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</p:sldIdLst>
  <p:sldSz cx="6400800" cy="82296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2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8BD5B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4660"/>
  </p:normalViewPr>
  <p:slideViewPr>
    <p:cSldViewPr snapToGrid="0">
      <p:cViewPr varScale="1">
        <p:scale>
          <a:sx n="83" d="100"/>
          <a:sy n="83" d="100"/>
        </p:scale>
        <p:origin x="4180" y="76"/>
      </p:cViewPr>
      <p:guideLst>
        <p:guide orient="horz" pos="2592"/>
        <p:guide pos="2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" y="1346836"/>
            <a:ext cx="5440680" cy="2865120"/>
          </a:xfrm>
        </p:spPr>
        <p:txBody>
          <a:bodyPr anchor="b"/>
          <a:lstStyle>
            <a:lvl1pPr algn="ctr"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322446"/>
            <a:ext cx="4800600" cy="1986914"/>
          </a:xfrm>
        </p:spPr>
        <p:txBody>
          <a:bodyPr/>
          <a:lstStyle>
            <a:lvl1pPr marL="0" indent="0" algn="ctr">
              <a:buNone/>
              <a:defRPr sz="168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260"/>
            </a:lvl3pPr>
            <a:lvl4pPr marL="960120" indent="0" algn="ctr">
              <a:buNone/>
              <a:defRPr sz="1120"/>
            </a:lvl4pPr>
            <a:lvl5pPr marL="1280160" indent="0" algn="ctr">
              <a:buNone/>
              <a:defRPr sz="1120"/>
            </a:lvl5pPr>
            <a:lvl6pPr marL="1600200" indent="0" algn="ctr">
              <a:buNone/>
              <a:defRPr sz="1120"/>
            </a:lvl6pPr>
            <a:lvl7pPr marL="1920240" indent="0" algn="ctr">
              <a:buNone/>
              <a:defRPr sz="1120"/>
            </a:lvl7pPr>
            <a:lvl8pPr marL="2240280" indent="0" algn="ctr">
              <a:buNone/>
              <a:defRPr sz="1120"/>
            </a:lvl8pPr>
            <a:lvl9pPr marL="2560320" indent="0" algn="ctr">
              <a:buNone/>
              <a:defRPr sz="11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93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99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2" y="2051688"/>
            <a:ext cx="5520690" cy="3423284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722" y="5507358"/>
            <a:ext cx="5520690" cy="1800224"/>
          </a:xfrm>
        </p:spPr>
        <p:txBody>
          <a:bodyPr/>
          <a:lstStyle>
            <a:lvl1pPr marL="0" indent="0">
              <a:buNone/>
              <a:defRPr sz="1680">
                <a:solidFill>
                  <a:schemeClr val="tx1"/>
                </a:solidFill>
              </a:defRPr>
            </a:lvl1pPr>
            <a:lvl2pPr marL="320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400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3pPr>
            <a:lvl4pPr marL="9601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2801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6002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19202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240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5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0055" y="2190750"/>
            <a:ext cx="272034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0405" y="2190750"/>
            <a:ext cx="272034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2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438152"/>
            <a:ext cx="552069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889" y="2017396"/>
            <a:ext cx="2707838" cy="988694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889" y="3006090"/>
            <a:ext cx="2707838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40405" y="2017396"/>
            <a:ext cx="2721174" cy="988694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40405" y="3006090"/>
            <a:ext cx="2721174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71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4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9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48640"/>
            <a:ext cx="2064425" cy="19202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174" y="1184912"/>
            <a:ext cx="3240405" cy="5848350"/>
          </a:xfrm>
        </p:spPr>
        <p:txBody>
          <a:bodyPr/>
          <a:lstStyle>
            <a:lvl1pPr>
              <a:defRPr sz="2240"/>
            </a:lvl1pPr>
            <a:lvl2pPr>
              <a:defRPr sz="1960"/>
            </a:lvl2pPr>
            <a:lvl3pPr>
              <a:defRPr sz="168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468880"/>
            <a:ext cx="2064425" cy="4573906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3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48640"/>
            <a:ext cx="2064425" cy="19202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21174" y="1184912"/>
            <a:ext cx="3240405" cy="5848350"/>
          </a:xfrm>
        </p:spPr>
        <p:txBody>
          <a:bodyPr anchor="t"/>
          <a:lstStyle>
            <a:lvl1pPr marL="0" indent="0">
              <a:buNone/>
              <a:defRPr sz="2240"/>
            </a:lvl1pPr>
            <a:lvl2pPr marL="320040" indent="0">
              <a:buNone/>
              <a:defRPr sz="1960"/>
            </a:lvl2pPr>
            <a:lvl3pPr marL="640080" indent="0">
              <a:buNone/>
              <a:defRPr sz="1680"/>
            </a:lvl3pPr>
            <a:lvl4pPr marL="960120" indent="0">
              <a:buNone/>
              <a:defRPr sz="1400"/>
            </a:lvl4pPr>
            <a:lvl5pPr marL="1280160" indent="0">
              <a:buNone/>
              <a:defRPr sz="1400"/>
            </a:lvl5pPr>
            <a:lvl6pPr marL="1600200" indent="0">
              <a:buNone/>
              <a:defRPr sz="1400"/>
            </a:lvl6pPr>
            <a:lvl7pPr marL="1920240" indent="0">
              <a:buNone/>
              <a:defRPr sz="1400"/>
            </a:lvl7pPr>
            <a:lvl8pPr marL="2240280" indent="0">
              <a:buNone/>
              <a:defRPr sz="1400"/>
            </a:lvl8pPr>
            <a:lvl9pPr marL="2560320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468880"/>
            <a:ext cx="2064425" cy="4573906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70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2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80573" y="438150"/>
            <a:ext cx="1380173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0055" y="438150"/>
            <a:ext cx="4060508" cy="69742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2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055" y="438152"/>
            <a:ext cx="552069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" y="2190750"/>
            <a:ext cx="552069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055" y="7627622"/>
            <a:ext cx="14401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0265" y="7627622"/>
            <a:ext cx="216027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20565" y="7627622"/>
            <a:ext cx="14401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0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0080" rtl="0" eaLnBrk="1" latinLnBrk="0" hangingPunct="1">
        <a:lnSpc>
          <a:spcPct val="90000"/>
        </a:lnSpc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020" indent="-160020" algn="l" defTabSz="64008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22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7203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707826" y="592531"/>
            <a:ext cx="37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9874" y="595314"/>
            <a:ext cx="37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43" y="860490"/>
            <a:ext cx="951336" cy="2854008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rot="60000">
            <a:off x="2030399" y="2902915"/>
            <a:ext cx="0" cy="4572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029730" y="927811"/>
            <a:ext cx="0" cy="36576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977576" y="2983565"/>
            <a:ext cx="712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>
                <a:latin typeface="Arial" pitchFamily="34" charset="0"/>
                <a:cs typeface="Arial" pitchFamily="34" charset="0"/>
              </a:rPr>
              <a:t>gb</a:t>
            </a:r>
            <a:r>
              <a:rPr lang="en-US" sz="1000" b="1" dirty="0">
                <a:latin typeface="Arial" pitchFamily="34" charset="0"/>
                <a:cs typeface="Arial" pitchFamily="34" charset="0"/>
              </a:rPr>
              <a:t> down</a:t>
            </a:r>
          </a:p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1115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76562" y="897331"/>
            <a:ext cx="5341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err="1">
                <a:latin typeface="Arial" pitchFamily="34" charset="0"/>
                <a:cs typeface="Arial" pitchFamily="34" charset="0"/>
              </a:rPr>
              <a:t>gb</a:t>
            </a:r>
            <a:r>
              <a:rPr lang="en-US" sz="1000" b="1" dirty="0">
                <a:latin typeface="Arial" pitchFamily="34" charset="0"/>
                <a:cs typeface="Arial" pitchFamily="34" charset="0"/>
              </a:rPr>
              <a:t> up</a:t>
            </a:r>
          </a:p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892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06163" y="677720"/>
            <a:ext cx="13821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Polymerase density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862061" y="804833"/>
            <a:ext cx="2487366" cy="2834958"/>
            <a:chOff x="2760461" y="1010588"/>
            <a:chExt cx="2487366" cy="2834958"/>
          </a:xfrm>
        </p:grpSpPr>
        <p:pic>
          <p:nvPicPr>
            <p:cNvPr id="4" name="Picture 3" descr="enplot_P17UPFC2_13.png"/>
            <p:cNvPicPr>
              <a:picLocks noChangeAspect="1"/>
            </p:cNvPicPr>
            <p:nvPr/>
          </p:nvPicPr>
          <p:blipFill rotWithShape="1">
            <a:blip r:embed="rId3" cstate="print"/>
            <a:srcRect b="44588"/>
            <a:stretch/>
          </p:blipFill>
          <p:spPr>
            <a:xfrm>
              <a:off x="3078835" y="1293058"/>
              <a:ext cx="1981200" cy="990600"/>
            </a:xfrm>
            <a:prstGeom prst="rect">
              <a:avLst/>
            </a:prstGeom>
          </p:spPr>
        </p:pic>
        <p:pic>
          <p:nvPicPr>
            <p:cNvPr id="5" name="Picture 4" descr="enplot_P17DOWNFC2_15.png"/>
            <p:cNvPicPr>
              <a:picLocks noChangeAspect="1"/>
            </p:cNvPicPr>
            <p:nvPr/>
          </p:nvPicPr>
          <p:blipFill rotWithShape="1">
            <a:blip r:embed="rId4" cstate="print"/>
            <a:srcRect b="44273"/>
            <a:stretch/>
          </p:blipFill>
          <p:spPr>
            <a:xfrm>
              <a:off x="3095178" y="2779541"/>
              <a:ext cx="2057399" cy="99790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0800000">
              <a:off x="2862648" y="2069008"/>
              <a:ext cx="307777" cy="30480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- 0.2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 rot="10800000">
              <a:off x="2862649" y="1760043"/>
              <a:ext cx="307777" cy="1500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0800000">
              <a:off x="2862649" y="1178892"/>
              <a:ext cx="307777" cy="29431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0.35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 rot="10800000">
              <a:off x="2878988" y="3524690"/>
              <a:ext cx="307777" cy="3208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- 0.7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0800000">
              <a:off x="2878990" y="3228099"/>
              <a:ext cx="307777" cy="27026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-0.4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0800000">
              <a:off x="2878990" y="2748029"/>
              <a:ext cx="307777" cy="1500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08747" y="1010588"/>
              <a:ext cx="21050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gene body up regulated, P17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47196" y="2504372"/>
              <a:ext cx="230063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gene body down regulated, P17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16175" y="1353368"/>
              <a:ext cx="7152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NES = 1.57</a:t>
              </a:r>
            </a:p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FDR = 0.0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59883" y="2866262"/>
              <a:ext cx="7489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NES = -2.65</a:t>
              </a:r>
            </a:p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FDR = 0.0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flipH="1">
              <a:off x="3084933" y="2805274"/>
              <a:ext cx="1" cy="86868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 rot="16200000">
              <a:off x="2338625" y="1622906"/>
              <a:ext cx="10591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Enrichment Score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2338625" y="3140164"/>
              <a:ext cx="10591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Enrichment Score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364047" y="4036270"/>
            <a:ext cx="3568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gb</a:t>
            </a:r>
            <a:r>
              <a:rPr lang="en-US" sz="12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up: up-regulated in gene body </a:t>
            </a:r>
            <a:r>
              <a:rPr lang="en-US" sz="12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regions</a:t>
            </a:r>
          </a:p>
          <a:p>
            <a:r>
              <a:rPr lang="en-US" sz="1200" dirty="0" err="1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gb</a:t>
            </a:r>
            <a:r>
              <a:rPr lang="en-US" sz="12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down: down-regulated in gene body regions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5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2207</TotalTime>
  <Words>64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SimSun</vt:lpstr>
      <vt:lpstr>Arial</vt:lpstr>
      <vt:lpstr>Calibri</vt:lpstr>
      <vt:lpstr>Calibri Light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Jing</dc:creator>
  <cp:lastModifiedBy>Wang, Jing</cp:lastModifiedBy>
  <cp:revision>139</cp:revision>
  <cp:lastPrinted>2016-09-27T21:35:30Z</cp:lastPrinted>
  <dcterms:created xsi:type="dcterms:W3CDTF">2016-09-06T21:27:57Z</dcterms:created>
  <dcterms:modified xsi:type="dcterms:W3CDTF">2018-07-10T22:01:14Z</dcterms:modified>
</cp:coreProperties>
</file>