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</p:sldIdLst>
  <p:sldSz cx="6400800" cy="82296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8BD5B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180" y="76"/>
      </p:cViewPr>
      <p:guideLst>
        <p:guide orient="horz" pos="2592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" y="1346836"/>
            <a:ext cx="5440680" cy="2865120"/>
          </a:xfrm>
        </p:spPr>
        <p:txBody>
          <a:bodyPr anchor="b"/>
          <a:lstStyle>
            <a:lvl1pPr algn="ctr"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322446"/>
            <a:ext cx="4800600" cy="1986914"/>
          </a:xfrm>
        </p:spPr>
        <p:txBody>
          <a:bodyPr/>
          <a:lstStyle>
            <a:lvl1pPr marL="0" indent="0" algn="ctr">
              <a:buNone/>
              <a:defRPr sz="1680"/>
            </a:lvl1pPr>
            <a:lvl2pPr marL="320040" indent="0" algn="ctr">
              <a:buNone/>
              <a:defRPr sz="1400"/>
            </a:lvl2pPr>
            <a:lvl3pPr marL="640080" indent="0" algn="ctr">
              <a:buNone/>
              <a:defRPr sz="1260"/>
            </a:lvl3pPr>
            <a:lvl4pPr marL="960120" indent="0" algn="ctr">
              <a:buNone/>
              <a:defRPr sz="1120"/>
            </a:lvl4pPr>
            <a:lvl5pPr marL="1280160" indent="0" algn="ctr">
              <a:buNone/>
              <a:defRPr sz="1120"/>
            </a:lvl5pPr>
            <a:lvl6pPr marL="1600200" indent="0" algn="ctr">
              <a:buNone/>
              <a:defRPr sz="1120"/>
            </a:lvl6pPr>
            <a:lvl7pPr marL="1920240" indent="0" algn="ctr">
              <a:buNone/>
              <a:defRPr sz="1120"/>
            </a:lvl7pPr>
            <a:lvl8pPr marL="2240280" indent="0" algn="ctr">
              <a:buNone/>
              <a:defRPr sz="1120"/>
            </a:lvl8pPr>
            <a:lvl9pPr marL="2560320" indent="0" algn="ctr">
              <a:buNone/>
              <a:defRPr sz="1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9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9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2" y="2051688"/>
            <a:ext cx="5520690" cy="3423284"/>
          </a:xfrm>
        </p:spPr>
        <p:txBody>
          <a:bodyPr anchor="b"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722" y="5507358"/>
            <a:ext cx="5520690" cy="1800224"/>
          </a:xfrm>
        </p:spPr>
        <p:txBody>
          <a:bodyPr/>
          <a:lstStyle>
            <a:lvl1pPr marL="0" indent="0">
              <a:buNone/>
              <a:defRPr sz="1680">
                <a:solidFill>
                  <a:schemeClr val="tx1"/>
                </a:solidFill>
              </a:defRPr>
            </a:lvl1pPr>
            <a:lvl2pPr marL="3200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400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3pPr>
            <a:lvl4pPr marL="9601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4pPr>
            <a:lvl5pPr marL="128016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5pPr>
            <a:lvl6pPr marL="160020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6pPr>
            <a:lvl7pPr marL="192024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7pPr>
            <a:lvl8pPr marL="224028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8pPr>
            <a:lvl9pPr marL="256032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5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005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40405" y="2190750"/>
            <a:ext cx="2720340" cy="52216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2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438152"/>
            <a:ext cx="552069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889" y="2017396"/>
            <a:ext cx="2707838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889" y="3006090"/>
            <a:ext cx="2707838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40405" y="2017396"/>
            <a:ext cx="2721174" cy="988694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40" indent="0">
              <a:buNone/>
              <a:defRPr sz="1400" b="1"/>
            </a:lvl2pPr>
            <a:lvl3pPr marL="640080" indent="0">
              <a:buNone/>
              <a:defRPr sz="1260" b="1"/>
            </a:lvl3pPr>
            <a:lvl4pPr marL="960120" indent="0">
              <a:buNone/>
              <a:defRPr sz="1120" b="1"/>
            </a:lvl4pPr>
            <a:lvl5pPr marL="1280160" indent="0">
              <a:buNone/>
              <a:defRPr sz="1120" b="1"/>
            </a:lvl5pPr>
            <a:lvl6pPr marL="1600200" indent="0">
              <a:buNone/>
              <a:defRPr sz="1120" b="1"/>
            </a:lvl6pPr>
            <a:lvl7pPr marL="1920240" indent="0">
              <a:buNone/>
              <a:defRPr sz="1120" b="1"/>
            </a:lvl7pPr>
            <a:lvl8pPr marL="2240280" indent="0">
              <a:buNone/>
              <a:defRPr sz="1120" b="1"/>
            </a:lvl8pPr>
            <a:lvl9pPr marL="2560320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40405" y="3006090"/>
            <a:ext cx="2721174" cy="44215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1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4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174" y="1184912"/>
            <a:ext cx="3240405" cy="5848350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3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9" y="548640"/>
            <a:ext cx="2064425" cy="1920240"/>
          </a:xfrm>
        </p:spPr>
        <p:txBody>
          <a:bodyPr anchor="b"/>
          <a:lstStyle>
            <a:lvl1pPr>
              <a:defRPr sz="2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21174" y="1184912"/>
            <a:ext cx="3240405" cy="5848350"/>
          </a:xfrm>
        </p:spPr>
        <p:txBody>
          <a:bodyPr anchor="t"/>
          <a:lstStyle>
            <a:lvl1pPr marL="0" indent="0">
              <a:buNone/>
              <a:defRPr sz="2240"/>
            </a:lvl1pPr>
            <a:lvl2pPr marL="320040" indent="0">
              <a:buNone/>
              <a:defRPr sz="1960"/>
            </a:lvl2pPr>
            <a:lvl3pPr marL="640080" indent="0">
              <a:buNone/>
              <a:defRPr sz="1680"/>
            </a:lvl3pPr>
            <a:lvl4pPr marL="960120" indent="0">
              <a:buNone/>
              <a:defRPr sz="1400"/>
            </a:lvl4pPr>
            <a:lvl5pPr marL="1280160" indent="0">
              <a:buNone/>
              <a:defRPr sz="1400"/>
            </a:lvl5pPr>
            <a:lvl6pPr marL="1600200" indent="0">
              <a:buNone/>
              <a:defRPr sz="1400"/>
            </a:lvl6pPr>
            <a:lvl7pPr marL="1920240" indent="0">
              <a:buNone/>
              <a:defRPr sz="1400"/>
            </a:lvl7pPr>
            <a:lvl8pPr marL="2240280" indent="0">
              <a:buNone/>
              <a:defRPr sz="1400"/>
            </a:lvl8pPr>
            <a:lvl9pPr marL="2560320" indent="0">
              <a:buNone/>
              <a:defRPr sz="1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889" y="2468880"/>
            <a:ext cx="2064425" cy="4573906"/>
          </a:xfrm>
        </p:spPr>
        <p:txBody>
          <a:bodyPr/>
          <a:lstStyle>
            <a:lvl1pPr marL="0" indent="0">
              <a:buNone/>
              <a:defRPr sz="1120"/>
            </a:lvl1pPr>
            <a:lvl2pPr marL="320040" indent="0">
              <a:buNone/>
              <a:defRPr sz="980"/>
            </a:lvl2pPr>
            <a:lvl3pPr marL="640080" indent="0">
              <a:buNone/>
              <a:defRPr sz="840"/>
            </a:lvl3pPr>
            <a:lvl4pPr marL="960120" indent="0">
              <a:buNone/>
              <a:defRPr sz="700"/>
            </a:lvl4pPr>
            <a:lvl5pPr marL="1280160" indent="0">
              <a:buNone/>
              <a:defRPr sz="700"/>
            </a:lvl5pPr>
            <a:lvl6pPr marL="1600200" indent="0">
              <a:buNone/>
              <a:defRPr sz="700"/>
            </a:lvl6pPr>
            <a:lvl7pPr marL="1920240" indent="0">
              <a:buNone/>
              <a:defRPr sz="700"/>
            </a:lvl7pPr>
            <a:lvl8pPr marL="2240280" indent="0">
              <a:buNone/>
              <a:defRPr sz="700"/>
            </a:lvl8pPr>
            <a:lvl9pPr marL="2560320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7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2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80573" y="438150"/>
            <a:ext cx="1380173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0055" y="438150"/>
            <a:ext cx="4060508" cy="697420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2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38152"/>
            <a:ext cx="552069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190750"/>
            <a:ext cx="552069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8FC5-D0E5-4DBE-A376-501BDDFAF1F1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627622"/>
            <a:ext cx="216027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627622"/>
            <a:ext cx="14401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89BDC-12F9-48F2-A452-6A9EFFB5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69" y="968544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Jing</dc:creator>
  <cp:lastModifiedBy>Wang, Jing</cp:lastModifiedBy>
  <cp:revision>138</cp:revision>
  <cp:lastPrinted>2016-09-27T21:35:30Z</cp:lastPrinted>
  <dcterms:created xsi:type="dcterms:W3CDTF">2016-09-06T21:27:57Z</dcterms:created>
  <dcterms:modified xsi:type="dcterms:W3CDTF">2018-07-10T18:22:56Z</dcterms:modified>
</cp:coreProperties>
</file>