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645024"/>
            <a:ext cx="8640960" cy="1752600"/>
          </a:xfrm>
        </p:spPr>
        <p:txBody>
          <a:bodyPr>
            <a:noAutofit/>
          </a:bodyPr>
          <a:lstStyle/>
          <a:p>
            <a:pPr algn="l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S1. 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RNA-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 of differentially expressed genes (DEGs) in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tMCAO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 conditions.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RNA-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results in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IR24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IR4.5 and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SH24 vs. SH4.5. A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numbers of DEGs overlapped in two pairwise comparisons: IR24 vs. IR4.5 and SH24 vs.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SH4.5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Diagrams showing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DEGs that lie within the intersection of sets on the Venn diagrams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numbers of up- and down-regulated DEGs are indicated by white and black bars, respectively. The numbers placed above the bars indicate the number of DEGs. Genes with a change in expression &gt;1.5-fold compared with the baseline value and with a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Padj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0.05 were selected for analysis.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G:\Редактируемые\Для публикаций\0_текущие публикации\Я_Вероника_Вася_Карина - анализ\статьи\Статья по ишемии\в журналы\BMC genomics\ревизия\Fig.S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3754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2052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OMOGC</dc:creator>
  <cp:lastModifiedBy>OMOGC</cp:lastModifiedBy>
  <cp:revision>1</cp:revision>
  <dcterms:created xsi:type="dcterms:W3CDTF">2018-07-18T15:43:57Z</dcterms:created>
  <dcterms:modified xsi:type="dcterms:W3CDTF">2018-07-18T15:51:06Z</dcterms:modified>
</cp:coreProperties>
</file>