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8" r:id="rId2"/>
  </p:sldIdLst>
  <p:sldSz cx="6858000" cy="9144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747" autoAdjust="0"/>
    <p:restoredTop sz="94660"/>
  </p:normalViewPr>
  <p:slideViewPr>
    <p:cSldViewPr snapToGrid="0">
      <p:cViewPr varScale="1">
        <p:scale>
          <a:sx n="84" d="100"/>
          <a:sy n="84" d="100"/>
        </p:scale>
        <p:origin x="348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64345-4EE3-4DB7-8464-EB0B2710184D}" type="datetimeFigureOut">
              <a:rPr lang="en-GB" smtClean="0"/>
              <a:t>26/04/2018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7C766-40EC-41DD-8D8F-69EFE1DE6479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30808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64345-4EE3-4DB7-8464-EB0B2710184D}" type="datetimeFigureOut">
              <a:rPr lang="en-GB" smtClean="0"/>
              <a:t>26/04/2018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7C766-40EC-41DD-8D8F-69EFE1DE6479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89637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64345-4EE3-4DB7-8464-EB0B2710184D}" type="datetimeFigureOut">
              <a:rPr lang="en-GB" smtClean="0"/>
              <a:t>26/04/2018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7C766-40EC-41DD-8D8F-69EFE1DE6479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92715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64345-4EE3-4DB7-8464-EB0B2710184D}" type="datetimeFigureOut">
              <a:rPr lang="en-GB" smtClean="0"/>
              <a:t>26/04/2018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7C766-40EC-41DD-8D8F-69EFE1DE6479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77446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64345-4EE3-4DB7-8464-EB0B2710184D}" type="datetimeFigureOut">
              <a:rPr lang="en-GB" smtClean="0"/>
              <a:t>26/04/2018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7C766-40EC-41DD-8D8F-69EFE1DE6479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6801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64345-4EE3-4DB7-8464-EB0B2710184D}" type="datetimeFigureOut">
              <a:rPr lang="en-GB" smtClean="0"/>
              <a:t>26/04/2018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7C766-40EC-41DD-8D8F-69EFE1DE6479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8463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64345-4EE3-4DB7-8464-EB0B2710184D}" type="datetimeFigureOut">
              <a:rPr lang="en-GB" smtClean="0"/>
              <a:t>26/04/2018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7C766-40EC-41DD-8D8F-69EFE1DE6479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23016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64345-4EE3-4DB7-8464-EB0B2710184D}" type="datetimeFigureOut">
              <a:rPr lang="en-GB" smtClean="0"/>
              <a:t>26/04/2018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7C766-40EC-41DD-8D8F-69EFE1DE6479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0253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64345-4EE3-4DB7-8464-EB0B2710184D}" type="datetimeFigureOut">
              <a:rPr lang="en-GB" smtClean="0"/>
              <a:t>26/04/2018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7C766-40EC-41DD-8D8F-69EFE1DE6479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63370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64345-4EE3-4DB7-8464-EB0B2710184D}" type="datetimeFigureOut">
              <a:rPr lang="en-GB" smtClean="0"/>
              <a:t>26/04/2018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7C766-40EC-41DD-8D8F-69EFE1DE6479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2570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64345-4EE3-4DB7-8464-EB0B2710184D}" type="datetimeFigureOut">
              <a:rPr lang="en-GB" smtClean="0"/>
              <a:t>26/04/2018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7C766-40EC-41DD-8D8F-69EFE1DE6479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53600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264345-4EE3-4DB7-8464-EB0B2710184D}" type="datetimeFigureOut">
              <a:rPr lang="en-GB" smtClean="0"/>
              <a:t>26/04/2018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77C766-40EC-41DD-8D8F-69EFE1DE6479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01253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8" name="Imagen 267"/>
          <p:cNvPicPr>
            <a:picLocks/>
          </p:cNvPicPr>
          <p:nvPr/>
        </p:nvPicPr>
        <p:blipFill>
          <a:blip r:embed="rId2"/>
          <a:stretch/>
        </p:blipFill>
        <p:spPr>
          <a:xfrm>
            <a:off x="511100" y="927873"/>
            <a:ext cx="2808000" cy="2412000"/>
          </a:xfrm>
          <a:prstGeom prst="rect">
            <a:avLst/>
          </a:prstGeom>
          <a:ln>
            <a:noFill/>
          </a:ln>
        </p:spPr>
      </p:pic>
      <p:pic>
        <p:nvPicPr>
          <p:cNvPr id="269" name="Imagen 268"/>
          <p:cNvPicPr>
            <a:picLocks/>
          </p:cNvPicPr>
          <p:nvPr/>
        </p:nvPicPr>
        <p:blipFill>
          <a:blip r:embed="rId3"/>
          <a:stretch/>
        </p:blipFill>
        <p:spPr>
          <a:xfrm>
            <a:off x="3543264" y="901705"/>
            <a:ext cx="2844000" cy="2448000"/>
          </a:xfrm>
          <a:prstGeom prst="rect">
            <a:avLst/>
          </a:prstGeom>
          <a:ln>
            <a:noFill/>
          </a:ln>
        </p:spPr>
      </p:pic>
      <p:pic>
        <p:nvPicPr>
          <p:cNvPr id="271" name="Imagen 270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3592424" y="3802538"/>
            <a:ext cx="2785150" cy="2448000"/>
          </a:xfrm>
          <a:prstGeom prst="rect">
            <a:avLst/>
          </a:prstGeom>
          <a:ln>
            <a:noFill/>
          </a:ln>
        </p:spPr>
      </p:pic>
      <p:pic>
        <p:nvPicPr>
          <p:cNvPr id="272" name="Imagen 271"/>
          <p:cNvPicPr>
            <a:picLocks noChangeAspect="1"/>
          </p:cNvPicPr>
          <p:nvPr/>
        </p:nvPicPr>
        <p:blipFill>
          <a:blip r:embed="rId5"/>
          <a:stretch/>
        </p:blipFill>
        <p:spPr>
          <a:xfrm>
            <a:off x="570092" y="3802538"/>
            <a:ext cx="2785150" cy="2448000"/>
          </a:xfrm>
          <a:prstGeom prst="rect">
            <a:avLst/>
          </a:prstGeom>
          <a:ln>
            <a:noFill/>
          </a:ln>
        </p:spPr>
      </p:pic>
      <p:sp>
        <p:nvSpPr>
          <p:cNvPr id="2" name="CuadroTexto 1"/>
          <p:cNvSpPr txBox="1"/>
          <p:nvPr/>
        </p:nvSpPr>
        <p:spPr>
          <a:xfrm>
            <a:off x="855761" y="7354529"/>
            <a:ext cx="99020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/>
              <a:t>Figure S1. </a:t>
            </a:r>
            <a:r>
              <a:rPr lang="en-GB" sz="1400" dirty="0"/>
              <a:t>-</a:t>
            </a:r>
          </a:p>
        </p:txBody>
      </p:sp>
    </p:spTree>
    <p:extLst>
      <p:ext uri="{BB962C8B-B14F-4D97-AF65-F5344CB8AC3E}">
        <p14:creationId xmlns:p14="http://schemas.microsoft.com/office/powerpoint/2010/main" val="1493413896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</TotalTime>
  <Words>4</Words>
  <Application>Microsoft Office PowerPoint</Application>
  <PresentationFormat>Presentación en pantalla (4:3)</PresentationFormat>
  <Paragraphs>1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Concha</dc:creator>
  <cp:lastModifiedBy>Concha</cp:lastModifiedBy>
  <cp:revision>7</cp:revision>
  <cp:lastPrinted>2017-12-11T14:46:24Z</cp:lastPrinted>
  <dcterms:created xsi:type="dcterms:W3CDTF">2017-04-21T10:19:54Z</dcterms:created>
  <dcterms:modified xsi:type="dcterms:W3CDTF">2018-04-26T11:17:43Z</dcterms:modified>
</cp:coreProperties>
</file>