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392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99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690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68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54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30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70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427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605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76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126AB-A771-C847-93A1-BC46FAE35037}" type="datetimeFigureOut">
              <a:rPr lang="en-US" smtClean="0"/>
              <a:t>28/06/18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3FE92-CC03-9047-8B38-CC60F96766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884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_integrity_tccl-ref-based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33" y="474024"/>
            <a:ext cx="5706533" cy="57065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3638" y="169230"/>
            <a:ext cx="79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(A)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100" y="2984802"/>
            <a:ext cx="7961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(B)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46921" y="8616715"/>
            <a:ext cx="2364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Supplementary figure 1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8215" y="169230"/>
            <a:ext cx="79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(</a:t>
            </a:r>
            <a:r>
              <a:rPr lang="en-US" sz="1600" dirty="0" err="1" smtClean="0">
                <a:latin typeface="Times New Roman"/>
                <a:cs typeface="Times New Roman"/>
              </a:rPr>
              <a:t>i</a:t>
            </a:r>
            <a:r>
              <a:rPr lang="en-US" sz="1600" dirty="0" smtClean="0">
                <a:latin typeface="Times New Roman"/>
                <a:cs typeface="Times New Roman"/>
              </a:rPr>
              <a:t>)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76441" y="169230"/>
            <a:ext cx="79457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Times New Roman"/>
                <a:cs typeface="Times New Roman"/>
              </a:rPr>
              <a:t>(ii)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93289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6920" y="8337315"/>
            <a:ext cx="2364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Supplementary figure 2</a:t>
            </a:r>
            <a:endParaRPr lang="en-US" dirty="0">
              <a:latin typeface="Times New Roman"/>
              <a:cs typeface="Times New Roman"/>
            </a:endParaRPr>
          </a:p>
        </p:txBody>
      </p:sp>
      <p:pic>
        <p:nvPicPr>
          <p:cNvPr id="3" name="Picture 2" descr="fv_genes_per_cluster_without_threshold10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31" y="2171700"/>
            <a:ext cx="6637867" cy="464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177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18</Words>
  <Application>Microsoft Macintosh PowerPoint</Application>
  <PresentationFormat>On-screen Show (4:3)</PresentationFormat>
  <Paragraphs>6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Bradwell</dc:creator>
  <cp:lastModifiedBy>Katie Bradwell</cp:lastModifiedBy>
  <cp:revision>8</cp:revision>
  <dcterms:created xsi:type="dcterms:W3CDTF">2016-02-18T04:48:06Z</dcterms:created>
  <dcterms:modified xsi:type="dcterms:W3CDTF">2018-06-28T21:07:46Z</dcterms:modified>
</cp:coreProperties>
</file>