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7102475" cy="102346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560" y="-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8CB07-AC0B-4532-86CD-07DA14929D81}" type="datetimeFigureOut">
              <a:rPr lang="es-ES" smtClean="0"/>
              <a:pPr/>
              <a:t>05/11/2018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AC6FC-FECF-411E-BF59-01F0A198C418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953611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8CB07-AC0B-4532-86CD-07DA14929D81}" type="datetimeFigureOut">
              <a:rPr lang="es-ES" smtClean="0"/>
              <a:pPr/>
              <a:t>05/11/2018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AC6FC-FECF-411E-BF59-01F0A198C418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098635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8CB07-AC0B-4532-86CD-07DA14929D81}" type="datetimeFigureOut">
              <a:rPr lang="es-ES" smtClean="0"/>
              <a:pPr/>
              <a:t>05/11/2018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AC6FC-FECF-411E-BF59-01F0A198C418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007997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8CB07-AC0B-4532-86CD-07DA14929D81}" type="datetimeFigureOut">
              <a:rPr lang="es-ES" smtClean="0"/>
              <a:pPr/>
              <a:t>05/11/2018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AC6FC-FECF-411E-BF59-01F0A198C418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885411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8CB07-AC0B-4532-86CD-07DA14929D81}" type="datetimeFigureOut">
              <a:rPr lang="es-ES" smtClean="0"/>
              <a:pPr/>
              <a:t>05/11/2018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AC6FC-FECF-411E-BF59-01F0A198C418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98189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8CB07-AC0B-4532-86CD-07DA14929D81}" type="datetimeFigureOut">
              <a:rPr lang="es-ES" smtClean="0"/>
              <a:pPr/>
              <a:t>05/11/2018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AC6FC-FECF-411E-BF59-01F0A198C418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368303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8CB07-AC0B-4532-86CD-07DA14929D81}" type="datetimeFigureOut">
              <a:rPr lang="es-ES" smtClean="0"/>
              <a:pPr/>
              <a:t>05/11/2018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AC6FC-FECF-411E-BF59-01F0A198C418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817811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8CB07-AC0B-4532-86CD-07DA14929D81}" type="datetimeFigureOut">
              <a:rPr lang="es-ES" smtClean="0"/>
              <a:pPr/>
              <a:t>05/11/2018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AC6FC-FECF-411E-BF59-01F0A198C418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829130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8CB07-AC0B-4532-86CD-07DA14929D81}" type="datetimeFigureOut">
              <a:rPr lang="es-ES" smtClean="0"/>
              <a:pPr/>
              <a:t>05/11/2018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AC6FC-FECF-411E-BF59-01F0A198C418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378350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8CB07-AC0B-4532-86CD-07DA14929D81}" type="datetimeFigureOut">
              <a:rPr lang="es-ES" smtClean="0"/>
              <a:pPr/>
              <a:t>05/11/2018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AC6FC-FECF-411E-BF59-01F0A198C418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109106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8CB07-AC0B-4532-86CD-07DA14929D81}" type="datetimeFigureOut">
              <a:rPr lang="es-ES" smtClean="0"/>
              <a:pPr/>
              <a:t>05/11/2018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AC6FC-FECF-411E-BF59-01F0A198C418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782513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8CB07-AC0B-4532-86CD-07DA14929D81}" type="datetimeFigureOut">
              <a:rPr lang="es-ES" smtClean="0"/>
              <a:pPr/>
              <a:t>05/11/2018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AC6FC-FECF-411E-BF59-01F0A198C418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07852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mailto:laureana.rebordinos@uca.e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76" y="1771954"/>
            <a:ext cx="3433564" cy="2123088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44420" y="1777430"/>
            <a:ext cx="3419787" cy="2114568"/>
          </a:xfrm>
          <a:prstGeom prst="rect">
            <a:avLst/>
          </a:prstGeom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723" y="3928344"/>
            <a:ext cx="3433564" cy="2123088"/>
          </a:xfrm>
          <a:prstGeom prst="rect">
            <a:avLst/>
          </a:prstGeom>
        </p:spPr>
      </p:pic>
      <p:pic>
        <p:nvPicPr>
          <p:cNvPr id="10" name="9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29000" y="3923928"/>
            <a:ext cx="3433565" cy="2123089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00808" y="6065507"/>
            <a:ext cx="3433564" cy="2123088"/>
          </a:xfrm>
          <a:prstGeom prst="rect">
            <a:avLst/>
          </a:prstGeom>
        </p:spPr>
      </p:pic>
      <p:sp>
        <p:nvSpPr>
          <p:cNvPr id="13" name="12 Rectángulo"/>
          <p:cNvSpPr/>
          <p:nvPr/>
        </p:nvSpPr>
        <p:spPr>
          <a:xfrm>
            <a:off x="0" y="19816"/>
            <a:ext cx="68642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BMC </a:t>
            </a:r>
            <a:r>
              <a:rPr lang="es-ES" sz="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Genomics</a:t>
            </a:r>
            <a:endParaRPr lang="es-ES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Evidence for a </a:t>
            </a:r>
            <a:r>
              <a:rPr lang="en-US" sz="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Robertsonian</a:t>
            </a:r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fusion in </a:t>
            </a:r>
            <a:r>
              <a:rPr lang="en-US" sz="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Solea</a:t>
            </a:r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senegalensis</a:t>
            </a:r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Kaup</a:t>
            </a:r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1858) revealed by Zoo-FISH and comparative genome </a:t>
            </a:r>
            <a:r>
              <a:rPr lang="en-US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</a:p>
          <a:p>
            <a:r>
              <a:rPr lang="es-ES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Aglaya García-Angulo</a:t>
            </a:r>
            <a:r>
              <a:rPr lang="es-ES" sz="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Manuel A. Merlo</a:t>
            </a:r>
            <a:r>
              <a:rPr lang="es-ES" sz="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Silvia Portela-Bens</a:t>
            </a:r>
            <a:r>
              <a:rPr lang="es-ES" sz="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María E. Rodríguez</a:t>
            </a:r>
            <a:r>
              <a:rPr lang="es-ES" sz="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sz="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Emilio </a:t>
            </a:r>
            <a:r>
              <a:rPr lang="es-ES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García</a:t>
            </a:r>
            <a:r>
              <a:rPr lang="es-ES" sz="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sz="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Ahmed </a:t>
            </a:r>
            <a:r>
              <a:rPr lang="es-ES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Al-Rikabi</a:t>
            </a:r>
            <a:r>
              <a:rPr lang="es-ES" sz="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ES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Thomas Liehr</a:t>
            </a:r>
            <a:r>
              <a:rPr lang="es-ES" sz="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ES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Laureana</a:t>
            </a:r>
            <a:r>
              <a:rPr lang="es-ES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Rebordinos</a:t>
            </a:r>
            <a:r>
              <a:rPr lang="es-ES" sz="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s-ES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sz="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</a:t>
            </a:r>
            <a:r>
              <a:rPr lang="es-ES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author</a:t>
            </a:r>
            <a:r>
              <a:rPr lang="es-E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sz="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Laureana</a:t>
            </a:r>
            <a:r>
              <a:rPr lang="es-ES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Rebordinos</a:t>
            </a:r>
            <a:r>
              <a:rPr lang="es-E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ES" sz="800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laureana.rebordinos@uca.es</a:t>
            </a:r>
            <a:r>
              <a:rPr lang="es-ES" sz="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s-ES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E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Área de Genética, Facultad de Ciencias del Mar y Ambientales, Universidad de Cádiz, 11510 Cádiz, </a:t>
            </a:r>
            <a:r>
              <a:rPr lang="es-ES" sz="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Spain</a:t>
            </a:r>
            <a:r>
              <a:rPr lang="es-ES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E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77598" y="1045349"/>
            <a:ext cx="6702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</a:t>
            </a:r>
            <a:r>
              <a:rPr lang="es-E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file</a:t>
            </a:r>
            <a:r>
              <a:rPr lang="es-E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Relative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content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s-E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repetitive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elements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within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BAC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clone.</a:t>
            </a:r>
            <a:endParaRPr lang="es-E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192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92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Tema de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JBODONZO</cp:lastModifiedBy>
  <cp:revision>6</cp:revision>
  <cp:lastPrinted>2018-01-07T13:19:25Z</cp:lastPrinted>
  <dcterms:created xsi:type="dcterms:W3CDTF">2017-12-28T16:07:31Z</dcterms:created>
  <dcterms:modified xsi:type="dcterms:W3CDTF">2018-11-05T00:41:28Z</dcterms:modified>
</cp:coreProperties>
</file>