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28650" y="1122680"/>
            <a:ext cx="78867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28650" y="3602355"/>
            <a:ext cx="78867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327025"/>
            <a:ext cx="78867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97485"/>
            <a:ext cx="78867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702435"/>
            <a:ext cx="78867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959100"/>
            <a:ext cx="78867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722120"/>
            <a:ext cx="78867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079" y="365125"/>
            <a:ext cx="78867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603" y="1482090"/>
            <a:ext cx="3915728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8650" y="2368550"/>
            <a:ext cx="391668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491" y="1482090"/>
            <a:ext cx="3822859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491" y="2368550"/>
            <a:ext cx="3822859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97485"/>
            <a:ext cx="78867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9525" y="-1905"/>
            <a:ext cx="5263039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12594" y="457200"/>
            <a:ext cx="3294221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512118" y="1694180"/>
            <a:ext cx="3295174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629" y="-7620"/>
            <a:ext cx="5263039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7181" y="457200"/>
            <a:ext cx="3209925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07181" y="1694180"/>
            <a:ext cx="3210401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bsa.delta.snpindex"/>
          <p:cNvPicPr>
            <a:picLocks noChangeAspect="1"/>
          </p:cNvPicPr>
          <p:nvPr/>
        </p:nvPicPr>
        <p:blipFill>
          <a:blip r:embed="rId1"/>
          <a:srcRect l="4295" t="11441" r="2057" b="13212"/>
          <a:stretch>
            <a:fillRect/>
          </a:stretch>
        </p:blipFill>
        <p:spPr>
          <a:xfrm>
            <a:off x="552450" y="1744345"/>
            <a:ext cx="8451850" cy="27197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74395" y="4398010"/>
            <a:ext cx="820420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>
                <a:latin typeface="Times New Roman" panose="02020603050405020304" charset="0"/>
                <a:cs typeface="Times New Roman" panose="02020603050405020304" charset="0"/>
              </a:rPr>
              <a:t>chr1     chr2       chr3        chr4        chr5       chr6      chr7      chr8     chr9       chr10        chr11       chr12   chr13   chr14          chr15         chr16    chr17</a:t>
            </a:r>
            <a:endParaRPr lang="en-US" altLang="zh-CN" sz="1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 rot="10800000">
            <a:off x="320040" y="1352550"/>
            <a:ext cx="336550" cy="30537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l"/>
            <a:r>
              <a:rPr lang="en-US" altLang="zh-CN" sz="1000">
                <a:latin typeface="Times New Roman" panose="02020603050405020304" charset="0"/>
                <a:cs typeface="Times New Roman" panose="02020603050405020304" charset="0"/>
              </a:rPr>
              <a:t>0.0          0.2           0.4          0.6          0.8          1.0</a:t>
            </a:r>
            <a:endParaRPr lang="en-US" altLang="zh-CN" sz="1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 rot="10800000">
            <a:off x="99695" y="1710055"/>
            <a:ext cx="367030" cy="27127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|∆(SNP-index)|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044315" y="4591050"/>
            <a:ext cx="11588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Chromosome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</Words>
  <Application>WPS 演示</Application>
  <PresentationFormat>宽屏</PresentationFormat>
  <Paragraphs>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微软雅黑 Light</vt:lpstr>
      <vt:lpstr>微软雅黑</vt:lpstr>
      <vt:lpstr>Times New Roman</vt:lpstr>
      <vt:lpstr>Arial Unicode MS</vt:lpstr>
      <vt:lpstr>黑体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栀子</cp:lastModifiedBy>
  <cp:revision>125</cp:revision>
  <dcterms:created xsi:type="dcterms:W3CDTF">2017-08-03T09:01:00Z</dcterms:created>
  <dcterms:modified xsi:type="dcterms:W3CDTF">2018-10-17T03:05:22Z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