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</p:sldIdLst>
  <p:sldSz cx="6858000" cy="9144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ert Proctor" initials="RP" lastIdx="1" clrIdx="0">
    <p:extLst>
      <p:ext uri="{19B8F6BF-5375-455C-9EA6-DF929625EA0E}">
        <p15:presenceInfo xmlns="" xmlns:p15="http://schemas.microsoft.com/office/powerpoint/2012/main" userId="Robert Proc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FF00FF"/>
    <a:srgbClr val="CC00FF"/>
    <a:srgbClr val="FFFF99"/>
    <a:srgbClr val="CCCC00"/>
    <a:srgbClr val="99FF33"/>
    <a:srgbClr val="66CCFF"/>
    <a:srgbClr val="CCFF33"/>
    <a:srgbClr val="FF9933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2" autoAdjust="0"/>
    <p:restoredTop sz="94660"/>
  </p:normalViewPr>
  <p:slideViewPr>
    <p:cSldViewPr snapToGrid="0">
      <p:cViewPr>
        <p:scale>
          <a:sx n="58" d="100"/>
          <a:sy n="58" d="100"/>
        </p:scale>
        <p:origin x="-2058" y="-2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8208-BD7F-4AEB-87CA-2A9B5CA26706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1DFE1-72D0-46B8-A4F9-4748BF7B398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604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8208-BD7F-4AEB-87CA-2A9B5CA26706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1DFE1-72D0-46B8-A4F9-4748BF7B398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133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8208-BD7F-4AEB-87CA-2A9B5CA26706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1DFE1-72D0-46B8-A4F9-4748BF7B398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954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8208-BD7F-4AEB-87CA-2A9B5CA26706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1DFE1-72D0-46B8-A4F9-4748BF7B398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699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8208-BD7F-4AEB-87CA-2A9B5CA26706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1DFE1-72D0-46B8-A4F9-4748BF7B398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81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8208-BD7F-4AEB-87CA-2A9B5CA26706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1DFE1-72D0-46B8-A4F9-4748BF7B398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886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8208-BD7F-4AEB-87CA-2A9B5CA26706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1DFE1-72D0-46B8-A4F9-4748BF7B398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96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8208-BD7F-4AEB-87CA-2A9B5CA26706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1DFE1-72D0-46B8-A4F9-4748BF7B398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85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8208-BD7F-4AEB-87CA-2A9B5CA26706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1DFE1-72D0-46B8-A4F9-4748BF7B398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49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8208-BD7F-4AEB-87CA-2A9B5CA26706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1DFE1-72D0-46B8-A4F9-4748BF7B398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286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8208-BD7F-4AEB-87CA-2A9B5CA26706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1DFE1-72D0-46B8-A4F9-4748BF7B398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456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38208-BD7F-4AEB-87CA-2A9B5CA26706}" type="datetimeFigureOut">
              <a:rPr lang="en-US" smtClean="0"/>
              <a:t>2/7/2019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1DFE1-72D0-46B8-A4F9-4748BF7B398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25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C2D90FDB-D673-4E99-BC80-E47F794E4F8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25575" y="0"/>
            <a:ext cx="4044950" cy="9147175"/>
            <a:chOff x="898" y="0"/>
            <a:chExt cx="2548" cy="5762"/>
          </a:xfrm>
        </p:grpSpPr>
        <p:sp>
          <p:nvSpPr>
            <p:cNvPr id="6" name="AutoShape 3">
              <a:extLst>
                <a:ext uri="{FF2B5EF4-FFF2-40B4-BE49-F238E27FC236}">
                  <a16:creationId xmlns="" xmlns:a16="http://schemas.microsoft.com/office/drawing/2014/main" id="{7FF15C28-4116-41B5-892C-0B25B762E6E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98" y="0"/>
              <a:ext cx="2524" cy="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5">
              <a:extLst>
                <a:ext uri="{FF2B5EF4-FFF2-40B4-BE49-F238E27FC236}">
                  <a16:creationId xmlns="" xmlns:a16="http://schemas.microsoft.com/office/drawing/2014/main" id="{31CA8170-E9D6-4961-9AC1-ACCE762E7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9" y="81"/>
              <a:ext cx="467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Freeform 6">
              <a:extLst>
                <a:ext uri="{FF2B5EF4-FFF2-40B4-BE49-F238E27FC236}">
                  <a16:creationId xmlns="" xmlns:a16="http://schemas.microsoft.com/office/drawing/2014/main" id="{CE9AA7A1-D4C4-412B-BC8F-C1411C820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2" y="141"/>
              <a:ext cx="64" cy="69"/>
            </a:xfrm>
            <a:custGeom>
              <a:avLst/>
              <a:gdLst>
                <a:gd name="T0" fmla="*/ 0 w 64"/>
                <a:gd name="T1" fmla="*/ 69 h 69"/>
                <a:gd name="T2" fmla="*/ 0 w 64"/>
                <a:gd name="T3" fmla="*/ 0 h 69"/>
                <a:gd name="T4" fmla="*/ 64 w 64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" h="69">
                  <a:moveTo>
                    <a:pt x="0" y="69"/>
                  </a:moveTo>
                  <a:lnTo>
                    <a:pt x="0" y="0"/>
                  </a:lnTo>
                  <a:lnTo>
                    <a:pt x="6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Rectangle 7">
              <a:extLst>
                <a:ext uri="{FF2B5EF4-FFF2-40B4-BE49-F238E27FC236}">
                  <a16:creationId xmlns="" xmlns:a16="http://schemas.microsoft.com/office/drawing/2014/main" id="{0DEFA9FD-2CB2-4687-928A-1AB10F9AA1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5" y="224"/>
              <a:ext cx="467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="" xmlns:a16="http://schemas.microsoft.com/office/drawing/2014/main" id="{C53C2D35-8A8A-4FE5-A1F3-539FFB199A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2" y="216"/>
              <a:ext cx="60" cy="68"/>
            </a:xfrm>
            <a:custGeom>
              <a:avLst/>
              <a:gdLst>
                <a:gd name="T0" fmla="*/ 0 w 60"/>
                <a:gd name="T1" fmla="*/ 0 h 68"/>
                <a:gd name="T2" fmla="*/ 0 w 60"/>
                <a:gd name="T3" fmla="*/ 68 h 68"/>
                <a:gd name="T4" fmla="*/ 60 w 60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68">
                  <a:moveTo>
                    <a:pt x="0" y="0"/>
                  </a:moveTo>
                  <a:lnTo>
                    <a:pt x="0" y="68"/>
                  </a:lnTo>
                  <a:lnTo>
                    <a:pt x="60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9">
              <a:extLst>
                <a:ext uri="{FF2B5EF4-FFF2-40B4-BE49-F238E27FC236}">
                  <a16:creationId xmlns="" xmlns:a16="http://schemas.microsoft.com/office/drawing/2014/main" id="{C356525A-62AC-4DF4-BD55-F72A02F63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" y="213"/>
              <a:ext cx="11" cy="104"/>
            </a:xfrm>
            <a:custGeom>
              <a:avLst/>
              <a:gdLst>
                <a:gd name="T0" fmla="*/ 0 w 11"/>
                <a:gd name="T1" fmla="*/ 104 h 104"/>
                <a:gd name="T2" fmla="*/ 0 w 11"/>
                <a:gd name="T3" fmla="*/ 0 h 104"/>
                <a:gd name="T4" fmla="*/ 11 w 11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04">
                  <a:moveTo>
                    <a:pt x="0" y="104"/>
                  </a:move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tangle 10">
              <a:extLst>
                <a:ext uri="{FF2B5EF4-FFF2-40B4-BE49-F238E27FC236}">
                  <a16:creationId xmlns="" xmlns:a16="http://schemas.microsoft.com/office/drawing/2014/main" id="{39D3E7E0-689D-4BA1-AA25-9911477846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" y="367"/>
              <a:ext cx="467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Freeform 11">
              <a:extLst>
                <a:ext uri="{FF2B5EF4-FFF2-40B4-BE49-F238E27FC236}">
                  <a16:creationId xmlns="" xmlns:a16="http://schemas.microsoft.com/office/drawing/2014/main" id="{941AF1DF-CFD8-4208-B842-2C3D4F771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" y="323"/>
              <a:ext cx="72" cy="104"/>
            </a:xfrm>
            <a:custGeom>
              <a:avLst/>
              <a:gdLst>
                <a:gd name="T0" fmla="*/ 0 w 72"/>
                <a:gd name="T1" fmla="*/ 0 h 104"/>
                <a:gd name="T2" fmla="*/ 0 w 72"/>
                <a:gd name="T3" fmla="*/ 104 h 104"/>
                <a:gd name="T4" fmla="*/ 72 w 72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" h="104">
                  <a:moveTo>
                    <a:pt x="0" y="0"/>
                  </a:moveTo>
                  <a:lnTo>
                    <a:pt x="0" y="104"/>
                  </a:lnTo>
                  <a:lnTo>
                    <a:pt x="72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="" xmlns:a16="http://schemas.microsoft.com/office/drawing/2014/main" id="{CE4898EE-B0BD-48D2-A2A0-03D18E29B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0" y="320"/>
              <a:ext cx="11" cy="122"/>
            </a:xfrm>
            <a:custGeom>
              <a:avLst/>
              <a:gdLst>
                <a:gd name="T0" fmla="*/ 0 w 11"/>
                <a:gd name="T1" fmla="*/ 122 h 122"/>
                <a:gd name="T2" fmla="*/ 0 w 11"/>
                <a:gd name="T3" fmla="*/ 0 h 122"/>
                <a:gd name="T4" fmla="*/ 11 w 11"/>
                <a:gd name="T5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22">
                  <a:moveTo>
                    <a:pt x="0" y="122"/>
                  </a:move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="" xmlns:a16="http://schemas.microsoft.com/office/drawing/2014/main" id="{DBFDCFD9-0B7C-45F4-AB07-6ADAF6068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8" y="509"/>
              <a:ext cx="467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Freeform 14">
              <a:extLst>
                <a:ext uri="{FF2B5EF4-FFF2-40B4-BE49-F238E27FC236}">
                  <a16:creationId xmlns="" xmlns:a16="http://schemas.microsoft.com/office/drawing/2014/main" id="{344ABA12-B70E-44CD-BEAB-374AAD5D3A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0" y="448"/>
              <a:ext cx="85" cy="122"/>
            </a:xfrm>
            <a:custGeom>
              <a:avLst/>
              <a:gdLst>
                <a:gd name="T0" fmla="*/ 0 w 85"/>
                <a:gd name="T1" fmla="*/ 0 h 122"/>
                <a:gd name="T2" fmla="*/ 0 w 85"/>
                <a:gd name="T3" fmla="*/ 122 h 122"/>
                <a:gd name="T4" fmla="*/ 85 w 85"/>
                <a:gd name="T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122">
                  <a:moveTo>
                    <a:pt x="0" y="0"/>
                  </a:moveTo>
                  <a:lnTo>
                    <a:pt x="0" y="122"/>
                  </a:lnTo>
                  <a:lnTo>
                    <a:pt x="85" y="12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="" xmlns:a16="http://schemas.microsoft.com/office/drawing/2014/main" id="{A776C92F-C133-4031-83D2-B4E1B3C65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6" y="445"/>
              <a:ext cx="34" cy="131"/>
            </a:xfrm>
            <a:custGeom>
              <a:avLst/>
              <a:gdLst>
                <a:gd name="T0" fmla="*/ 0 w 34"/>
                <a:gd name="T1" fmla="*/ 131 h 131"/>
                <a:gd name="T2" fmla="*/ 0 w 34"/>
                <a:gd name="T3" fmla="*/ 0 h 131"/>
                <a:gd name="T4" fmla="*/ 34 w 34"/>
                <a:gd name="T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131">
                  <a:moveTo>
                    <a:pt x="0" y="131"/>
                  </a:moveTo>
                  <a:lnTo>
                    <a:pt x="0" y="0"/>
                  </a:lnTo>
                  <a:lnTo>
                    <a:pt x="3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16">
              <a:extLst>
                <a:ext uri="{FF2B5EF4-FFF2-40B4-BE49-F238E27FC236}">
                  <a16:creationId xmlns="" xmlns:a16="http://schemas.microsoft.com/office/drawing/2014/main" id="{88DCA284-8D3D-40F8-821F-EAD4401F9C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3" y="652"/>
              <a:ext cx="467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FIESC29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Freeform 17">
              <a:extLst>
                <a:ext uri="{FF2B5EF4-FFF2-40B4-BE49-F238E27FC236}">
                  <a16:creationId xmlns="" xmlns:a16="http://schemas.microsoft.com/office/drawing/2014/main" id="{F28D28E1-C2C2-4331-B808-BA01FA1EB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6" y="582"/>
              <a:ext cx="94" cy="131"/>
            </a:xfrm>
            <a:custGeom>
              <a:avLst/>
              <a:gdLst>
                <a:gd name="T0" fmla="*/ 0 w 94"/>
                <a:gd name="T1" fmla="*/ 0 h 131"/>
                <a:gd name="T2" fmla="*/ 0 w 94"/>
                <a:gd name="T3" fmla="*/ 131 h 131"/>
                <a:gd name="T4" fmla="*/ 94 w 94"/>
                <a:gd name="T5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131">
                  <a:moveTo>
                    <a:pt x="0" y="0"/>
                  </a:moveTo>
                  <a:lnTo>
                    <a:pt x="0" y="131"/>
                  </a:lnTo>
                  <a:lnTo>
                    <a:pt x="94" y="13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8">
              <a:extLst>
                <a:ext uri="{FF2B5EF4-FFF2-40B4-BE49-F238E27FC236}">
                  <a16:creationId xmlns="" xmlns:a16="http://schemas.microsoft.com/office/drawing/2014/main" id="{AAFD0E6B-8C40-427E-9282-E2D02BF94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" y="579"/>
              <a:ext cx="45" cy="467"/>
            </a:xfrm>
            <a:custGeom>
              <a:avLst/>
              <a:gdLst>
                <a:gd name="T0" fmla="*/ 0 w 45"/>
                <a:gd name="T1" fmla="*/ 467 h 467"/>
                <a:gd name="T2" fmla="*/ 0 w 45"/>
                <a:gd name="T3" fmla="*/ 0 h 467"/>
                <a:gd name="T4" fmla="*/ 45 w 45"/>
                <a:gd name="T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467">
                  <a:moveTo>
                    <a:pt x="0" y="467"/>
                  </a:moveTo>
                  <a:lnTo>
                    <a:pt x="0" y="0"/>
                  </a:lnTo>
                  <a:lnTo>
                    <a:pt x="4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="" xmlns:a16="http://schemas.microsoft.com/office/drawing/2014/main" id="{B105DADA-16CA-43BC-8998-83F728C4DA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5" y="795"/>
              <a:ext cx="763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11401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Freeform 20">
              <a:extLst>
                <a:ext uri="{FF2B5EF4-FFF2-40B4-BE49-F238E27FC236}">
                  <a16:creationId xmlns="" xmlns:a16="http://schemas.microsoft.com/office/drawing/2014/main" id="{595F7CF4-90FE-4A12-BC24-9415B5CAD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4" y="855"/>
              <a:ext cx="38" cy="69"/>
            </a:xfrm>
            <a:custGeom>
              <a:avLst/>
              <a:gdLst>
                <a:gd name="T0" fmla="*/ 0 w 38"/>
                <a:gd name="T1" fmla="*/ 69 h 69"/>
                <a:gd name="T2" fmla="*/ 0 w 38"/>
                <a:gd name="T3" fmla="*/ 0 h 69"/>
                <a:gd name="T4" fmla="*/ 38 w 38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69">
                  <a:moveTo>
                    <a:pt x="0" y="69"/>
                  </a:moveTo>
                  <a:lnTo>
                    <a:pt x="0" y="0"/>
                  </a:lnTo>
                  <a:lnTo>
                    <a:pt x="3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1">
              <a:extLst>
                <a:ext uri="{FF2B5EF4-FFF2-40B4-BE49-F238E27FC236}">
                  <a16:creationId xmlns="" xmlns:a16="http://schemas.microsoft.com/office/drawing/2014/main" id="{1547D64E-5AF8-4FCE-A010-A2C9E07EA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938"/>
              <a:ext cx="763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FIESC33 10395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2">
              <a:extLst>
                <a:ext uri="{FF2B5EF4-FFF2-40B4-BE49-F238E27FC236}">
                  <a16:creationId xmlns="" xmlns:a16="http://schemas.microsoft.com/office/drawing/2014/main" id="{3AFBD691-0C25-4538-8C28-199DE880D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4" y="930"/>
              <a:ext cx="34" cy="68"/>
            </a:xfrm>
            <a:custGeom>
              <a:avLst/>
              <a:gdLst>
                <a:gd name="T0" fmla="*/ 0 w 34"/>
                <a:gd name="T1" fmla="*/ 0 h 68"/>
                <a:gd name="T2" fmla="*/ 0 w 34"/>
                <a:gd name="T3" fmla="*/ 68 h 68"/>
                <a:gd name="T4" fmla="*/ 34 w 34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68">
                  <a:moveTo>
                    <a:pt x="0" y="0"/>
                  </a:moveTo>
                  <a:lnTo>
                    <a:pt x="0" y="68"/>
                  </a:lnTo>
                  <a:lnTo>
                    <a:pt x="34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3">
              <a:extLst>
                <a:ext uri="{FF2B5EF4-FFF2-40B4-BE49-F238E27FC236}">
                  <a16:creationId xmlns="" xmlns:a16="http://schemas.microsoft.com/office/drawing/2014/main" id="{C1858F18-E589-497F-9C33-DFFC8FD35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" y="927"/>
              <a:ext cx="33" cy="104"/>
            </a:xfrm>
            <a:custGeom>
              <a:avLst/>
              <a:gdLst>
                <a:gd name="T0" fmla="*/ 0 w 33"/>
                <a:gd name="T1" fmla="*/ 104 h 104"/>
                <a:gd name="T2" fmla="*/ 0 w 33"/>
                <a:gd name="T3" fmla="*/ 0 h 104"/>
                <a:gd name="T4" fmla="*/ 33 w 33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104">
                  <a:moveTo>
                    <a:pt x="0" y="104"/>
                  </a:moveTo>
                  <a:lnTo>
                    <a:pt x="0" y="0"/>
                  </a:lnTo>
                  <a:lnTo>
                    <a:pt x="3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24">
              <a:extLst>
                <a:ext uri="{FF2B5EF4-FFF2-40B4-BE49-F238E27FC236}">
                  <a16:creationId xmlns="" xmlns:a16="http://schemas.microsoft.com/office/drawing/2014/main" id="{C9FEB33A-0CD2-42FE-8ABA-DFA849E18C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5" y="1081"/>
              <a:ext cx="418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scirpi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Freeform 25">
              <a:extLst>
                <a:ext uri="{FF2B5EF4-FFF2-40B4-BE49-F238E27FC236}">
                  <a16:creationId xmlns="" xmlns:a16="http://schemas.microsoft.com/office/drawing/2014/main" id="{261D53FF-1EB9-47BE-8371-8BE293644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" y="1037"/>
              <a:ext cx="61" cy="104"/>
            </a:xfrm>
            <a:custGeom>
              <a:avLst/>
              <a:gdLst>
                <a:gd name="T0" fmla="*/ 0 w 61"/>
                <a:gd name="T1" fmla="*/ 0 h 104"/>
                <a:gd name="T2" fmla="*/ 0 w 61"/>
                <a:gd name="T3" fmla="*/ 104 h 104"/>
                <a:gd name="T4" fmla="*/ 61 w 61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104">
                  <a:moveTo>
                    <a:pt x="0" y="0"/>
                  </a:moveTo>
                  <a:lnTo>
                    <a:pt x="0" y="104"/>
                  </a:lnTo>
                  <a:lnTo>
                    <a:pt x="61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>
              <a:extLst>
                <a:ext uri="{FF2B5EF4-FFF2-40B4-BE49-F238E27FC236}">
                  <a16:creationId xmlns="" xmlns:a16="http://schemas.microsoft.com/office/drawing/2014/main" id="{D697E955-58C8-4D52-B77A-2D069C698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" y="1034"/>
              <a:ext cx="18" cy="122"/>
            </a:xfrm>
            <a:custGeom>
              <a:avLst/>
              <a:gdLst>
                <a:gd name="T0" fmla="*/ 0 w 18"/>
                <a:gd name="T1" fmla="*/ 122 h 122"/>
                <a:gd name="T2" fmla="*/ 0 w 18"/>
                <a:gd name="T3" fmla="*/ 0 h 122"/>
                <a:gd name="T4" fmla="*/ 18 w 18"/>
                <a:gd name="T5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122">
                  <a:moveTo>
                    <a:pt x="0" y="122"/>
                  </a:moveTo>
                  <a:lnTo>
                    <a:pt x="0" y="0"/>
                  </a:lnTo>
                  <a:lnTo>
                    <a:pt x="1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7">
              <a:extLst>
                <a:ext uri="{FF2B5EF4-FFF2-40B4-BE49-F238E27FC236}">
                  <a16:creationId xmlns="" xmlns:a16="http://schemas.microsoft.com/office/drawing/2014/main" id="{D5BAF49C-7F6B-4CDB-8C4A-8CBC8A0888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8" y="1223"/>
              <a:ext cx="467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FIESC12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Freeform 28">
              <a:extLst>
                <a:ext uri="{FF2B5EF4-FFF2-40B4-BE49-F238E27FC236}">
                  <a16:creationId xmlns="" xmlns:a16="http://schemas.microsoft.com/office/drawing/2014/main" id="{2A318B1D-2CF4-416D-8AB4-379B6FEE0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" y="1162"/>
              <a:ext cx="62" cy="122"/>
            </a:xfrm>
            <a:custGeom>
              <a:avLst/>
              <a:gdLst>
                <a:gd name="T0" fmla="*/ 0 w 62"/>
                <a:gd name="T1" fmla="*/ 0 h 122"/>
                <a:gd name="T2" fmla="*/ 0 w 62"/>
                <a:gd name="T3" fmla="*/ 122 h 122"/>
                <a:gd name="T4" fmla="*/ 62 w 62"/>
                <a:gd name="T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" h="122">
                  <a:moveTo>
                    <a:pt x="0" y="0"/>
                  </a:moveTo>
                  <a:lnTo>
                    <a:pt x="0" y="122"/>
                  </a:lnTo>
                  <a:lnTo>
                    <a:pt x="62" y="12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9">
              <a:extLst>
                <a:ext uri="{FF2B5EF4-FFF2-40B4-BE49-F238E27FC236}">
                  <a16:creationId xmlns="" xmlns:a16="http://schemas.microsoft.com/office/drawing/2014/main" id="{4169F86F-B2CE-4C61-A07D-BC5AFF94B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1159"/>
              <a:ext cx="16" cy="166"/>
            </a:xfrm>
            <a:custGeom>
              <a:avLst/>
              <a:gdLst>
                <a:gd name="T0" fmla="*/ 0 w 16"/>
                <a:gd name="T1" fmla="*/ 166 h 166"/>
                <a:gd name="T2" fmla="*/ 0 w 16"/>
                <a:gd name="T3" fmla="*/ 0 h 166"/>
                <a:gd name="T4" fmla="*/ 16 w 16"/>
                <a:gd name="T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66">
                  <a:moveTo>
                    <a:pt x="0" y="166"/>
                  </a:moveTo>
                  <a:lnTo>
                    <a:pt x="0" y="0"/>
                  </a:lnTo>
                  <a:lnTo>
                    <a:pt x="1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30">
              <a:extLst>
                <a:ext uri="{FF2B5EF4-FFF2-40B4-BE49-F238E27FC236}">
                  <a16:creationId xmlns="" xmlns:a16="http://schemas.microsoft.com/office/drawing/2014/main" id="{18D3D324-56A6-481E-B149-692A3C74F7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" y="1366"/>
              <a:ext cx="792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CS3069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Freeform 31">
              <a:extLst>
                <a:ext uri="{FF2B5EF4-FFF2-40B4-BE49-F238E27FC236}">
                  <a16:creationId xmlns="" xmlns:a16="http://schemas.microsoft.com/office/drawing/2014/main" id="{77F4F6C4-591B-4454-999C-60B66D5074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" y="1427"/>
              <a:ext cx="21" cy="68"/>
            </a:xfrm>
            <a:custGeom>
              <a:avLst/>
              <a:gdLst>
                <a:gd name="T0" fmla="*/ 0 w 21"/>
                <a:gd name="T1" fmla="*/ 68 h 68"/>
                <a:gd name="T2" fmla="*/ 0 w 21"/>
                <a:gd name="T3" fmla="*/ 0 h 68"/>
                <a:gd name="T4" fmla="*/ 21 w 21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68">
                  <a:moveTo>
                    <a:pt x="0" y="68"/>
                  </a:moveTo>
                  <a:lnTo>
                    <a:pt x="0" y="0"/>
                  </a:lnTo>
                  <a:lnTo>
                    <a:pt x="2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2">
              <a:extLst>
                <a:ext uri="{FF2B5EF4-FFF2-40B4-BE49-F238E27FC236}">
                  <a16:creationId xmlns="" xmlns:a16="http://schemas.microsoft.com/office/drawing/2014/main" id="{A883385E-C813-4E52-889D-3D97F7591B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1509"/>
              <a:ext cx="710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FIESC5 11348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Freeform 33">
              <a:extLst>
                <a:ext uri="{FF2B5EF4-FFF2-40B4-BE49-F238E27FC236}">
                  <a16:creationId xmlns="" xmlns:a16="http://schemas.microsoft.com/office/drawing/2014/main" id="{969DC9DC-B99D-4DD8-AE9F-13210B4AC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" y="1501"/>
              <a:ext cx="18" cy="68"/>
            </a:xfrm>
            <a:custGeom>
              <a:avLst/>
              <a:gdLst>
                <a:gd name="T0" fmla="*/ 0 w 18"/>
                <a:gd name="T1" fmla="*/ 0 h 68"/>
                <a:gd name="T2" fmla="*/ 0 w 18"/>
                <a:gd name="T3" fmla="*/ 68 h 68"/>
                <a:gd name="T4" fmla="*/ 18 w 18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68">
                  <a:moveTo>
                    <a:pt x="0" y="0"/>
                  </a:moveTo>
                  <a:lnTo>
                    <a:pt x="0" y="68"/>
                  </a:lnTo>
                  <a:lnTo>
                    <a:pt x="18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4">
              <a:extLst>
                <a:ext uri="{FF2B5EF4-FFF2-40B4-BE49-F238E27FC236}">
                  <a16:creationId xmlns="" xmlns:a16="http://schemas.microsoft.com/office/drawing/2014/main" id="{C0C20976-5064-416B-A688-B96414F6F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1331"/>
              <a:ext cx="65" cy="167"/>
            </a:xfrm>
            <a:custGeom>
              <a:avLst/>
              <a:gdLst>
                <a:gd name="T0" fmla="*/ 0 w 65"/>
                <a:gd name="T1" fmla="*/ 0 h 167"/>
                <a:gd name="T2" fmla="*/ 0 w 65"/>
                <a:gd name="T3" fmla="*/ 167 h 167"/>
                <a:gd name="T4" fmla="*/ 65 w 65"/>
                <a:gd name="T5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167">
                  <a:moveTo>
                    <a:pt x="0" y="0"/>
                  </a:moveTo>
                  <a:lnTo>
                    <a:pt x="0" y="167"/>
                  </a:lnTo>
                  <a:lnTo>
                    <a:pt x="65" y="16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5">
              <a:extLst>
                <a:ext uri="{FF2B5EF4-FFF2-40B4-BE49-F238E27FC236}">
                  <a16:creationId xmlns="" xmlns:a16="http://schemas.microsoft.com/office/drawing/2014/main" id="{190E5732-5540-4D98-A474-4ACFC2D500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" y="1328"/>
              <a:ext cx="9" cy="189"/>
            </a:xfrm>
            <a:custGeom>
              <a:avLst/>
              <a:gdLst>
                <a:gd name="T0" fmla="*/ 0 w 9"/>
                <a:gd name="T1" fmla="*/ 189 h 189"/>
                <a:gd name="T2" fmla="*/ 0 w 9"/>
                <a:gd name="T3" fmla="*/ 0 h 189"/>
                <a:gd name="T4" fmla="*/ 9 w 9"/>
                <a:gd name="T5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189">
                  <a:moveTo>
                    <a:pt x="0" y="189"/>
                  </a:moveTo>
                  <a:lnTo>
                    <a:pt x="0" y="0"/>
                  </a:lnTo>
                  <a:lnTo>
                    <a:pt x="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36">
              <a:extLst>
                <a:ext uri="{FF2B5EF4-FFF2-40B4-BE49-F238E27FC236}">
                  <a16:creationId xmlns="" xmlns:a16="http://schemas.microsoft.com/office/drawing/2014/main" id="{2686D1E7-E510-4C72-8D8F-3D82869C04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2" y="1652"/>
              <a:ext cx="525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equiseti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Freeform 37">
              <a:extLst>
                <a:ext uri="{FF2B5EF4-FFF2-40B4-BE49-F238E27FC236}">
                  <a16:creationId xmlns="" xmlns:a16="http://schemas.microsoft.com/office/drawing/2014/main" id="{C51DD0DA-25F0-449F-9BC8-9F696F9EE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" y="1523"/>
              <a:ext cx="71" cy="189"/>
            </a:xfrm>
            <a:custGeom>
              <a:avLst/>
              <a:gdLst>
                <a:gd name="T0" fmla="*/ 0 w 71"/>
                <a:gd name="T1" fmla="*/ 0 h 189"/>
                <a:gd name="T2" fmla="*/ 0 w 71"/>
                <a:gd name="T3" fmla="*/ 189 h 189"/>
                <a:gd name="T4" fmla="*/ 71 w 71"/>
                <a:gd name="T5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1" h="189">
                  <a:moveTo>
                    <a:pt x="0" y="0"/>
                  </a:moveTo>
                  <a:lnTo>
                    <a:pt x="0" y="189"/>
                  </a:lnTo>
                  <a:lnTo>
                    <a:pt x="71" y="18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8">
              <a:extLst>
                <a:ext uri="{FF2B5EF4-FFF2-40B4-BE49-F238E27FC236}">
                  <a16:creationId xmlns="" xmlns:a16="http://schemas.microsoft.com/office/drawing/2014/main" id="{D8760F97-ADE7-4040-B3CF-C5D3D011F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" y="1052"/>
              <a:ext cx="17" cy="468"/>
            </a:xfrm>
            <a:custGeom>
              <a:avLst/>
              <a:gdLst>
                <a:gd name="T0" fmla="*/ 0 w 17"/>
                <a:gd name="T1" fmla="*/ 0 h 468"/>
                <a:gd name="T2" fmla="*/ 0 w 17"/>
                <a:gd name="T3" fmla="*/ 468 h 468"/>
                <a:gd name="T4" fmla="*/ 17 w 17"/>
                <a:gd name="T5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468">
                  <a:moveTo>
                    <a:pt x="0" y="0"/>
                  </a:moveTo>
                  <a:lnTo>
                    <a:pt x="0" y="468"/>
                  </a:lnTo>
                  <a:lnTo>
                    <a:pt x="17" y="4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9">
              <a:extLst>
                <a:ext uri="{FF2B5EF4-FFF2-40B4-BE49-F238E27FC236}">
                  <a16:creationId xmlns="" xmlns:a16="http://schemas.microsoft.com/office/drawing/2014/main" id="{6AA9243F-399E-462E-839B-60528F476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" y="1049"/>
              <a:ext cx="19" cy="400"/>
            </a:xfrm>
            <a:custGeom>
              <a:avLst/>
              <a:gdLst>
                <a:gd name="T0" fmla="*/ 0 w 19"/>
                <a:gd name="T1" fmla="*/ 400 h 400"/>
                <a:gd name="T2" fmla="*/ 0 w 19"/>
                <a:gd name="T3" fmla="*/ 0 h 400"/>
                <a:gd name="T4" fmla="*/ 19 w 19"/>
                <a:gd name="T5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400">
                  <a:moveTo>
                    <a:pt x="0" y="400"/>
                  </a:moveTo>
                  <a:lnTo>
                    <a:pt x="0" y="0"/>
                  </a:lnTo>
                  <a:lnTo>
                    <a:pt x="1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40">
              <a:extLst>
                <a:ext uri="{FF2B5EF4-FFF2-40B4-BE49-F238E27FC236}">
                  <a16:creationId xmlns="" xmlns:a16="http://schemas.microsoft.com/office/drawing/2014/main" id="{ADF9F3EC-C62E-41AE-96AD-2877E52B8E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9" y="1795"/>
              <a:ext cx="757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camptoceras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Freeform 41">
              <a:extLst>
                <a:ext uri="{FF2B5EF4-FFF2-40B4-BE49-F238E27FC236}">
                  <a16:creationId xmlns="" xmlns:a16="http://schemas.microsoft.com/office/drawing/2014/main" id="{3189429B-D90E-4655-B348-21E6087B50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" y="1455"/>
              <a:ext cx="134" cy="400"/>
            </a:xfrm>
            <a:custGeom>
              <a:avLst/>
              <a:gdLst>
                <a:gd name="T0" fmla="*/ 0 w 134"/>
                <a:gd name="T1" fmla="*/ 0 h 400"/>
                <a:gd name="T2" fmla="*/ 0 w 134"/>
                <a:gd name="T3" fmla="*/ 400 h 400"/>
                <a:gd name="T4" fmla="*/ 134 w 134"/>
                <a:gd name="T5" fmla="*/ 40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400">
                  <a:moveTo>
                    <a:pt x="0" y="0"/>
                  </a:moveTo>
                  <a:lnTo>
                    <a:pt x="0" y="400"/>
                  </a:lnTo>
                  <a:lnTo>
                    <a:pt x="134" y="40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2">
              <a:extLst>
                <a:ext uri="{FF2B5EF4-FFF2-40B4-BE49-F238E27FC236}">
                  <a16:creationId xmlns="" xmlns:a16="http://schemas.microsoft.com/office/drawing/2014/main" id="{8B111AD6-DB9E-492A-A54F-8424117AD1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" y="1452"/>
              <a:ext cx="350" cy="732"/>
            </a:xfrm>
            <a:custGeom>
              <a:avLst/>
              <a:gdLst>
                <a:gd name="T0" fmla="*/ 0 w 350"/>
                <a:gd name="T1" fmla="*/ 732 h 732"/>
                <a:gd name="T2" fmla="*/ 0 w 350"/>
                <a:gd name="T3" fmla="*/ 0 h 732"/>
                <a:gd name="T4" fmla="*/ 350 w 350"/>
                <a:gd name="T5" fmla="*/ 0 h 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0" h="732">
                  <a:moveTo>
                    <a:pt x="0" y="732"/>
                  </a:moveTo>
                  <a:lnTo>
                    <a:pt x="0" y="0"/>
                  </a:lnTo>
                  <a:lnTo>
                    <a:pt x="35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43">
              <a:extLst>
                <a:ext uri="{FF2B5EF4-FFF2-40B4-BE49-F238E27FC236}">
                  <a16:creationId xmlns="" xmlns:a16="http://schemas.microsoft.com/office/drawing/2014/main" id="{8A06B7DB-74F5-411A-8576-3FBBE1DB7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7" y="1937"/>
              <a:ext cx="7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graminearum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Freeform 44">
              <a:extLst>
                <a:ext uri="{FF2B5EF4-FFF2-40B4-BE49-F238E27FC236}">
                  <a16:creationId xmlns="" xmlns:a16="http://schemas.microsoft.com/office/drawing/2014/main" id="{D205AC69-767A-42C8-8F49-4350CC3AC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3" y="1998"/>
              <a:ext cx="41" cy="68"/>
            </a:xfrm>
            <a:custGeom>
              <a:avLst/>
              <a:gdLst>
                <a:gd name="T0" fmla="*/ 0 w 41"/>
                <a:gd name="T1" fmla="*/ 68 h 68"/>
                <a:gd name="T2" fmla="*/ 0 w 41"/>
                <a:gd name="T3" fmla="*/ 0 h 68"/>
                <a:gd name="T4" fmla="*/ 41 w 41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68">
                  <a:moveTo>
                    <a:pt x="0" y="68"/>
                  </a:moveTo>
                  <a:lnTo>
                    <a:pt x="0" y="0"/>
                  </a:lnTo>
                  <a:lnTo>
                    <a:pt x="4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45">
              <a:extLst>
                <a:ext uri="{FF2B5EF4-FFF2-40B4-BE49-F238E27FC236}">
                  <a16:creationId xmlns="" xmlns:a16="http://schemas.microsoft.com/office/drawing/2014/main" id="{4C4064B9-7B16-4803-AACE-0A3F13294B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5" y="2080"/>
              <a:ext cx="627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culmorum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Freeform 46">
              <a:extLst>
                <a:ext uri="{FF2B5EF4-FFF2-40B4-BE49-F238E27FC236}">
                  <a16:creationId xmlns="" xmlns:a16="http://schemas.microsoft.com/office/drawing/2014/main" id="{44FCFBA2-1CF5-496A-AB8D-DF6A71F7A8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3" y="2072"/>
              <a:ext cx="29" cy="69"/>
            </a:xfrm>
            <a:custGeom>
              <a:avLst/>
              <a:gdLst>
                <a:gd name="T0" fmla="*/ 0 w 29"/>
                <a:gd name="T1" fmla="*/ 0 h 69"/>
                <a:gd name="T2" fmla="*/ 0 w 29"/>
                <a:gd name="T3" fmla="*/ 69 h 69"/>
                <a:gd name="T4" fmla="*/ 29 w 29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69">
                  <a:moveTo>
                    <a:pt x="0" y="0"/>
                  </a:moveTo>
                  <a:lnTo>
                    <a:pt x="0" y="69"/>
                  </a:lnTo>
                  <a:lnTo>
                    <a:pt x="29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7">
              <a:extLst>
                <a:ext uri="{FF2B5EF4-FFF2-40B4-BE49-F238E27FC236}">
                  <a16:creationId xmlns="" xmlns:a16="http://schemas.microsoft.com/office/drawing/2014/main" id="{43EA9FB2-FEB8-4A6C-A9CF-96D5DABF4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" y="2069"/>
              <a:ext cx="50" cy="104"/>
            </a:xfrm>
            <a:custGeom>
              <a:avLst/>
              <a:gdLst>
                <a:gd name="T0" fmla="*/ 0 w 50"/>
                <a:gd name="T1" fmla="*/ 104 h 104"/>
                <a:gd name="T2" fmla="*/ 0 w 50"/>
                <a:gd name="T3" fmla="*/ 0 h 104"/>
                <a:gd name="T4" fmla="*/ 50 w 50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104">
                  <a:moveTo>
                    <a:pt x="0" y="104"/>
                  </a:moveTo>
                  <a:lnTo>
                    <a:pt x="0" y="0"/>
                  </a:lnTo>
                  <a:lnTo>
                    <a:pt x="5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48">
              <a:extLst>
                <a:ext uri="{FF2B5EF4-FFF2-40B4-BE49-F238E27FC236}">
                  <a16:creationId xmlns="" xmlns:a16="http://schemas.microsoft.com/office/drawing/2014/main" id="{E8380B21-80BD-4E3D-BADD-A0209B7458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8" y="2223"/>
              <a:ext cx="1118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pseudograminearum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Freeform 49">
              <a:extLst>
                <a:ext uri="{FF2B5EF4-FFF2-40B4-BE49-F238E27FC236}">
                  <a16:creationId xmlns="" xmlns:a16="http://schemas.microsoft.com/office/drawing/2014/main" id="{473951B6-365D-49EA-9DC2-613F98252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" y="2179"/>
              <a:ext cx="92" cy="105"/>
            </a:xfrm>
            <a:custGeom>
              <a:avLst/>
              <a:gdLst>
                <a:gd name="T0" fmla="*/ 0 w 92"/>
                <a:gd name="T1" fmla="*/ 0 h 105"/>
                <a:gd name="T2" fmla="*/ 0 w 92"/>
                <a:gd name="T3" fmla="*/ 105 h 105"/>
                <a:gd name="T4" fmla="*/ 92 w 92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" h="105">
                  <a:moveTo>
                    <a:pt x="0" y="0"/>
                  </a:moveTo>
                  <a:lnTo>
                    <a:pt x="0" y="105"/>
                  </a:lnTo>
                  <a:lnTo>
                    <a:pt x="92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50">
              <a:extLst>
                <a:ext uri="{FF2B5EF4-FFF2-40B4-BE49-F238E27FC236}">
                  <a16:creationId xmlns="" xmlns:a16="http://schemas.microsoft.com/office/drawing/2014/main" id="{284CA63C-88A3-45B4-B032-260818D85B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3" y="2176"/>
              <a:ext cx="180" cy="229"/>
            </a:xfrm>
            <a:custGeom>
              <a:avLst/>
              <a:gdLst>
                <a:gd name="T0" fmla="*/ 0 w 180"/>
                <a:gd name="T1" fmla="*/ 229 h 229"/>
                <a:gd name="T2" fmla="*/ 0 w 180"/>
                <a:gd name="T3" fmla="*/ 0 h 229"/>
                <a:gd name="T4" fmla="*/ 180 w 180"/>
                <a:gd name="T5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0" h="229">
                  <a:moveTo>
                    <a:pt x="0" y="229"/>
                  </a:moveTo>
                  <a:lnTo>
                    <a:pt x="0" y="0"/>
                  </a:lnTo>
                  <a:lnTo>
                    <a:pt x="18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51">
              <a:extLst>
                <a:ext uri="{FF2B5EF4-FFF2-40B4-BE49-F238E27FC236}">
                  <a16:creationId xmlns="" xmlns:a16="http://schemas.microsoft.com/office/drawing/2014/main" id="{9E5C650A-E3E9-44EF-BBA6-F22BB78E9B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2" y="2366"/>
              <a:ext cx="918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sporotrichioides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Freeform 52">
              <a:extLst>
                <a:ext uri="{FF2B5EF4-FFF2-40B4-BE49-F238E27FC236}">
                  <a16:creationId xmlns="" xmlns:a16="http://schemas.microsoft.com/office/drawing/2014/main" id="{81D2DF2C-2144-471E-881B-A126AB890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7" y="2426"/>
              <a:ext cx="42" cy="69"/>
            </a:xfrm>
            <a:custGeom>
              <a:avLst/>
              <a:gdLst>
                <a:gd name="T0" fmla="*/ 0 w 42"/>
                <a:gd name="T1" fmla="*/ 69 h 69"/>
                <a:gd name="T2" fmla="*/ 0 w 42"/>
                <a:gd name="T3" fmla="*/ 0 h 69"/>
                <a:gd name="T4" fmla="*/ 42 w 42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69">
                  <a:moveTo>
                    <a:pt x="0" y="69"/>
                  </a:moveTo>
                  <a:lnTo>
                    <a:pt x="0" y="0"/>
                  </a:lnTo>
                  <a:lnTo>
                    <a:pt x="4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53">
              <a:extLst>
                <a:ext uri="{FF2B5EF4-FFF2-40B4-BE49-F238E27FC236}">
                  <a16:creationId xmlns="" xmlns:a16="http://schemas.microsoft.com/office/drawing/2014/main" id="{16BA173C-52E3-442D-9DD8-179679C451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1" y="2509"/>
              <a:ext cx="692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langsethiae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Freeform 54">
              <a:extLst>
                <a:ext uri="{FF2B5EF4-FFF2-40B4-BE49-F238E27FC236}">
                  <a16:creationId xmlns="" xmlns:a16="http://schemas.microsoft.com/office/drawing/2014/main" id="{D36FDC5D-1D86-4F2E-9031-500755AEC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7" y="2501"/>
              <a:ext cx="41" cy="68"/>
            </a:xfrm>
            <a:custGeom>
              <a:avLst/>
              <a:gdLst>
                <a:gd name="T0" fmla="*/ 0 w 41"/>
                <a:gd name="T1" fmla="*/ 0 h 68"/>
                <a:gd name="T2" fmla="*/ 0 w 41"/>
                <a:gd name="T3" fmla="*/ 68 h 68"/>
                <a:gd name="T4" fmla="*/ 41 w 41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68">
                  <a:moveTo>
                    <a:pt x="0" y="0"/>
                  </a:moveTo>
                  <a:lnTo>
                    <a:pt x="0" y="68"/>
                  </a:lnTo>
                  <a:lnTo>
                    <a:pt x="41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5">
              <a:extLst>
                <a:ext uri="{FF2B5EF4-FFF2-40B4-BE49-F238E27FC236}">
                  <a16:creationId xmlns="" xmlns:a16="http://schemas.microsoft.com/office/drawing/2014/main" id="{F5EAF6D4-D150-4A20-819F-E62995E92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" y="2498"/>
              <a:ext cx="160" cy="140"/>
            </a:xfrm>
            <a:custGeom>
              <a:avLst/>
              <a:gdLst>
                <a:gd name="T0" fmla="*/ 0 w 160"/>
                <a:gd name="T1" fmla="*/ 140 h 140"/>
                <a:gd name="T2" fmla="*/ 0 w 160"/>
                <a:gd name="T3" fmla="*/ 0 h 140"/>
                <a:gd name="T4" fmla="*/ 160 w 160"/>
                <a:gd name="T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0" h="140">
                  <a:moveTo>
                    <a:pt x="0" y="140"/>
                  </a:moveTo>
                  <a:lnTo>
                    <a:pt x="0" y="0"/>
                  </a:lnTo>
                  <a:lnTo>
                    <a:pt x="16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56">
              <a:extLst>
                <a:ext uri="{FF2B5EF4-FFF2-40B4-BE49-F238E27FC236}">
                  <a16:creationId xmlns="" xmlns:a16="http://schemas.microsoft.com/office/drawing/2014/main" id="{7480D1C1-ABFA-44E2-85EB-A4001F5F6F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5" y="2652"/>
              <a:ext cx="385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poae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Freeform 57">
              <a:extLst>
                <a:ext uri="{FF2B5EF4-FFF2-40B4-BE49-F238E27FC236}">
                  <a16:creationId xmlns="" xmlns:a16="http://schemas.microsoft.com/office/drawing/2014/main" id="{9B34504B-58D2-493D-9090-13E013AF5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" y="2712"/>
              <a:ext cx="171" cy="68"/>
            </a:xfrm>
            <a:custGeom>
              <a:avLst/>
              <a:gdLst>
                <a:gd name="T0" fmla="*/ 0 w 171"/>
                <a:gd name="T1" fmla="*/ 68 h 68"/>
                <a:gd name="T2" fmla="*/ 0 w 171"/>
                <a:gd name="T3" fmla="*/ 0 h 68"/>
                <a:gd name="T4" fmla="*/ 171 w 171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" h="68">
                  <a:moveTo>
                    <a:pt x="0" y="68"/>
                  </a:moveTo>
                  <a:lnTo>
                    <a:pt x="0" y="0"/>
                  </a:lnTo>
                  <a:lnTo>
                    <a:pt x="17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58">
              <a:extLst>
                <a:ext uri="{FF2B5EF4-FFF2-40B4-BE49-F238E27FC236}">
                  <a16:creationId xmlns="" xmlns:a16="http://schemas.microsoft.com/office/drawing/2014/main" id="{69366CDB-2382-49C8-871A-E12939CD92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5" y="2794"/>
              <a:ext cx="670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venenatum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Freeform 59">
              <a:extLst>
                <a:ext uri="{FF2B5EF4-FFF2-40B4-BE49-F238E27FC236}">
                  <a16:creationId xmlns="" xmlns:a16="http://schemas.microsoft.com/office/drawing/2014/main" id="{F7BFF544-DE8B-41CE-BEA0-50D270C02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" y="2786"/>
              <a:ext cx="131" cy="69"/>
            </a:xfrm>
            <a:custGeom>
              <a:avLst/>
              <a:gdLst>
                <a:gd name="T0" fmla="*/ 0 w 131"/>
                <a:gd name="T1" fmla="*/ 0 h 69"/>
                <a:gd name="T2" fmla="*/ 0 w 131"/>
                <a:gd name="T3" fmla="*/ 69 h 69"/>
                <a:gd name="T4" fmla="*/ 131 w 131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1" h="69">
                  <a:moveTo>
                    <a:pt x="0" y="0"/>
                  </a:moveTo>
                  <a:lnTo>
                    <a:pt x="0" y="69"/>
                  </a:lnTo>
                  <a:lnTo>
                    <a:pt x="131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0">
              <a:extLst>
                <a:ext uri="{FF2B5EF4-FFF2-40B4-BE49-F238E27FC236}">
                  <a16:creationId xmlns="" xmlns:a16="http://schemas.microsoft.com/office/drawing/2014/main" id="{37CC33EC-54DA-473C-8F57-629F299FF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" y="2644"/>
              <a:ext cx="104" cy="139"/>
            </a:xfrm>
            <a:custGeom>
              <a:avLst/>
              <a:gdLst>
                <a:gd name="T0" fmla="*/ 0 w 104"/>
                <a:gd name="T1" fmla="*/ 0 h 139"/>
                <a:gd name="T2" fmla="*/ 0 w 104"/>
                <a:gd name="T3" fmla="*/ 139 h 139"/>
                <a:gd name="T4" fmla="*/ 104 w 104"/>
                <a:gd name="T5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139">
                  <a:moveTo>
                    <a:pt x="0" y="0"/>
                  </a:moveTo>
                  <a:lnTo>
                    <a:pt x="0" y="139"/>
                  </a:lnTo>
                  <a:lnTo>
                    <a:pt x="104" y="1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1">
              <a:extLst>
                <a:ext uri="{FF2B5EF4-FFF2-40B4-BE49-F238E27FC236}">
                  <a16:creationId xmlns="" xmlns:a16="http://schemas.microsoft.com/office/drawing/2014/main" id="{84B92CDA-BA5F-4648-9384-55BE62BF8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3" y="2411"/>
              <a:ext cx="24" cy="230"/>
            </a:xfrm>
            <a:custGeom>
              <a:avLst/>
              <a:gdLst>
                <a:gd name="T0" fmla="*/ 0 w 24"/>
                <a:gd name="T1" fmla="*/ 0 h 230"/>
                <a:gd name="T2" fmla="*/ 0 w 24"/>
                <a:gd name="T3" fmla="*/ 230 h 230"/>
                <a:gd name="T4" fmla="*/ 24 w 24"/>
                <a:gd name="T5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30">
                  <a:moveTo>
                    <a:pt x="0" y="0"/>
                  </a:moveTo>
                  <a:lnTo>
                    <a:pt x="0" y="230"/>
                  </a:lnTo>
                  <a:lnTo>
                    <a:pt x="24" y="23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2">
              <a:extLst>
                <a:ext uri="{FF2B5EF4-FFF2-40B4-BE49-F238E27FC236}">
                  <a16:creationId xmlns="" xmlns:a16="http://schemas.microsoft.com/office/drawing/2014/main" id="{BB8C2047-DBD5-4202-AE6F-8C41FF4D1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8" y="2408"/>
              <a:ext cx="125" cy="292"/>
            </a:xfrm>
            <a:custGeom>
              <a:avLst/>
              <a:gdLst>
                <a:gd name="T0" fmla="*/ 0 w 125"/>
                <a:gd name="T1" fmla="*/ 292 h 292"/>
                <a:gd name="T2" fmla="*/ 0 w 125"/>
                <a:gd name="T3" fmla="*/ 0 h 292"/>
                <a:gd name="T4" fmla="*/ 125 w 125"/>
                <a:gd name="T5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5" h="292">
                  <a:moveTo>
                    <a:pt x="0" y="292"/>
                  </a:moveTo>
                  <a:lnTo>
                    <a:pt x="0" y="0"/>
                  </a:lnTo>
                  <a:lnTo>
                    <a:pt x="12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63">
              <a:extLst>
                <a:ext uri="{FF2B5EF4-FFF2-40B4-BE49-F238E27FC236}">
                  <a16:creationId xmlns="" xmlns:a16="http://schemas.microsoft.com/office/drawing/2014/main" id="{37D64340-0D0E-461C-8A48-3F9511D29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1" y="2937"/>
              <a:ext cx="557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longipes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Freeform 64">
              <a:extLst>
                <a:ext uri="{FF2B5EF4-FFF2-40B4-BE49-F238E27FC236}">
                  <a16:creationId xmlns="" xmlns:a16="http://schemas.microsoft.com/office/drawing/2014/main" id="{5AB19402-D94F-4646-9D86-D5E2581F58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8" y="2706"/>
              <a:ext cx="390" cy="292"/>
            </a:xfrm>
            <a:custGeom>
              <a:avLst/>
              <a:gdLst>
                <a:gd name="T0" fmla="*/ 0 w 390"/>
                <a:gd name="T1" fmla="*/ 0 h 292"/>
                <a:gd name="T2" fmla="*/ 0 w 390"/>
                <a:gd name="T3" fmla="*/ 292 h 292"/>
                <a:gd name="T4" fmla="*/ 390 w 390"/>
                <a:gd name="T5" fmla="*/ 292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0" h="292">
                  <a:moveTo>
                    <a:pt x="0" y="0"/>
                  </a:moveTo>
                  <a:lnTo>
                    <a:pt x="0" y="292"/>
                  </a:lnTo>
                  <a:lnTo>
                    <a:pt x="390" y="29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5">
              <a:extLst>
                <a:ext uri="{FF2B5EF4-FFF2-40B4-BE49-F238E27FC236}">
                  <a16:creationId xmlns="" xmlns:a16="http://schemas.microsoft.com/office/drawing/2014/main" id="{29E13CEF-AE0D-4AA1-B8A2-FA7F6D302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2" y="2703"/>
              <a:ext cx="116" cy="216"/>
            </a:xfrm>
            <a:custGeom>
              <a:avLst/>
              <a:gdLst>
                <a:gd name="T0" fmla="*/ 0 w 116"/>
                <a:gd name="T1" fmla="*/ 216 h 216"/>
                <a:gd name="T2" fmla="*/ 0 w 116"/>
                <a:gd name="T3" fmla="*/ 0 h 216"/>
                <a:gd name="T4" fmla="*/ 116 w 116"/>
                <a:gd name="T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216">
                  <a:moveTo>
                    <a:pt x="0" y="216"/>
                  </a:moveTo>
                  <a:lnTo>
                    <a:pt x="0" y="0"/>
                  </a:lnTo>
                  <a:lnTo>
                    <a:pt x="11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66">
              <a:extLst>
                <a:ext uri="{FF2B5EF4-FFF2-40B4-BE49-F238E27FC236}">
                  <a16:creationId xmlns="" xmlns:a16="http://schemas.microsoft.com/office/drawing/2014/main" id="{748519B8-D926-4D6D-BD0D-497DC89634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9" y="3080"/>
              <a:ext cx="521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aywerte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Freeform 67">
              <a:extLst>
                <a:ext uri="{FF2B5EF4-FFF2-40B4-BE49-F238E27FC236}">
                  <a16:creationId xmlns="" xmlns:a16="http://schemas.microsoft.com/office/drawing/2014/main" id="{F1B4A2B2-5716-40EE-9D7F-4C0F9A8233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2" y="2925"/>
              <a:ext cx="354" cy="215"/>
            </a:xfrm>
            <a:custGeom>
              <a:avLst/>
              <a:gdLst>
                <a:gd name="T0" fmla="*/ 0 w 354"/>
                <a:gd name="T1" fmla="*/ 0 h 215"/>
                <a:gd name="T2" fmla="*/ 0 w 354"/>
                <a:gd name="T3" fmla="*/ 215 h 215"/>
                <a:gd name="T4" fmla="*/ 354 w 354"/>
                <a:gd name="T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4" h="215">
                  <a:moveTo>
                    <a:pt x="0" y="0"/>
                  </a:moveTo>
                  <a:lnTo>
                    <a:pt x="0" y="215"/>
                  </a:lnTo>
                  <a:lnTo>
                    <a:pt x="354" y="21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8">
              <a:extLst>
                <a:ext uri="{FF2B5EF4-FFF2-40B4-BE49-F238E27FC236}">
                  <a16:creationId xmlns="" xmlns:a16="http://schemas.microsoft.com/office/drawing/2014/main" id="{3B19ACE3-552D-4921-9B67-8CEBB8064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" y="2190"/>
              <a:ext cx="60" cy="732"/>
            </a:xfrm>
            <a:custGeom>
              <a:avLst/>
              <a:gdLst>
                <a:gd name="T0" fmla="*/ 0 w 60"/>
                <a:gd name="T1" fmla="*/ 0 h 732"/>
                <a:gd name="T2" fmla="*/ 0 w 60"/>
                <a:gd name="T3" fmla="*/ 732 h 732"/>
                <a:gd name="T4" fmla="*/ 60 w 60"/>
                <a:gd name="T5" fmla="*/ 732 h 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732">
                  <a:moveTo>
                    <a:pt x="0" y="0"/>
                  </a:moveTo>
                  <a:lnTo>
                    <a:pt x="0" y="732"/>
                  </a:lnTo>
                  <a:lnTo>
                    <a:pt x="60" y="73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69">
              <a:extLst>
                <a:ext uri="{FF2B5EF4-FFF2-40B4-BE49-F238E27FC236}">
                  <a16:creationId xmlns="" xmlns:a16="http://schemas.microsoft.com/office/drawing/2014/main" id="{64DB88E4-2F3F-4682-BEE1-7F637B936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9" y="2187"/>
              <a:ext cx="363" cy="580"/>
            </a:xfrm>
            <a:custGeom>
              <a:avLst/>
              <a:gdLst>
                <a:gd name="T0" fmla="*/ 0 w 363"/>
                <a:gd name="T1" fmla="*/ 580 h 580"/>
                <a:gd name="T2" fmla="*/ 0 w 363"/>
                <a:gd name="T3" fmla="*/ 0 h 580"/>
                <a:gd name="T4" fmla="*/ 363 w 363"/>
                <a:gd name="T5" fmla="*/ 0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3" h="580">
                  <a:moveTo>
                    <a:pt x="0" y="580"/>
                  </a:moveTo>
                  <a:lnTo>
                    <a:pt x="0" y="0"/>
                  </a:lnTo>
                  <a:lnTo>
                    <a:pt x="36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Rectangle 70">
              <a:extLst>
                <a:ext uri="{FF2B5EF4-FFF2-40B4-BE49-F238E27FC236}">
                  <a16:creationId xmlns="" xmlns:a16="http://schemas.microsoft.com/office/drawing/2014/main" id="{4C708666-758C-45EE-8ABA-A3D71F8483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7" y="3223"/>
              <a:ext cx="688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avenaceum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Freeform 71">
              <a:extLst>
                <a:ext uri="{FF2B5EF4-FFF2-40B4-BE49-F238E27FC236}">
                  <a16:creationId xmlns="" xmlns:a16="http://schemas.microsoft.com/office/drawing/2014/main" id="{612CBDAE-D42E-4E2C-9420-59B38DA326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" y="3283"/>
              <a:ext cx="111" cy="69"/>
            </a:xfrm>
            <a:custGeom>
              <a:avLst/>
              <a:gdLst>
                <a:gd name="T0" fmla="*/ 0 w 111"/>
                <a:gd name="T1" fmla="*/ 69 h 69"/>
                <a:gd name="T2" fmla="*/ 0 w 111"/>
                <a:gd name="T3" fmla="*/ 0 h 69"/>
                <a:gd name="T4" fmla="*/ 111 w 111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69">
                  <a:moveTo>
                    <a:pt x="0" y="69"/>
                  </a:moveTo>
                  <a:lnTo>
                    <a:pt x="0" y="0"/>
                  </a:lnTo>
                  <a:lnTo>
                    <a:pt x="11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Rectangle 72">
              <a:extLst>
                <a:ext uri="{FF2B5EF4-FFF2-40B4-BE49-F238E27FC236}">
                  <a16:creationId xmlns="" xmlns:a16="http://schemas.microsoft.com/office/drawing/2014/main" id="{050131B3-0053-457D-A751-0640C1E17C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8" y="3366"/>
              <a:ext cx="729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acuminatum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Freeform 73">
              <a:extLst>
                <a:ext uri="{FF2B5EF4-FFF2-40B4-BE49-F238E27FC236}">
                  <a16:creationId xmlns="" xmlns:a16="http://schemas.microsoft.com/office/drawing/2014/main" id="{FD4F8273-6A1E-4609-A4F5-7C2BB16E6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" y="3358"/>
              <a:ext cx="92" cy="68"/>
            </a:xfrm>
            <a:custGeom>
              <a:avLst/>
              <a:gdLst>
                <a:gd name="T0" fmla="*/ 0 w 92"/>
                <a:gd name="T1" fmla="*/ 0 h 68"/>
                <a:gd name="T2" fmla="*/ 0 w 92"/>
                <a:gd name="T3" fmla="*/ 68 h 68"/>
                <a:gd name="T4" fmla="*/ 92 w 92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" h="68">
                  <a:moveTo>
                    <a:pt x="0" y="0"/>
                  </a:moveTo>
                  <a:lnTo>
                    <a:pt x="0" y="68"/>
                  </a:lnTo>
                  <a:lnTo>
                    <a:pt x="92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4">
              <a:extLst>
                <a:ext uri="{FF2B5EF4-FFF2-40B4-BE49-F238E27FC236}">
                  <a16:creationId xmlns="" xmlns:a16="http://schemas.microsoft.com/office/drawing/2014/main" id="{B4CFEACA-1C33-4841-ADED-D16EE3661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9" y="2773"/>
              <a:ext cx="554" cy="582"/>
            </a:xfrm>
            <a:custGeom>
              <a:avLst/>
              <a:gdLst>
                <a:gd name="T0" fmla="*/ 0 w 554"/>
                <a:gd name="T1" fmla="*/ 0 h 582"/>
                <a:gd name="T2" fmla="*/ 0 w 554"/>
                <a:gd name="T3" fmla="*/ 582 h 582"/>
                <a:gd name="T4" fmla="*/ 554 w 554"/>
                <a:gd name="T5" fmla="*/ 582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4" h="582">
                  <a:moveTo>
                    <a:pt x="0" y="0"/>
                  </a:moveTo>
                  <a:lnTo>
                    <a:pt x="0" y="582"/>
                  </a:lnTo>
                  <a:lnTo>
                    <a:pt x="554" y="58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5">
              <a:extLst>
                <a:ext uri="{FF2B5EF4-FFF2-40B4-BE49-F238E27FC236}">
                  <a16:creationId xmlns="" xmlns:a16="http://schemas.microsoft.com/office/drawing/2014/main" id="{05C0CE1E-AACF-44AE-A31E-1C29D3AFD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1" y="2770"/>
              <a:ext cx="58" cy="1058"/>
            </a:xfrm>
            <a:custGeom>
              <a:avLst/>
              <a:gdLst>
                <a:gd name="T0" fmla="*/ 0 w 58"/>
                <a:gd name="T1" fmla="*/ 1058 h 1058"/>
                <a:gd name="T2" fmla="*/ 0 w 58"/>
                <a:gd name="T3" fmla="*/ 0 h 1058"/>
                <a:gd name="T4" fmla="*/ 58 w 58"/>
                <a:gd name="T5" fmla="*/ 0 h 1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1058">
                  <a:moveTo>
                    <a:pt x="0" y="1058"/>
                  </a:moveTo>
                  <a:lnTo>
                    <a:pt x="0" y="0"/>
                  </a:lnTo>
                  <a:lnTo>
                    <a:pt x="5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76">
              <a:extLst>
                <a:ext uri="{FF2B5EF4-FFF2-40B4-BE49-F238E27FC236}">
                  <a16:creationId xmlns="" xmlns:a16="http://schemas.microsoft.com/office/drawing/2014/main" id="{5C79C584-11EB-4FD9-A656-30CC938F31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6" y="3508"/>
              <a:ext cx="649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circinatum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Freeform 77">
              <a:extLst>
                <a:ext uri="{FF2B5EF4-FFF2-40B4-BE49-F238E27FC236}">
                  <a16:creationId xmlns="" xmlns:a16="http://schemas.microsoft.com/office/drawing/2014/main" id="{E2B3FC3D-F57A-4AEE-94CC-DF5AD48C5C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0" y="3569"/>
              <a:ext cx="43" cy="68"/>
            </a:xfrm>
            <a:custGeom>
              <a:avLst/>
              <a:gdLst>
                <a:gd name="T0" fmla="*/ 0 w 43"/>
                <a:gd name="T1" fmla="*/ 68 h 68"/>
                <a:gd name="T2" fmla="*/ 0 w 43"/>
                <a:gd name="T3" fmla="*/ 0 h 68"/>
                <a:gd name="T4" fmla="*/ 43 w 43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68">
                  <a:moveTo>
                    <a:pt x="0" y="68"/>
                  </a:moveTo>
                  <a:lnTo>
                    <a:pt x="0" y="0"/>
                  </a:lnTo>
                  <a:lnTo>
                    <a:pt x="4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Rectangle 78">
              <a:extLst>
                <a:ext uri="{FF2B5EF4-FFF2-40B4-BE49-F238E27FC236}">
                  <a16:creationId xmlns="" xmlns:a16="http://schemas.microsoft.com/office/drawing/2014/main" id="{4B865993-3D6E-4B6F-B90F-D8AB3B4243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3" y="3651"/>
              <a:ext cx="713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temperatum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Freeform 79">
              <a:extLst>
                <a:ext uri="{FF2B5EF4-FFF2-40B4-BE49-F238E27FC236}">
                  <a16:creationId xmlns="" xmlns:a16="http://schemas.microsoft.com/office/drawing/2014/main" id="{DB7E2286-FADB-4ECC-9205-1FD26A8C5A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0" y="3643"/>
              <a:ext cx="40" cy="69"/>
            </a:xfrm>
            <a:custGeom>
              <a:avLst/>
              <a:gdLst>
                <a:gd name="T0" fmla="*/ 0 w 40"/>
                <a:gd name="T1" fmla="*/ 0 h 69"/>
                <a:gd name="T2" fmla="*/ 0 w 40"/>
                <a:gd name="T3" fmla="*/ 69 h 69"/>
                <a:gd name="T4" fmla="*/ 40 w 40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69">
                  <a:moveTo>
                    <a:pt x="0" y="0"/>
                  </a:moveTo>
                  <a:lnTo>
                    <a:pt x="0" y="69"/>
                  </a:lnTo>
                  <a:lnTo>
                    <a:pt x="40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80">
              <a:extLst>
                <a:ext uri="{FF2B5EF4-FFF2-40B4-BE49-F238E27FC236}">
                  <a16:creationId xmlns="" xmlns:a16="http://schemas.microsoft.com/office/drawing/2014/main" id="{7FC05696-79C7-4F5E-A60D-F9E999116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3640"/>
              <a:ext cx="102" cy="194"/>
            </a:xfrm>
            <a:custGeom>
              <a:avLst/>
              <a:gdLst>
                <a:gd name="T0" fmla="*/ 0 w 102"/>
                <a:gd name="T1" fmla="*/ 194 h 194"/>
                <a:gd name="T2" fmla="*/ 0 w 102"/>
                <a:gd name="T3" fmla="*/ 0 h 194"/>
                <a:gd name="T4" fmla="*/ 102 w 102"/>
                <a:gd name="T5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194">
                  <a:moveTo>
                    <a:pt x="0" y="194"/>
                  </a:moveTo>
                  <a:lnTo>
                    <a:pt x="0" y="0"/>
                  </a:lnTo>
                  <a:lnTo>
                    <a:pt x="10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Rectangle 81">
              <a:extLst>
                <a:ext uri="{FF2B5EF4-FFF2-40B4-BE49-F238E27FC236}">
                  <a16:creationId xmlns="" xmlns:a16="http://schemas.microsoft.com/office/drawing/2014/main" id="{15063551-D918-44BD-9DB0-CBC5C2AA55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2" y="3794"/>
              <a:ext cx="780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verticillioides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" name="Freeform 82">
              <a:extLst>
                <a:ext uri="{FF2B5EF4-FFF2-40B4-BE49-F238E27FC236}">
                  <a16:creationId xmlns="" xmlns:a16="http://schemas.microsoft.com/office/drawing/2014/main" id="{61F28254-6E01-4EBB-8100-56E082A82F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" y="3854"/>
              <a:ext cx="94" cy="69"/>
            </a:xfrm>
            <a:custGeom>
              <a:avLst/>
              <a:gdLst>
                <a:gd name="T0" fmla="*/ 0 w 94"/>
                <a:gd name="T1" fmla="*/ 69 h 69"/>
                <a:gd name="T2" fmla="*/ 0 w 94"/>
                <a:gd name="T3" fmla="*/ 0 h 69"/>
                <a:gd name="T4" fmla="*/ 94 w 94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69">
                  <a:moveTo>
                    <a:pt x="0" y="69"/>
                  </a:moveTo>
                  <a:lnTo>
                    <a:pt x="0" y="0"/>
                  </a:lnTo>
                  <a:lnTo>
                    <a:pt x="9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Rectangle 83">
              <a:extLst>
                <a:ext uri="{FF2B5EF4-FFF2-40B4-BE49-F238E27FC236}">
                  <a16:creationId xmlns="" xmlns:a16="http://schemas.microsoft.com/office/drawing/2014/main" id="{28FAA66B-E9CC-4D10-9A77-18312C2271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8" y="3937"/>
              <a:ext cx="552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nygamai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Freeform 84">
              <a:extLst>
                <a:ext uri="{FF2B5EF4-FFF2-40B4-BE49-F238E27FC236}">
                  <a16:creationId xmlns="" xmlns:a16="http://schemas.microsoft.com/office/drawing/2014/main" id="{399C8D74-022E-42D9-B6DC-FC86639F7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" y="3929"/>
              <a:ext cx="50" cy="68"/>
            </a:xfrm>
            <a:custGeom>
              <a:avLst/>
              <a:gdLst>
                <a:gd name="T0" fmla="*/ 0 w 50"/>
                <a:gd name="T1" fmla="*/ 0 h 68"/>
                <a:gd name="T2" fmla="*/ 0 w 50"/>
                <a:gd name="T3" fmla="*/ 68 h 68"/>
                <a:gd name="T4" fmla="*/ 50 w 50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68">
                  <a:moveTo>
                    <a:pt x="0" y="0"/>
                  </a:moveTo>
                  <a:lnTo>
                    <a:pt x="0" y="68"/>
                  </a:lnTo>
                  <a:lnTo>
                    <a:pt x="50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5">
              <a:extLst>
                <a:ext uri="{FF2B5EF4-FFF2-40B4-BE49-F238E27FC236}">
                  <a16:creationId xmlns="" xmlns:a16="http://schemas.microsoft.com/office/drawing/2014/main" id="{D859CF91-0D01-4BCF-97C2-C09BBCE3A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2" y="3926"/>
              <a:ext cx="43" cy="104"/>
            </a:xfrm>
            <a:custGeom>
              <a:avLst/>
              <a:gdLst>
                <a:gd name="T0" fmla="*/ 0 w 43"/>
                <a:gd name="T1" fmla="*/ 104 h 104"/>
                <a:gd name="T2" fmla="*/ 0 w 43"/>
                <a:gd name="T3" fmla="*/ 0 h 104"/>
                <a:gd name="T4" fmla="*/ 43 w 43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104">
                  <a:moveTo>
                    <a:pt x="0" y="104"/>
                  </a:moveTo>
                  <a:lnTo>
                    <a:pt x="0" y="0"/>
                  </a:lnTo>
                  <a:lnTo>
                    <a:pt x="4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Rectangle 86">
              <a:extLst>
                <a:ext uri="{FF2B5EF4-FFF2-40B4-BE49-F238E27FC236}">
                  <a16:creationId xmlns="" xmlns:a16="http://schemas.microsoft.com/office/drawing/2014/main" id="{92B8FBE7-526E-4EFA-90EE-9DE001F110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9" y="4080"/>
              <a:ext cx="423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udum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Freeform 87">
              <a:extLst>
                <a:ext uri="{FF2B5EF4-FFF2-40B4-BE49-F238E27FC236}">
                  <a16:creationId xmlns="" xmlns:a16="http://schemas.microsoft.com/office/drawing/2014/main" id="{B9299375-79EA-4E2E-8BAC-37562D7E2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2" y="4036"/>
              <a:ext cx="114" cy="104"/>
            </a:xfrm>
            <a:custGeom>
              <a:avLst/>
              <a:gdLst>
                <a:gd name="T0" fmla="*/ 0 w 114"/>
                <a:gd name="T1" fmla="*/ 0 h 104"/>
                <a:gd name="T2" fmla="*/ 0 w 114"/>
                <a:gd name="T3" fmla="*/ 104 h 104"/>
                <a:gd name="T4" fmla="*/ 114 w 114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4" h="104">
                  <a:moveTo>
                    <a:pt x="0" y="0"/>
                  </a:moveTo>
                  <a:lnTo>
                    <a:pt x="0" y="104"/>
                  </a:lnTo>
                  <a:lnTo>
                    <a:pt x="114" y="10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8">
              <a:extLst>
                <a:ext uri="{FF2B5EF4-FFF2-40B4-BE49-F238E27FC236}">
                  <a16:creationId xmlns="" xmlns:a16="http://schemas.microsoft.com/office/drawing/2014/main" id="{BA1F02C9-E5AC-4A2B-BF2C-ECD4ED8050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3840"/>
              <a:ext cx="14" cy="193"/>
            </a:xfrm>
            <a:custGeom>
              <a:avLst/>
              <a:gdLst>
                <a:gd name="T0" fmla="*/ 0 w 14"/>
                <a:gd name="T1" fmla="*/ 0 h 193"/>
                <a:gd name="T2" fmla="*/ 0 w 14"/>
                <a:gd name="T3" fmla="*/ 193 h 193"/>
                <a:gd name="T4" fmla="*/ 14 w 14"/>
                <a:gd name="T5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93">
                  <a:moveTo>
                    <a:pt x="0" y="0"/>
                  </a:moveTo>
                  <a:lnTo>
                    <a:pt x="0" y="193"/>
                  </a:lnTo>
                  <a:lnTo>
                    <a:pt x="14" y="19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9">
              <a:extLst>
                <a:ext uri="{FF2B5EF4-FFF2-40B4-BE49-F238E27FC236}">
                  <a16:creationId xmlns="" xmlns:a16="http://schemas.microsoft.com/office/drawing/2014/main" id="{8AD2CAF5-6FDE-47BA-AE48-C0762F48A9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9" y="3837"/>
              <a:ext cx="9" cy="255"/>
            </a:xfrm>
            <a:custGeom>
              <a:avLst/>
              <a:gdLst>
                <a:gd name="T0" fmla="*/ 0 w 9"/>
                <a:gd name="T1" fmla="*/ 255 h 255"/>
                <a:gd name="T2" fmla="*/ 0 w 9"/>
                <a:gd name="T3" fmla="*/ 0 h 255"/>
                <a:gd name="T4" fmla="*/ 9 w 9"/>
                <a:gd name="T5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55">
                  <a:moveTo>
                    <a:pt x="0" y="255"/>
                  </a:moveTo>
                  <a:lnTo>
                    <a:pt x="0" y="0"/>
                  </a:lnTo>
                  <a:lnTo>
                    <a:pt x="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Rectangle 90">
              <a:extLst>
                <a:ext uri="{FF2B5EF4-FFF2-40B4-BE49-F238E27FC236}">
                  <a16:creationId xmlns="" xmlns:a16="http://schemas.microsoft.com/office/drawing/2014/main" id="{E2561315-D49F-4F2A-BBA5-4F94AC0A4A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5" y="4222"/>
              <a:ext cx="542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fujikuroi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Freeform 91">
              <a:extLst>
                <a:ext uri="{FF2B5EF4-FFF2-40B4-BE49-F238E27FC236}">
                  <a16:creationId xmlns="" xmlns:a16="http://schemas.microsoft.com/office/drawing/2014/main" id="{BB7AAE78-E2BF-45DC-BFFD-F50486DDFC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1" y="4283"/>
              <a:ext cx="31" cy="68"/>
            </a:xfrm>
            <a:custGeom>
              <a:avLst/>
              <a:gdLst>
                <a:gd name="T0" fmla="*/ 0 w 31"/>
                <a:gd name="T1" fmla="*/ 68 h 68"/>
                <a:gd name="T2" fmla="*/ 0 w 31"/>
                <a:gd name="T3" fmla="*/ 0 h 68"/>
                <a:gd name="T4" fmla="*/ 31 w 31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68">
                  <a:moveTo>
                    <a:pt x="0" y="68"/>
                  </a:moveTo>
                  <a:lnTo>
                    <a:pt x="0" y="0"/>
                  </a:lnTo>
                  <a:lnTo>
                    <a:pt x="3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Rectangle 92">
              <a:extLst>
                <a:ext uri="{FF2B5EF4-FFF2-40B4-BE49-F238E27FC236}">
                  <a16:creationId xmlns="" xmlns:a16="http://schemas.microsoft.com/office/drawing/2014/main" id="{FC13E44E-6628-4629-A531-783924E02E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3" y="4365"/>
              <a:ext cx="725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proliferatum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Freeform 93">
              <a:extLst>
                <a:ext uri="{FF2B5EF4-FFF2-40B4-BE49-F238E27FC236}">
                  <a16:creationId xmlns="" xmlns:a16="http://schemas.microsoft.com/office/drawing/2014/main" id="{DEFA423B-D036-4E88-B051-625E9923F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1" y="4357"/>
              <a:ext cx="29" cy="69"/>
            </a:xfrm>
            <a:custGeom>
              <a:avLst/>
              <a:gdLst>
                <a:gd name="T0" fmla="*/ 0 w 29"/>
                <a:gd name="T1" fmla="*/ 0 h 69"/>
                <a:gd name="T2" fmla="*/ 0 w 29"/>
                <a:gd name="T3" fmla="*/ 69 h 69"/>
                <a:gd name="T4" fmla="*/ 29 w 29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69">
                  <a:moveTo>
                    <a:pt x="0" y="0"/>
                  </a:moveTo>
                  <a:lnTo>
                    <a:pt x="0" y="69"/>
                  </a:lnTo>
                  <a:lnTo>
                    <a:pt x="29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4">
              <a:extLst>
                <a:ext uri="{FF2B5EF4-FFF2-40B4-BE49-F238E27FC236}">
                  <a16:creationId xmlns="" xmlns:a16="http://schemas.microsoft.com/office/drawing/2014/main" id="{8E905E3F-979C-485A-9BCC-B51F0A3F2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9" y="4098"/>
              <a:ext cx="102" cy="256"/>
            </a:xfrm>
            <a:custGeom>
              <a:avLst/>
              <a:gdLst>
                <a:gd name="T0" fmla="*/ 0 w 102"/>
                <a:gd name="T1" fmla="*/ 0 h 256"/>
                <a:gd name="T2" fmla="*/ 0 w 102"/>
                <a:gd name="T3" fmla="*/ 256 h 256"/>
                <a:gd name="T4" fmla="*/ 102 w 102"/>
                <a:gd name="T5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256">
                  <a:moveTo>
                    <a:pt x="0" y="0"/>
                  </a:moveTo>
                  <a:lnTo>
                    <a:pt x="0" y="256"/>
                  </a:lnTo>
                  <a:lnTo>
                    <a:pt x="102" y="25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95">
              <a:extLst>
                <a:ext uri="{FF2B5EF4-FFF2-40B4-BE49-F238E27FC236}">
                  <a16:creationId xmlns="" xmlns:a16="http://schemas.microsoft.com/office/drawing/2014/main" id="{62CA5F88-3589-4BF3-AD30-9DE773F0C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4" y="4095"/>
              <a:ext cx="55" cy="270"/>
            </a:xfrm>
            <a:custGeom>
              <a:avLst/>
              <a:gdLst>
                <a:gd name="T0" fmla="*/ 0 w 55"/>
                <a:gd name="T1" fmla="*/ 270 h 270"/>
                <a:gd name="T2" fmla="*/ 0 w 55"/>
                <a:gd name="T3" fmla="*/ 0 h 270"/>
                <a:gd name="T4" fmla="*/ 55 w 55"/>
                <a:gd name="T5" fmla="*/ 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270">
                  <a:moveTo>
                    <a:pt x="0" y="270"/>
                  </a:moveTo>
                  <a:lnTo>
                    <a:pt x="0" y="0"/>
                  </a:lnTo>
                  <a:lnTo>
                    <a:pt x="5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Rectangle 96">
              <a:extLst>
                <a:ext uri="{FF2B5EF4-FFF2-40B4-BE49-F238E27FC236}">
                  <a16:creationId xmlns="" xmlns:a16="http://schemas.microsoft.com/office/drawing/2014/main" id="{666F57C9-BFCA-4082-BAFD-BB5F16D03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7" y="4508"/>
              <a:ext cx="5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gaditjirrii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Freeform 97">
              <a:extLst>
                <a:ext uri="{FF2B5EF4-FFF2-40B4-BE49-F238E27FC236}">
                  <a16:creationId xmlns="" xmlns:a16="http://schemas.microsoft.com/office/drawing/2014/main" id="{B8632BA3-9843-431A-85A1-48D2BDA24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4568"/>
              <a:ext cx="106" cy="69"/>
            </a:xfrm>
            <a:custGeom>
              <a:avLst/>
              <a:gdLst>
                <a:gd name="T0" fmla="*/ 0 w 106"/>
                <a:gd name="T1" fmla="*/ 69 h 69"/>
                <a:gd name="T2" fmla="*/ 0 w 106"/>
                <a:gd name="T3" fmla="*/ 0 h 69"/>
                <a:gd name="T4" fmla="*/ 106 w 106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6" h="69">
                  <a:moveTo>
                    <a:pt x="0" y="69"/>
                  </a:moveTo>
                  <a:lnTo>
                    <a:pt x="0" y="0"/>
                  </a:lnTo>
                  <a:lnTo>
                    <a:pt x="10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98">
              <a:extLst>
                <a:ext uri="{FF2B5EF4-FFF2-40B4-BE49-F238E27FC236}">
                  <a16:creationId xmlns="" xmlns:a16="http://schemas.microsoft.com/office/drawing/2014/main" id="{B1661484-1D28-42B4-9D18-A9E385D30F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5" y="4651"/>
              <a:ext cx="612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miscanthi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Freeform 99">
              <a:extLst>
                <a:ext uri="{FF2B5EF4-FFF2-40B4-BE49-F238E27FC236}">
                  <a16:creationId xmlns="" xmlns:a16="http://schemas.microsoft.com/office/drawing/2014/main" id="{17F7C6F9-DB6B-409B-8F44-D7016F81D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4643"/>
              <a:ext cx="94" cy="68"/>
            </a:xfrm>
            <a:custGeom>
              <a:avLst/>
              <a:gdLst>
                <a:gd name="T0" fmla="*/ 0 w 94"/>
                <a:gd name="T1" fmla="*/ 0 h 68"/>
                <a:gd name="T2" fmla="*/ 0 w 94"/>
                <a:gd name="T3" fmla="*/ 68 h 68"/>
                <a:gd name="T4" fmla="*/ 94 w 94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68">
                  <a:moveTo>
                    <a:pt x="0" y="0"/>
                  </a:moveTo>
                  <a:lnTo>
                    <a:pt x="0" y="68"/>
                  </a:lnTo>
                  <a:lnTo>
                    <a:pt x="94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0">
              <a:extLst>
                <a:ext uri="{FF2B5EF4-FFF2-40B4-BE49-F238E27FC236}">
                  <a16:creationId xmlns="" xmlns:a16="http://schemas.microsoft.com/office/drawing/2014/main" id="{51FB7C94-0C5F-4083-AA2E-7F5B510E2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4" y="4371"/>
              <a:ext cx="54" cy="269"/>
            </a:xfrm>
            <a:custGeom>
              <a:avLst/>
              <a:gdLst>
                <a:gd name="T0" fmla="*/ 0 w 54"/>
                <a:gd name="T1" fmla="*/ 0 h 269"/>
                <a:gd name="T2" fmla="*/ 0 w 54"/>
                <a:gd name="T3" fmla="*/ 269 h 269"/>
                <a:gd name="T4" fmla="*/ 54 w 54"/>
                <a:gd name="T5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269">
                  <a:moveTo>
                    <a:pt x="0" y="0"/>
                  </a:moveTo>
                  <a:lnTo>
                    <a:pt x="0" y="269"/>
                  </a:lnTo>
                  <a:lnTo>
                    <a:pt x="54" y="2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01">
              <a:extLst>
                <a:ext uri="{FF2B5EF4-FFF2-40B4-BE49-F238E27FC236}">
                  <a16:creationId xmlns="" xmlns:a16="http://schemas.microsoft.com/office/drawing/2014/main" id="{E0FDC92B-454C-45C8-B8D1-15C20317A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" y="4368"/>
              <a:ext cx="9" cy="275"/>
            </a:xfrm>
            <a:custGeom>
              <a:avLst/>
              <a:gdLst>
                <a:gd name="T0" fmla="*/ 0 w 9"/>
                <a:gd name="T1" fmla="*/ 275 h 275"/>
                <a:gd name="T2" fmla="*/ 0 w 9"/>
                <a:gd name="T3" fmla="*/ 0 h 275"/>
                <a:gd name="T4" fmla="*/ 9 w 9"/>
                <a:gd name="T5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75">
                  <a:moveTo>
                    <a:pt x="0" y="275"/>
                  </a:moveTo>
                  <a:lnTo>
                    <a:pt x="0" y="0"/>
                  </a:lnTo>
                  <a:lnTo>
                    <a:pt x="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102">
              <a:extLst>
                <a:ext uri="{FF2B5EF4-FFF2-40B4-BE49-F238E27FC236}">
                  <a16:creationId xmlns="" xmlns:a16="http://schemas.microsoft.com/office/drawing/2014/main" id="{6AA73004-2B56-4485-B175-10192BEB41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6" y="4794"/>
              <a:ext cx="1085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oxysporum FOSC3a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Freeform 103">
              <a:extLst>
                <a:ext uri="{FF2B5EF4-FFF2-40B4-BE49-F238E27FC236}">
                  <a16:creationId xmlns="" xmlns:a16="http://schemas.microsoft.com/office/drawing/2014/main" id="{FB15E92D-43F8-4CB3-B45C-3BE43D076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3" y="4854"/>
              <a:ext cx="30" cy="69"/>
            </a:xfrm>
            <a:custGeom>
              <a:avLst/>
              <a:gdLst>
                <a:gd name="T0" fmla="*/ 0 w 30"/>
                <a:gd name="T1" fmla="*/ 69 h 69"/>
                <a:gd name="T2" fmla="*/ 0 w 30"/>
                <a:gd name="T3" fmla="*/ 0 h 69"/>
                <a:gd name="T4" fmla="*/ 30 w 30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69">
                  <a:moveTo>
                    <a:pt x="0" y="69"/>
                  </a:moveTo>
                  <a:lnTo>
                    <a:pt x="0" y="0"/>
                  </a:lnTo>
                  <a:lnTo>
                    <a:pt x="3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Rectangle 104">
              <a:extLst>
                <a:ext uri="{FF2B5EF4-FFF2-40B4-BE49-F238E27FC236}">
                  <a16:creationId xmlns="" xmlns:a16="http://schemas.microsoft.com/office/drawing/2014/main" id="{93B39EC7-E33F-448C-A37D-4BAF513CE2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9" y="4937"/>
              <a:ext cx="1068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oxysporum Fol4287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Freeform 105">
              <a:extLst>
                <a:ext uri="{FF2B5EF4-FFF2-40B4-BE49-F238E27FC236}">
                  <a16:creationId xmlns="" xmlns:a16="http://schemas.microsoft.com/office/drawing/2014/main" id="{FE653D1C-CF70-4010-8544-2CBC6E7770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3" y="4928"/>
              <a:ext cx="13" cy="69"/>
            </a:xfrm>
            <a:custGeom>
              <a:avLst/>
              <a:gdLst>
                <a:gd name="T0" fmla="*/ 0 w 13"/>
                <a:gd name="T1" fmla="*/ 0 h 69"/>
                <a:gd name="T2" fmla="*/ 0 w 13"/>
                <a:gd name="T3" fmla="*/ 69 h 69"/>
                <a:gd name="T4" fmla="*/ 13 w 13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69">
                  <a:moveTo>
                    <a:pt x="0" y="0"/>
                  </a:moveTo>
                  <a:lnTo>
                    <a:pt x="0" y="69"/>
                  </a:lnTo>
                  <a:lnTo>
                    <a:pt x="13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06">
              <a:extLst>
                <a:ext uri="{FF2B5EF4-FFF2-40B4-BE49-F238E27FC236}">
                  <a16:creationId xmlns="" xmlns:a16="http://schemas.microsoft.com/office/drawing/2014/main" id="{65D338E2-C13A-417C-986A-21D5390B0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" y="4649"/>
              <a:ext cx="48" cy="277"/>
            </a:xfrm>
            <a:custGeom>
              <a:avLst/>
              <a:gdLst>
                <a:gd name="T0" fmla="*/ 0 w 48"/>
                <a:gd name="T1" fmla="*/ 0 h 277"/>
                <a:gd name="T2" fmla="*/ 0 w 48"/>
                <a:gd name="T3" fmla="*/ 277 h 277"/>
                <a:gd name="T4" fmla="*/ 48 w 48"/>
                <a:gd name="T5" fmla="*/ 277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7">
                  <a:moveTo>
                    <a:pt x="0" y="0"/>
                  </a:moveTo>
                  <a:lnTo>
                    <a:pt x="0" y="277"/>
                  </a:lnTo>
                  <a:lnTo>
                    <a:pt x="48" y="27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07">
              <a:extLst>
                <a:ext uri="{FF2B5EF4-FFF2-40B4-BE49-F238E27FC236}">
                  <a16:creationId xmlns="" xmlns:a16="http://schemas.microsoft.com/office/drawing/2014/main" id="{B83EED6A-3608-459F-93A0-1CE82C840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6" y="4646"/>
              <a:ext cx="269" cy="244"/>
            </a:xfrm>
            <a:custGeom>
              <a:avLst/>
              <a:gdLst>
                <a:gd name="T0" fmla="*/ 0 w 269"/>
                <a:gd name="T1" fmla="*/ 244 h 244"/>
                <a:gd name="T2" fmla="*/ 0 w 269"/>
                <a:gd name="T3" fmla="*/ 0 h 244"/>
                <a:gd name="T4" fmla="*/ 269 w 269"/>
                <a:gd name="T5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244">
                  <a:moveTo>
                    <a:pt x="0" y="244"/>
                  </a:moveTo>
                  <a:lnTo>
                    <a:pt x="0" y="0"/>
                  </a:lnTo>
                  <a:lnTo>
                    <a:pt x="26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Rectangle 108">
              <a:extLst>
                <a:ext uri="{FF2B5EF4-FFF2-40B4-BE49-F238E27FC236}">
                  <a16:creationId xmlns="" xmlns:a16="http://schemas.microsoft.com/office/drawing/2014/main" id="{332A8A45-BCB3-45E7-BEE6-9300B4B3F8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3" y="5079"/>
              <a:ext cx="713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beomiforme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1" name="Freeform 109">
              <a:extLst>
                <a:ext uri="{FF2B5EF4-FFF2-40B4-BE49-F238E27FC236}">
                  <a16:creationId xmlns="" xmlns:a16="http://schemas.microsoft.com/office/drawing/2014/main" id="{D163EC5F-161E-4AF9-A7DE-F905A35285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6" y="4896"/>
              <a:ext cx="424" cy="244"/>
            </a:xfrm>
            <a:custGeom>
              <a:avLst/>
              <a:gdLst>
                <a:gd name="T0" fmla="*/ 0 w 424"/>
                <a:gd name="T1" fmla="*/ 0 h 244"/>
                <a:gd name="T2" fmla="*/ 0 w 424"/>
                <a:gd name="T3" fmla="*/ 244 h 244"/>
                <a:gd name="T4" fmla="*/ 424 w 424"/>
                <a:gd name="T5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4" h="244">
                  <a:moveTo>
                    <a:pt x="0" y="0"/>
                  </a:moveTo>
                  <a:lnTo>
                    <a:pt x="0" y="244"/>
                  </a:lnTo>
                  <a:lnTo>
                    <a:pt x="424" y="24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10">
              <a:extLst>
                <a:ext uri="{FF2B5EF4-FFF2-40B4-BE49-F238E27FC236}">
                  <a16:creationId xmlns="" xmlns:a16="http://schemas.microsoft.com/office/drawing/2014/main" id="{06C33D63-8810-4D93-B561-4D3D5A9BD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1" y="3834"/>
              <a:ext cx="375" cy="1059"/>
            </a:xfrm>
            <a:custGeom>
              <a:avLst/>
              <a:gdLst>
                <a:gd name="T0" fmla="*/ 0 w 375"/>
                <a:gd name="T1" fmla="*/ 0 h 1059"/>
                <a:gd name="T2" fmla="*/ 0 w 375"/>
                <a:gd name="T3" fmla="*/ 1059 h 1059"/>
                <a:gd name="T4" fmla="*/ 375 w 375"/>
                <a:gd name="T5" fmla="*/ 1059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5" h="1059">
                  <a:moveTo>
                    <a:pt x="0" y="0"/>
                  </a:moveTo>
                  <a:lnTo>
                    <a:pt x="0" y="1059"/>
                  </a:lnTo>
                  <a:lnTo>
                    <a:pt x="375" y="105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11">
              <a:extLst>
                <a:ext uri="{FF2B5EF4-FFF2-40B4-BE49-F238E27FC236}">
                  <a16:creationId xmlns="" xmlns:a16="http://schemas.microsoft.com/office/drawing/2014/main" id="{D0C4EB4B-B60F-404A-AB6C-B79167D9A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7" y="3831"/>
              <a:ext cx="104" cy="723"/>
            </a:xfrm>
            <a:custGeom>
              <a:avLst/>
              <a:gdLst>
                <a:gd name="T0" fmla="*/ 0 w 104"/>
                <a:gd name="T1" fmla="*/ 723 h 723"/>
                <a:gd name="T2" fmla="*/ 0 w 104"/>
                <a:gd name="T3" fmla="*/ 0 h 723"/>
                <a:gd name="T4" fmla="*/ 104 w 104"/>
                <a:gd name="T5" fmla="*/ 0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723">
                  <a:moveTo>
                    <a:pt x="0" y="723"/>
                  </a:moveTo>
                  <a:lnTo>
                    <a:pt x="0" y="0"/>
                  </a:lnTo>
                  <a:lnTo>
                    <a:pt x="10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112">
              <a:extLst>
                <a:ext uri="{FF2B5EF4-FFF2-40B4-BE49-F238E27FC236}">
                  <a16:creationId xmlns="" xmlns:a16="http://schemas.microsoft.com/office/drawing/2014/main" id="{18831C20-2CBD-4678-8530-6E3DC0E6F0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1" y="5222"/>
              <a:ext cx="542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torreyae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" name="Freeform 113">
              <a:extLst>
                <a:ext uri="{FF2B5EF4-FFF2-40B4-BE49-F238E27FC236}">
                  <a16:creationId xmlns="" xmlns:a16="http://schemas.microsoft.com/office/drawing/2014/main" id="{BE8D7A56-2C71-4238-B26A-FE96A8CB4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7" y="4560"/>
              <a:ext cx="431" cy="723"/>
            </a:xfrm>
            <a:custGeom>
              <a:avLst/>
              <a:gdLst>
                <a:gd name="T0" fmla="*/ 0 w 431"/>
                <a:gd name="T1" fmla="*/ 0 h 723"/>
                <a:gd name="T2" fmla="*/ 0 w 431"/>
                <a:gd name="T3" fmla="*/ 723 h 723"/>
                <a:gd name="T4" fmla="*/ 431 w 431"/>
                <a:gd name="T5" fmla="*/ 723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" h="723">
                  <a:moveTo>
                    <a:pt x="0" y="0"/>
                  </a:moveTo>
                  <a:lnTo>
                    <a:pt x="0" y="723"/>
                  </a:lnTo>
                  <a:lnTo>
                    <a:pt x="431" y="72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14">
              <a:extLst>
                <a:ext uri="{FF2B5EF4-FFF2-40B4-BE49-F238E27FC236}">
                  <a16:creationId xmlns="" xmlns:a16="http://schemas.microsoft.com/office/drawing/2014/main" id="{D29CB877-3497-4711-92AB-AE23C26A557E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" y="4557"/>
              <a:ext cx="269" cy="431"/>
            </a:xfrm>
            <a:custGeom>
              <a:avLst/>
              <a:gdLst>
                <a:gd name="T0" fmla="*/ 0 w 269"/>
                <a:gd name="T1" fmla="*/ 431 h 431"/>
                <a:gd name="T2" fmla="*/ 0 w 269"/>
                <a:gd name="T3" fmla="*/ 0 h 431"/>
                <a:gd name="T4" fmla="*/ 269 w 269"/>
                <a:gd name="T5" fmla="*/ 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431">
                  <a:moveTo>
                    <a:pt x="0" y="431"/>
                  </a:moveTo>
                  <a:lnTo>
                    <a:pt x="0" y="0"/>
                  </a:lnTo>
                  <a:lnTo>
                    <a:pt x="26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Rectangle 115">
              <a:extLst>
                <a:ext uri="{FF2B5EF4-FFF2-40B4-BE49-F238E27FC236}">
                  <a16:creationId xmlns="" xmlns:a16="http://schemas.microsoft.com/office/drawing/2014/main" id="{8CFF1339-CA7A-4047-8262-874D77545A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6" y="5365"/>
              <a:ext cx="439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 solani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" name="Freeform 116">
              <a:extLst>
                <a:ext uri="{FF2B5EF4-FFF2-40B4-BE49-F238E27FC236}">
                  <a16:creationId xmlns="" xmlns:a16="http://schemas.microsoft.com/office/drawing/2014/main" id="{BFFFF589-15F7-4D10-8A3A-858E0BD086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" y="4994"/>
              <a:ext cx="1395" cy="431"/>
            </a:xfrm>
            <a:custGeom>
              <a:avLst/>
              <a:gdLst>
                <a:gd name="T0" fmla="*/ 0 w 1395"/>
                <a:gd name="T1" fmla="*/ 0 h 431"/>
                <a:gd name="T2" fmla="*/ 0 w 1395"/>
                <a:gd name="T3" fmla="*/ 431 h 431"/>
                <a:gd name="T4" fmla="*/ 1395 w 1395"/>
                <a:gd name="T5" fmla="*/ 43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95" h="431">
                  <a:moveTo>
                    <a:pt x="0" y="0"/>
                  </a:moveTo>
                  <a:lnTo>
                    <a:pt x="0" y="431"/>
                  </a:lnTo>
                  <a:lnTo>
                    <a:pt x="1395" y="43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Rectangle 117">
              <a:extLst>
                <a:ext uri="{FF2B5EF4-FFF2-40B4-BE49-F238E27FC236}">
                  <a16:creationId xmlns="" xmlns:a16="http://schemas.microsoft.com/office/drawing/2014/main" id="{0C3FBC4A-6331-4308-8B60-DC7AC23711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6" y="3374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18">
              <a:extLst>
                <a:ext uri="{FF2B5EF4-FFF2-40B4-BE49-F238E27FC236}">
                  <a16:creationId xmlns="" xmlns:a16="http://schemas.microsoft.com/office/drawing/2014/main" id="{C9155267-02D9-4967-813D-7281476872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7" y="1971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119">
              <a:extLst>
                <a:ext uri="{FF2B5EF4-FFF2-40B4-BE49-F238E27FC236}">
                  <a16:creationId xmlns="" xmlns:a16="http://schemas.microsoft.com/office/drawing/2014/main" id="{4DB96DFF-1AC2-42A8-A683-DB409F8DEA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6" y="2079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120">
              <a:extLst>
                <a:ext uri="{FF2B5EF4-FFF2-40B4-BE49-F238E27FC236}">
                  <a16:creationId xmlns="" xmlns:a16="http://schemas.microsoft.com/office/drawing/2014/main" id="{2DB28EED-753F-4276-BC41-D5BB89444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" y="2400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1">
              <a:extLst>
                <a:ext uri="{FF2B5EF4-FFF2-40B4-BE49-F238E27FC236}">
                  <a16:creationId xmlns="" xmlns:a16="http://schemas.microsoft.com/office/drawing/2014/main" id="{3CA34F19-73B8-41E5-A614-E8E6749524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" y="2803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2">
              <a:extLst>
                <a:ext uri="{FF2B5EF4-FFF2-40B4-BE49-F238E27FC236}">
                  <a16:creationId xmlns="" xmlns:a16="http://schemas.microsoft.com/office/drawing/2014/main" id="{E171C8BC-F4E9-4DD5-BD46-10115434F6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5" y="2660"/>
              <a:ext cx="11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123">
              <a:extLst>
                <a:ext uri="{FF2B5EF4-FFF2-40B4-BE49-F238E27FC236}">
                  <a16:creationId xmlns="" xmlns:a16="http://schemas.microsoft.com/office/drawing/2014/main" id="{6CDEBEE9-1753-4F5A-BBB7-5B0A2127C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6" y="2311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124">
              <a:extLst>
                <a:ext uri="{FF2B5EF4-FFF2-40B4-BE49-F238E27FC236}">
                  <a16:creationId xmlns="" xmlns:a16="http://schemas.microsoft.com/office/drawing/2014/main" id="{20492EE6-9E0A-4A93-9915-4E42A2F3A3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1" y="2605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125">
              <a:extLst>
                <a:ext uri="{FF2B5EF4-FFF2-40B4-BE49-F238E27FC236}">
                  <a16:creationId xmlns="" xmlns:a16="http://schemas.microsoft.com/office/drawing/2014/main" id="{0964EA98-8A51-4DEC-9499-FFA09924FB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5" y="2941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126">
              <a:extLst>
                <a:ext uri="{FF2B5EF4-FFF2-40B4-BE49-F238E27FC236}">
                  <a16:creationId xmlns="" xmlns:a16="http://schemas.microsoft.com/office/drawing/2014/main" id="{BC11F4D4-FA63-4C32-BF87-36E5B5C806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3" y="853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127">
              <a:extLst>
                <a:ext uri="{FF2B5EF4-FFF2-40B4-BE49-F238E27FC236}">
                  <a16:creationId xmlns="" xmlns:a16="http://schemas.microsoft.com/office/drawing/2014/main" id="{7023F3DF-77EA-4E9C-A4E5-75957AB780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7" y="841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128">
              <a:extLst>
                <a:ext uri="{FF2B5EF4-FFF2-40B4-BE49-F238E27FC236}">
                  <a16:creationId xmlns="" xmlns:a16="http://schemas.microsoft.com/office/drawing/2014/main" id="{66F72A95-8C54-49DE-9A5D-A8F084DE7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6" y="981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29">
              <a:extLst>
                <a:ext uri="{FF2B5EF4-FFF2-40B4-BE49-F238E27FC236}">
                  <a16:creationId xmlns="" xmlns:a16="http://schemas.microsoft.com/office/drawing/2014/main" id="{D122C61E-DA67-499D-9208-EA0FFDA3BC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7" y="1713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30">
              <a:extLst>
                <a:ext uri="{FF2B5EF4-FFF2-40B4-BE49-F238E27FC236}">
                  <a16:creationId xmlns="" xmlns:a16="http://schemas.microsoft.com/office/drawing/2014/main" id="{3026ED40-5511-44E1-8579-A239024F06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4" y="1132"/>
              <a:ext cx="14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75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131">
              <a:extLst>
                <a:ext uri="{FF2B5EF4-FFF2-40B4-BE49-F238E27FC236}">
                  <a16:creationId xmlns="" xmlns:a16="http://schemas.microsoft.com/office/drawing/2014/main" id="{3B91E786-0228-4BA4-BEF4-C6ED5BB7EB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9" y="1610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132">
              <a:extLst>
                <a:ext uri="{FF2B5EF4-FFF2-40B4-BE49-F238E27FC236}">
                  <a16:creationId xmlns="" xmlns:a16="http://schemas.microsoft.com/office/drawing/2014/main" id="{727BFC69-9725-4A1C-8FB4-73917C0955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" y="115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33">
              <a:extLst>
                <a:ext uri="{FF2B5EF4-FFF2-40B4-BE49-F238E27FC236}">
                  <a16:creationId xmlns="" xmlns:a16="http://schemas.microsoft.com/office/drawing/2014/main" id="{8B9E6E3F-E6F9-4397-A51B-23935869C9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6" y="222"/>
              <a:ext cx="11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34">
              <a:extLst>
                <a:ext uri="{FF2B5EF4-FFF2-40B4-BE49-F238E27FC236}">
                  <a16:creationId xmlns="" xmlns:a16="http://schemas.microsoft.com/office/drawing/2014/main" id="{1942E49A-A75F-4355-A2CD-75FF5BEF05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3" y="347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135">
              <a:extLst>
                <a:ext uri="{FF2B5EF4-FFF2-40B4-BE49-F238E27FC236}">
                  <a16:creationId xmlns="" xmlns:a16="http://schemas.microsoft.com/office/drawing/2014/main" id="{79401FFF-EF74-44C6-B88E-1CE7630DE1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9" y="481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136">
              <a:extLst>
                <a:ext uri="{FF2B5EF4-FFF2-40B4-BE49-F238E27FC236}">
                  <a16:creationId xmlns="" xmlns:a16="http://schemas.microsoft.com/office/drawing/2014/main" id="{06ADA043-2FC7-480F-A39E-5AB24312A3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2" y="848"/>
              <a:ext cx="11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72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137">
              <a:extLst>
                <a:ext uri="{FF2B5EF4-FFF2-40B4-BE49-F238E27FC236}">
                  <a16:creationId xmlns="" xmlns:a16="http://schemas.microsoft.com/office/drawing/2014/main" id="{BF3B5880-1569-45B3-B214-C338C6CB98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1354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138">
              <a:extLst>
                <a:ext uri="{FF2B5EF4-FFF2-40B4-BE49-F238E27FC236}">
                  <a16:creationId xmlns="" xmlns:a16="http://schemas.microsoft.com/office/drawing/2014/main" id="{324667B6-BFC2-46AC-88C1-797844D9BB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5" y="2089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Rectangle 139">
              <a:extLst>
                <a:ext uri="{FF2B5EF4-FFF2-40B4-BE49-F238E27FC236}">
                  <a16:creationId xmlns="" xmlns:a16="http://schemas.microsoft.com/office/drawing/2014/main" id="{ACC0FE1F-BA63-4F25-B113-37B2436664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3" y="3542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140">
              <a:extLst>
                <a:ext uri="{FF2B5EF4-FFF2-40B4-BE49-F238E27FC236}">
                  <a16:creationId xmlns="" xmlns:a16="http://schemas.microsoft.com/office/drawing/2014/main" id="{73697B13-98DF-4627-B85F-2DE1BB3B22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9" y="3721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141">
              <a:extLst>
                <a:ext uri="{FF2B5EF4-FFF2-40B4-BE49-F238E27FC236}">
                  <a16:creationId xmlns="" xmlns:a16="http://schemas.microsoft.com/office/drawing/2014/main" id="{1D83DE92-D7CE-40F7-80E2-F4FB7DBB4D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3" y="3822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142">
              <a:extLst>
                <a:ext uri="{FF2B5EF4-FFF2-40B4-BE49-F238E27FC236}">
                  <a16:creationId xmlns="" xmlns:a16="http://schemas.microsoft.com/office/drawing/2014/main" id="{067F47A3-E516-48AE-90C9-7D947BC5EA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3739"/>
              <a:ext cx="11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Rectangle 143">
              <a:extLst>
                <a:ext uri="{FF2B5EF4-FFF2-40B4-BE49-F238E27FC236}">
                  <a16:creationId xmlns="" xmlns:a16="http://schemas.microsoft.com/office/drawing/2014/main" id="{6EA02AD1-F9DC-49F7-8B61-A623A5D642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4" y="4374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Rectangle 144">
              <a:extLst>
                <a:ext uri="{FF2B5EF4-FFF2-40B4-BE49-F238E27FC236}">
                  <a16:creationId xmlns="" xmlns:a16="http://schemas.microsoft.com/office/drawing/2014/main" id="{D7678D52-E7BC-4B0D-96D7-C05DD0274F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3" y="3998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Rectangle 145">
              <a:extLst>
                <a:ext uri="{FF2B5EF4-FFF2-40B4-BE49-F238E27FC236}">
                  <a16:creationId xmlns="" xmlns:a16="http://schemas.microsoft.com/office/drawing/2014/main" id="{30F8E27A-2F6E-402A-93E4-7DC09BEA77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1" y="4660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Rectangle 146">
              <a:extLst>
                <a:ext uri="{FF2B5EF4-FFF2-40B4-BE49-F238E27FC236}">
                  <a16:creationId xmlns="" xmlns:a16="http://schemas.microsoft.com/office/drawing/2014/main" id="{4B15F848-FB26-49C9-BF2E-DC8346ABF3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1" y="4270"/>
              <a:ext cx="11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Rectangle 147">
              <a:extLst>
                <a:ext uri="{FF2B5EF4-FFF2-40B4-BE49-F238E27FC236}">
                  <a16:creationId xmlns="" xmlns:a16="http://schemas.microsoft.com/office/drawing/2014/main" id="{5F0EDC00-5414-4D39-BB7E-7288D5E23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6" y="4945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0" name="Rectangle 148">
              <a:extLst>
                <a:ext uri="{FF2B5EF4-FFF2-40B4-BE49-F238E27FC236}">
                  <a16:creationId xmlns="" xmlns:a16="http://schemas.microsoft.com/office/drawing/2014/main" id="{5655C876-5EFD-45CA-AA5E-A7CE702648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9" y="4548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1" name="Rectangle 149">
              <a:extLst>
                <a:ext uri="{FF2B5EF4-FFF2-40B4-BE49-F238E27FC236}">
                  <a16:creationId xmlns="" xmlns:a16="http://schemas.microsoft.com/office/drawing/2014/main" id="{35474EDC-48DF-4834-AB26-7243F1A3BC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9" y="4912"/>
              <a:ext cx="15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2" name="Rectangle 150">
              <a:extLst>
                <a:ext uri="{FF2B5EF4-FFF2-40B4-BE49-F238E27FC236}">
                  <a16:creationId xmlns="" xmlns:a16="http://schemas.microsoft.com/office/drawing/2014/main" id="{DFBCD36A-A0C3-4F9B-B0CC-61EEF4D822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0" y="3733"/>
              <a:ext cx="11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3" name="Rectangle 151">
              <a:extLst>
                <a:ext uri="{FF2B5EF4-FFF2-40B4-BE49-F238E27FC236}">
                  <a16:creationId xmlns="" xmlns:a16="http://schemas.microsoft.com/office/drawing/2014/main" id="{746BCD80-F5C1-4F89-B524-C09F4317D4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8" y="2672"/>
              <a:ext cx="11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67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4" name="Line 152">
              <a:extLst>
                <a:ext uri="{FF2B5EF4-FFF2-40B4-BE49-F238E27FC236}">
                  <a16:creationId xmlns="" xmlns:a16="http://schemas.microsoft.com/office/drawing/2014/main" id="{1955CFE6-7BA6-4F13-BEDC-8EC55F5648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55" y="5635"/>
              <a:ext cx="119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Line 153">
              <a:extLst>
                <a:ext uri="{FF2B5EF4-FFF2-40B4-BE49-F238E27FC236}">
                  <a16:creationId xmlns="" xmlns:a16="http://schemas.microsoft.com/office/drawing/2014/main" id="{9E35574F-9A8C-4D47-A01D-86AA59BE71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55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Line 154">
              <a:extLst>
                <a:ext uri="{FF2B5EF4-FFF2-40B4-BE49-F238E27FC236}">
                  <a16:creationId xmlns="" xmlns:a16="http://schemas.microsoft.com/office/drawing/2014/main" id="{08E24FD1-A46D-4D36-A1FB-09E9E671B2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74" y="5611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Rectangle 155">
              <a:extLst>
                <a:ext uri="{FF2B5EF4-FFF2-40B4-BE49-F238E27FC236}">
                  <a16:creationId xmlns="" xmlns:a16="http://schemas.microsoft.com/office/drawing/2014/main" id="{A6D760A9-301C-4EC1-BB5A-EC456FE73F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4" y="5658"/>
              <a:ext cx="210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0.020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cxnSp>
        <p:nvCxnSpPr>
          <p:cNvPr id="159" name="Straight Connector 158">
            <a:extLst>
              <a:ext uri="{FF2B5EF4-FFF2-40B4-BE49-F238E27FC236}">
                <a16:creationId xmlns="" xmlns:a16="http://schemas.microsoft.com/office/drawing/2014/main" id="{B4C0D445-36EC-4486-9EC0-D045EC54F69E}"/>
              </a:ext>
            </a:extLst>
          </p:cNvPr>
          <p:cNvCxnSpPr>
            <a:cxnSpLocks/>
          </p:cNvCxnSpPr>
          <p:nvPr/>
        </p:nvCxnSpPr>
        <p:spPr>
          <a:xfrm>
            <a:off x="2988469" y="6189662"/>
            <a:ext cx="269875" cy="18653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="" xmlns:a16="http://schemas.microsoft.com/office/drawing/2014/main" id="{05D87777-8CD4-4B3B-829E-A54E6C133ACB}"/>
              </a:ext>
            </a:extLst>
          </p:cNvPr>
          <p:cNvCxnSpPr>
            <a:cxnSpLocks/>
          </p:cNvCxnSpPr>
          <p:nvPr/>
        </p:nvCxnSpPr>
        <p:spPr>
          <a:xfrm>
            <a:off x="3036888" y="6021783"/>
            <a:ext cx="269875" cy="18653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="" xmlns:a16="http://schemas.microsoft.com/office/drawing/2014/main" id="{92544004-E9DA-4DFA-82D1-2E9DFA4E8EDC}"/>
              </a:ext>
            </a:extLst>
          </p:cNvPr>
          <p:cNvCxnSpPr>
            <a:cxnSpLocks/>
          </p:cNvCxnSpPr>
          <p:nvPr/>
        </p:nvCxnSpPr>
        <p:spPr>
          <a:xfrm flipV="1">
            <a:off x="3105944" y="2416175"/>
            <a:ext cx="269081" cy="15716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="" xmlns:a16="http://schemas.microsoft.com/office/drawing/2014/main" id="{501EF7AC-AFDB-4D64-A144-9C523A6ACA9D}"/>
              </a:ext>
            </a:extLst>
          </p:cNvPr>
          <p:cNvCxnSpPr>
            <a:cxnSpLocks/>
          </p:cNvCxnSpPr>
          <p:nvPr/>
        </p:nvCxnSpPr>
        <p:spPr>
          <a:xfrm flipV="1">
            <a:off x="3191272" y="2389982"/>
            <a:ext cx="273845" cy="34369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="" xmlns:a16="http://schemas.microsoft.com/office/drawing/2014/main" id="{DF93FD85-B46F-4C88-9463-5D6E09B5EB00}"/>
              </a:ext>
            </a:extLst>
          </p:cNvPr>
          <p:cNvCxnSpPr>
            <a:cxnSpLocks/>
          </p:cNvCxnSpPr>
          <p:nvPr/>
        </p:nvCxnSpPr>
        <p:spPr>
          <a:xfrm>
            <a:off x="3125788" y="1908175"/>
            <a:ext cx="269875" cy="18653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="" xmlns:a16="http://schemas.microsoft.com/office/drawing/2014/main" id="{651FA84C-F3BD-4FE9-BAF2-E741B6D646F2}"/>
              </a:ext>
            </a:extLst>
          </p:cNvPr>
          <p:cNvCxnSpPr>
            <a:cxnSpLocks/>
          </p:cNvCxnSpPr>
          <p:nvPr/>
        </p:nvCxnSpPr>
        <p:spPr>
          <a:xfrm>
            <a:off x="3157537" y="1637902"/>
            <a:ext cx="269875" cy="18653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="" xmlns:a16="http://schemas.microsoft.com/office/drawing/2014/main" id="{F536F7A1-494E-4FED-98DF-B002251D92E5}"/>
              </a:ext>
            </a:extLst>
          </p:cNvPr>
          <p:cNvCxnSpPr>
            <a:cxnSpLocks/>
          </p:cNvCxnSpPr>
          <p:nvPr/>
        </p:nvCxnSpPr>
        <p:spPr>
          <a:xfrm>
            <a:off x="3171826" y="1445270"/>
            <a:ext cx="269875" cy="18653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>
            <a:extLst>
              <a:ext uri="{FF2B5EF4-FFF2-40B4-BE49-F238E27FC236}">
                <a16:creationId xmlns="" xmlns:a16="http://schemas.microsoft.com/office/drawing/2014/main" id="{7937DF0B-262A-42A5-9C11-2C282800DA7C}"/>
              </a:ext>
            </a:extLst>
          </p:cNvPr>
          <p:cNvCxnSpPr>
            <a:cxnSpLocks/>
          </p:cNvCxnSpPr>
          <p:nvPr/>
        </p:nvCxnSpPr>
        <p:spPr>
          <a:xfrm>
            <a:off x="3065464" y="1463526"/>
            <a:ext cx="269875" cy="18653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672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746</TotalTime>
  <Words>146</Words>
  <Application>Microsoft Office PowerPoint</Application>
  <PresentationFormat>Presentazione su schermo (4:3)</PresentationFormat>
  <Paragraphs>74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Office Theme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Proctor, Robert - ARS</dc:creator>
  <cp:lastModifiedBy>Alessandra</cp:lastModifiedBy>
  <cp:revision>47</cp:revision>
  <cp:lastPrinted>2018-11-29T22:51:10Z</cp:lastPrinted>
  <dcterms:created xsi:type="dcterms:W3CDTF">2018-11-12T20:53:34Z</dcterms:created>
  <dcterms:modified xsi:type="dcterms:W3CDTF">2019-02-07T09:48:54Z</dcterms:modified>
</cp:coreProperties>
</file>