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2" r:id="rId2"/>
    <p:sldId id="261" r:id="rId3"/>
    <p:sldId id="260" r:id="rId4"/>
    <p:sldId id="259" r:id="rId5"/>
  </p:sldIdLst>
  <p:sldSz cx="6858000" cy="9906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4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4" autoAdjust="0"/>
    <p:restoredTop sz="94434" autoAdjust="0"/>
  </p:normalViewPr>
  <p:slideViewPr>
    <p:cSldViewPr snapToGrid="0" showGuides="1">
      <p:cViewPr>
        <p:scale>
          <a:sx n="100" d="100"/>
          <a:sy n="100" d="100"/>
        </p:scale>
        <p:origin x="1422" y="-1620"/>
      </p:cViewPr>
      <p:guideLst>
        <p:guide orient="horz" pos="3143"/>
        <p:guide pos="24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EB1CB-3C18-4062-94BF-9B94EAE6DB6E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9B57B-42D8-4729-A90E-943AE1E2CDD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587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R-PKS</a:t>
            </a:r>
            <a:r>
              <a:rPr lang="it-IT" baseline="0" dirty="0" smtClean="0"/>
              <a:t> I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9B57B-42D8-4729-A90E-943AE1E2CDD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399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R-PKS II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9B57B-42D8-4729-A90E-943AE1E2CDD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76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NR-PKS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9B57B-42D8-4729-A90E-943AE1E2CDD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24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R-PKS III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9B57B-42D8-4729-A90E-943AE1E2CDD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627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73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460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34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07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05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6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983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9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32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36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520EC-DDD5-4D42-9075-8CA52FC48B21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4784E-EC37-4ABA-82FE-D528291BE1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3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Rectangle 693"/>
          <p:cNvSpPr>
            <a:spLocks noChangeArrowheads="1"/>
          </p:cNvSpPr>
          <p:nvPr/>
        </p:nvSpPr>
        <p:spPr bwMode="auto">
          <a:xfrm>
            <a:off x="3518511" y="44916"/>
            <a:ext cx="60433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FIESC29_6122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08" name="Freeform 694"/>
          <p:cNvSpPr>
            <a:spLocks/>
          </p:cNvSpPr>
          <p:nvPr/>
        </p:nvSpPr>
        <p:spPr bwMode="auto">
          <a:xfrm>
            <a:off x="3449301" y="101513"/>
            <a:ext cx="69210" cy="58004"/>
          </a:xfrm>
          <a:custGeom>
            <a:avLst/>
            <a:gdLst>
              <a:gd name="T0" fmla="*/ 0 w 26"/>
              <a:gd name="T1" fmla="*/ 15 h 15"/>
              <a:gd name="T2" fmla="*/ 0 w 26"/>
              <a:gd name="T3" fmla="*/ 0 h 15"/>
              <a:gd name="T4" fmla="*/ 26 w 26"/>
              <a:gd name="T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15">
                <a:moveTo>
                  <a:pt x="0" y="15"/>
                </a:moveTo>
                <a:lnTo>
                  <a:pt x="0" y="0"/>
                </a:lnTo>
                <a:lnTo>
                  <a:pt x="2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09" name="Rectangle 695"/>
          <p:cNvSpPr>
            <a:spLocks noChangeArrowheads="1"/>
          </p:cNvSpPr>
          <p:nvPr/>
        </p:nvSpPr>
        <p:spPr bwMode="auto">
          <a:xfrm>
            <a:off x="3518511" y="123314"/>
            <a:ext cx="58189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FIESC14_5527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10" name="Freeform 696"/>
          <p:cNvSpPr>
            <a:spLocks/>
          </p:cNvSpPr>
          <p:nvPr/>
        </p:nvSpPr>
        <p:spPr bwMode="auto">
          <a:xfrm>
            <a:off x="3465273" y="167251"/>
            <a:ext cx="39930" cy="54136"/>
          </a:xfrm>
          <a:custGeom>
            <a:avLst/>
            <a:gdLst>
              <a:gd name="T0" fmla="*/ 0 w 15"/>
              <a:gd name="T1" fmla="*/ 14 h 14"/>
              <a:gd name="T2" fmla="*/ 0 w 15"/>
              <a:gd name="T3" fmla="*/ 0 h 14"/>
              <a:gd name="T4" fmla="*/ 15 w 15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14">
                <a:moveTo>
                  <a:pt x="0" y="14"/>
                </a:moveTo>
                <a:lnTo>
                  <a:pt x="0" y="0"/>
                </a:lnTo>
                <a:lnTo>
                  <a:pt x="1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11" name="Rectangle 697"/>
          <p:cNvSpPr>
            <a:spLocks noChangeArrowheads="1"/>
          </p:cNvSpPr>
          <p:nvPr/>
        </p:nvSpPr>
        <p:spPr bwMode="auto">
          <a:xfrm>
            <a:off x="3529159" y="202051"/>
            <a:ext cx="65562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FIESC12_12692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12" name="Freeform 698"/>
          <p:cNvSpPr>
            <a:spLocks/>
          </p:cNvSpPr>
          <p:nvPr/>
        </p:nvSpPr>
        <p:spPr bwMode="auto">
          <a:xfrm>
            <a:off x="3473258" y="232986"/>
            <a:ext cx="45253" cy="46402"/>
          </a:xfrm>
          <a:custGeom>
            <a:avLst/>
            <a:gdLst>
              <a:gd name="T0" fmla="*/ 0 w 17"/>
              <a:gd name="T1" fmla="*/ 12 h 12"/>
              <a:gd name="T2" fmla="*/ 0 w 17"/>
              <a:gd name="T3" fmla="*/ 0 h 12"/>
              <a:gd name="T4" fmla="*/ 17 w 1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12">
                <a:moveTo>
                  <a:pt x="0" y="12"/>
                </a:moveTo>
                <a:lnTo>
                  <a:pt x="0" y="0"/>
                </a:lnTo>
                <a:lnTo>
                  <a:pt x="1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13" name="Rectangle 699"/>
          <p:cNvSpPr>
            <a:spLocks noChangeArrowheads="1"/>
          </p:cNvSpPr>
          <p:nvPr/>
        </p:nvSpPr>
        <p:spPr bwMode="auto">
          <a:xfrm>
            <a:off x="3523835" y="267789"/>
            <a:ext cx="55303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altLang="en-US" sz="800" dirty="0" smtClean="0">
                <a:solidFill>
                  <a:srgbClr val="000000"/>
                </a:solidFill>
                <a:latin typeface="+mn-lt"/>
              </a:rPr>
              <a:t>FIESC5_9685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14" name="Freeform 700"/>
          <p:cNvSpPr>
            <a:spLocks/>
          </p:cNvSpPr>
          <p:nvPr/>
        </p:nvSpPr>
        <p:spPr bwMode="auto">
          <a:xfrm>
            <a:off x="3497216" y="298724"/>
            <a:ext cx="15972" cy="27069"/>
          </a:xfrm>
          <a:custGeom>
            <a:avLst/>
            <a:gdLst>
              <a:gd name="T0" fmla="*/ 0 w 6"/>
              <a:gd name="T1" fmla="*/ 7 h 7"/>
              <a:gd name="T2" fmla="*/ 0 w 6"/>
              <a:gd name="T3" fmla="*/ 0 h 7"/>
              <a:gd name="T4" fmla="*/ 6 w 6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7">
                <a:moveTo>
                  <a:pt x="0" y="7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15" name="Rectangle 701"/>
          <p:cNvSpPr>
            <a:spLocks noChangeArrowheads="1"/>
          </p:cNvSpPr>
          <p:nvPr/>
        </p:nvSpPr>
        <p:spPr bwMode="auto">
          <a:xfrm>
            <a:off x="3534483" y="333525"/>
            <a:ext cx="47128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Fsp3_1338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16" name="Freeform 702"/>
          <p:cNvSpPr>
            <a:spLocks/>
          </p:cNvSpPr>
          <p:nvPr/>
        </p:nvSpPr>
        <p:spPr bwMode="auto">
          <a:xfrm>
            <a:off x="3497216" y="333525"/>
            <a:ext cx="23958" cy="30935"/>
          </a:xfrm>
          <a:custGeom>
            <a:avLst/>
            <a:gdLst>
              <a:gd name="T0" fmla="*/ 0 w 9"/>
              <a:gd name="T1" fmla="*/ 0 h 8"/>
              <a:gd name="T2" fmla="*/ 0 w 9"/>
              <a:gd name="T3" fmla="*/ 8 h 8"/>
              <a:gd name="T4" fmla="*/ 9 w 9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8">
                <a:moveTo>
                  <a:pt x="0" y="0"/>
                </a:moveTo>
                <a:lnTo>
                  <a:pt x="0" y="8"/>
                </a:lnTo>
                <a:lnTo>
                  <a:pt x="9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17" name="Freeform 703"/>
          <p:cNvSpPr>
            <a:spLocks/>
          </p:cNvSpPr>
          <p:nvPr/>
        </p:nvSpPr>
        <p:spPr bwMode="auto">
          <a:xfrm>
            <a:off x="3473258" y="283257"/>
            <a:ext cx="23958" cy="46402"/>
          </a:xfrm>
          <a:custGeom>
            <a:avLst/>
            <a:gdLst>
              <a:gd name="T0" fmla="*/ 0 w 9"/>
              <a:gd name="T1" fmla="*/ 0 h 12"/>
              <a:gd name="T2" fmla="*/ 0 w 9"/>
              <a:gd name="T3" fmla="*/ 12 h 12"/>
              <a:gd name="T4" fmla="*/ 9 w 9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2">
                <a:moveTo>
                  <a:pt x="0" y="0"/>
                </a:moveTo>
                <a:lnTo>
                  <a:pt x="0" y="12"/>
                </a:lnTo>
                <a:lnTo>
                  <a:pt x="9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18" name="Freeform 704"/>
          <p:cNvSpPr>
            <a:spLocks/>
          </p:cNvSpPr>
          <p:nvPr/>
        </p:nvSpPr>
        <p:spPr bwMode="auto">
          <a:xfrm>
            <a:off x="3465273" y="229120"/>
            <a:ext cx="7987" cy="54136"/>
          </a:xfrm>
          <a:custGeom>
            <a:avLst/>
            <a:gdLst>
              <a:gd name="T0" fmla="*/ 0 w 3"/>
              <a:gd name="T1" fmla="*/ 0 h 14"/>
              <a:gd name="T2" fmla="*/ 0 w 3"/>
              <a:gd name="T3" fmla="*/ 14 h 14"/>
              <a:gd name="T4" fmla="*/ 3 w 3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4">
                <a:moveTo>
                  <a:pt x="0" y="0"/>
                </a:moveTo>
                <a:lnTo>
                  <a:pt x="0" y="14"/>
                </a:lnTo>
                <a:lnTo>
                  <a:pt x="3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19" name="Freeform 705"/>
          <p:cNvSpPr>
            <a:spLocks/>
          </p:cNvSpPr>
          <p:nvPr/>
        </p:nvSpPr>
        <p:spPr bwMode="auto">
          <a:xfrm>
            <a:off x="3449301" y="167251"/>
            <a:ext cx="15972" cy="58004"/>
          </a:xfrm>
          <a:custGeom>
            <a:avLst/>
            <a:gdLst>
              <a:gd name="T0" fmla="*/ 0 w 6"/>
              <a:gd name="T1" fmla="*/ 0 h 15"/>
              <a:gd name="T2" fmla="*/ 0 w 6"/>
              <a:gd name="T3" fmla="*/ 15 h 15"/>
              <a:gd name="T4" fmla="*/ 6 w 6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5">
                <a:moveTo>
                  <a:pt x="0" y="0"/>
                </a:moveTo>
                <a:lnTo>
                  <a:pt x="0" y="15"/>
                </a:lnTo>
                <a:lnTo>
                  <a:pt x="6" y="1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20" name="Freeform 706"/>
          <p:cNvSpPr>
            <a:spLocks/>
          </p:cNvSpPr>
          <p:nvPr/>
        </p:nvSpPr>
        <p:spPr bwMode="auto">
          <a:xfrm>
            <a:off x="3385415" y="163383"/>
            <a:ext cx="63886" cy="154675"/>
          </a:xfrm>
          <a:custGeom>
            <a:avLst/>
            <a:gdLst>
              <a:gd name="T0" fmla="*/ 0 w 24"/>
              <a:gd name="T1" fmla="*/ 40 h 40"/>
              <a:gd name="T2" fmla="*/ 0 w 24"/>
              <a:gd name="T3" fmla="*/ 0 h 40"/>
              <a:gd name="T4" fmla="*/ 24 w 24"/>
              <a:gd name="T5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40">
                <a:moveTo>
                  <a:pt x="0" y="40"/>
                </a:moveTo>
                <a:lnTo>
                  <a:pt x="0" y="0"/>
                </a:lnTo>
                <a:lnTo>
                  <a:pt x="2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21" name="Rectangle 707"/>
          <p:cNvSpPr>
            <a:spLocks noChangeArrowheads="1"/>
          </p:cNvSpPr>
          <p:nvPr/>
        </p:nvSpPr>
        <p:spPr bwMode="auto">
          <a:xfrm>
            <a:off x="3465273" y="395394"/>
            <a:ext cx="55143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FGSG_12126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22" name="Freeform 708"/>
          <p:cNvSpPr>
            <a:spLocks/>
          </p:cNvSpPr>
          <p:nvPr/>
        </p:nvSpPr>
        <p:spPr bwMode="auto">
          <a:xfrm>
            <a:off x="3435991" y="426329"/>
            <a:ext cx="15972" cy="46402"/>
          </a:xfrm>
          <a:custGeom>
            <a:avLst/>
            <a:gdLst>
              <a:gd name="T0" fmla="*/ 0 w 6"/>
              <a:gd name="T1" fmla="*/ 12 h 12"/>
              <a:gd name="T2" fmla="*/ 0 w 6"/>
              <a:gd name="T3" fmla="*/ 0 h 12"/>
              <a:gd name="T4" fmla="*/ 6 w 6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2">
                <a:moveTo>
                  <a:pt x="0" y="12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23" name="Rectangle 709"/>
          <p:cNvSpPr>
            <a:spLocks noChangeArrowheads="1"/>
          </p:cNvSpPr>
          <p:nvPr/>
        </p:nvSpPr>
        <p:spPr bwMode="auto">
          <a:xfrm>
            <a:off x="3473258" y="461132"/>
            <a:ext cx="52578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FPSE_06865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24" name="Freeform 710"/>
          <p:cNvSpPr>
            <a:spLocks/>
          </p:cNvSpPr>
          <p:nvPr/>
        </p:nvSpPr>
        <p:spPr bwMode="auto">
          <a:xfrm>
            <a:off x="3441315" y="492067"/>
            <a:ext cx="21295" cy="30935"/>
          </a:xfrm>
          <a:custGeom>
            <a:avLst/>
            <a:gdLst>
              <a:gd name="T0" fmla="*/ 0 w 8"/>
              <a:gd name="T1" fmla="*/ 8 h 8"/>
              <a:gd name="T2" fmla="*/ 0 w 8"/>
              <a:gd name="T3" fmla="*/ 0 h 8"/>
              <a:gd name="T4" fmla="*/ 8 w 8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8">
                <a:moveTo>
                  <a:pt x="0" y="8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25" name="Rectangle 711"/>
          <p:cNvSpPr>
            <a:spLocks noChangeArrowheads="1"/>
          </p:cNvSpPr>
          <p:nvPr/>
        </p:nvSpPr>
        <p:spPr bwMode="auto">
          <a:xfrm>
            <a:off x="3467934" y="526868"/>
            <a:ext cx="42639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Fcu_340b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26" name="Freeform 712"/>
          <p:cNvSpPr>
            <a:spLocks/>
          </p:cNvSpPr>
          <p:nvPr/>
        </p:nvSpPr>
        <p:spPr bwMode="auto">
          <a:xfrm>
            <a:off x="3441315" y="530736"/>
            <a:ext cx="13310" cy="27069"/>
          </a:xfrm>
          <a:custGeom>
            <a:avLst/>
            <a:gdLst>
              <a:gd name="T0" fmla="*/ 0 w 5"/>
              <a:gd name="T1" fmla="*/ 0 h 7"/>
              <a:gd name="T2" fmla="*/ 0 w 5"/>
              <a:gd name="T3" fmla="*/ 7 h 7"/>
              <a:gd name="T4" fmla="*/ 5 w 5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7">
                <a:moveTo>
                  <a:pt x="0" y="0"/>
                </a:moveTo>
                <a:lnTo>
                  <a:pt x="0" y="7"/>
                </a:lnTo>
                <a:lnTo>
                  <a:pt x="5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27" name="Freeform 713"/>
          <p:cNvSpPr>
            <a:spLocks/>
          </p:cNvSpPr>
          <p:nvPr/>
        </p:nvSpPr>
        <p:spPr bwMode="auto">
          <a:xfrm>
            <a:off x="3435991" y="480465"/>
            <a:ext cx="5324" cy="46402"/>
          </a:xfrm>
          <a:custGeom>
            <a:avLst/>
            <a:gdLst>
              <a:gd name="T0" fmla="*/ 0 w 2"/>
              <a:gd name="T1" fmla="*/ 0 h 12"/>
              <a:gd name="T2" fmla="*/ 0 w 2"/>
              <a:gd name="T3" fmla="*/ 12 h 12"/>
              <a:gd name="T4" fmla="*/ 2 w 2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2">
                <a:moveTo>
                  <a:pt x="0" y="0"/>
                </a:moveTo>
                <a:lnTo>
                  <a:pt x="0" y="12"/>
                </a:lnTo>
                <a:lnTo>
                  <a:pt x="2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28" name="Freeform 714"/>
          <p:cNvSpPr>
            <a:spLocks/>
          </p:cNvSpPr>
          <p:nvPr/>
        </p:nvSpPr>
        <p:spPr bwMode="auto">
          <a:xfrm>
            <a:off x="3385415" y="321925"/>
            <a:ext cx="50577" cy="154675"/>
          </a:xfrm>
          <a:custGeom>
            <a:avLst/>
            <a:gdLst>
              <a:gd name="T0" fmla="*/ 0 w 19"/>
              <a:gd name="T1" fmla="*/ 0 h 40"/>
              <a:gd name="T2" fmla="*/ 0 w 19"/>
              <a:gd name="T3" fmla="*/ 40 h 40"/>
              <a:gd name="T4" fmla="*/ 19 w 19"/>
              <a:gd name="T5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40">
                <a:moveTo>
                  <a:pt x="0" y="0"/>
                </a:moveTo>
                <a:lnTo>
                  <a:pt x="0" y="40"/>
                </a:lnTo>
                <a:lnTo>
                  <a:pt x="19" y="4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29" name="Freeform 715"/>
          <p:cNvSpPr>
            <a:spLocks/>
          </p:cNvSpPr>
          <p:nvPr/>
        </p:nvSpPr>
        <p:spPr bwMode="auto">
          <a:xfrm>
            <a:off x="4687519" y="88883"/>
            <a:ext cx="63886" cy="494958"/>
          </a:xfrm>
          <a:custGeom>
            <a:avLst/>
            <a:gdLst>
              <a:gd name="T0" fmla="*/ 0 w 24"/>
              <a:gd name="T1" fmla="*/ 0 h 128"/>
              <a:gd name="T2" fmla="*/ 24 w 24"/>
              <a:gd name="T3" fmla="*/ 0 h 128"/>
              <a:gd name="T4" fmla="*/ 24 w 24"/>
              <a:gd name="T5" fmla="*/ 128 h 128"/>
              <a:gd name="T6" fmla="*/ 0 w 24"/>
              <a:gd name="T7" fmla="*/ 1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128">
                <a:moveTo>
                  <a:pt x="0" y="0"/>
                </a:moveTo>
                <a:lnTo>
                  <a:pt x="24" y="0"/>
                </a:lnTo>
                <a:lnTo>
                  <a:pt x="24" y="128"/>
                </a:lnTo>
                <a:lnTo>
                  <a:pt x="0" y="12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830" name="Rectangle 716"/>
          <p:cNvSpPr>
            <a:spLocks noChangeArrowheads="1"/>
          </p:cNvSpPr>
          <p:nvPr/>
        </p:nvSpPr>
        <p:spPr bwMode="auto">
          <a:xfrm>
            <a:off x="4791334" y="301559"/>
            <a:ext cx="9747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C4 zearalenone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31" name="Line 717"/>
          <p:cNvSpPr>
            <a:spLocks noChangeShapeType="1"/>
          </p:cNvSpPr>
          <p:nvPr/>
        </p:nvSpPr>
        <p:spPr bwMode="auto">
          <a:xfrm>
            <a:off x="1657830" y="321925"/>
            <a:ext cx="1727585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32" name="Rectangle 718"/>
          <p:cNvSpPr>
            <a:spLocks noChangeArrowheads="1"/>
          </p:cNvSpPr>
          <p:nvPr/>
        </p:nvSpPr>
        <p:spPr bwMode="auto">
          <a:xfrm>
            <a:off x="3832617" y="592606"/>
            <a:ext cx="30617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Fsc_</a:t>
            </a:r>
            <a:r>
              <a:rPr lang="en-US" altLang="en-US" sz="800" dirty="0" smtClean="0">
                <a:solidFill>
                  <a:srgbClr val="000000"/>
                </a:solidFill>
                <a:latin typeface="+mn-lt"/>
              </a:rPr>
              <a:t>99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33" name="Freeform 719"/>
          <p:cNvSpPr>
            <a:spLocks/>
          </p:cNvSpPr>
          <p:nvPr/>
        </p:nvSpPr>
        <p:spPr bwMode="auto">
          <a:xfrm>
            <a:off x="3768731" y="623541"/>
            <a:ext cx="53238" cy="46402"/>
          </a:xfrm>
          <a:custGeom>
            <a:avLst/>
            <a:gdLst>
              <a:gd name="T0" fmla="*/ 0 w 20"/>
              <a:gd name="T1" fmla="*/ 12 h 12"/>
              <a:gd name="T2" fmla="*/ 0 w 20"/>
              <a:gd name="T3" fmla="*/ 0 h 12"/>
              <a:gd name="T4" fmla="*/ 20 w 20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12">
                <a:moveTo>
                  <a:pt x="0" y="12"/>
                </a:moveTo>
                <a:lnTo>
                  <a:pt x="0" y="0"/>
                </a:lnTo>
                <a:lnTo>
                  <a:pt x="2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34" name="Rectangle 720"/>
          <p:cNvSpPr>
            <a:spLocks noChangeArrowheads="1"/>
          </p:cNvSpPr>
          <p:nvPr/>
        </p:nvSpPr>
        <p:spPr bwMode="auto">
          <a:xfrm>
            <a:off x="3867221" y="658341"/>
            <a:ext cx="60433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FIESC33_1458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35" name="Freeform 721"/>
          <p:cNvSpPr>
            <a:spLocks/>
          </p:cNvSpPr>
          <p:nvPr/>
        </p:nvSpPr>
        <p:spPr bwMode="auto">
          <a:xfrm>
            <a:off x="3795350" y="689276"/>
            <a:ext cx="58562" cy="30935"/>
          </a:xfrm>
          <a:custGeom>
            <a:avLst/>
            <a:gdLst>
              <a:gd name="T0" fmla="*/ 0 w 22"/>
              <a:gd name="T1" fmla="*/ 8 h 8"/>
              <a:gd name="T2" fmla="*/ 0 w 22"/>
              <a:gd name="T3" fmla="*/ 0 h 8"/>
              <a:gd name="T4" fmla="*/ 22 w 22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" h="8">
                <a:moveTo>
                  <a:pt x="0" y="8"/>
                </a:moveTo>
                <a:lnTo>
                  <a:pt x="0" y="0"/>
                </a:lnTo>
                <a:lnTo>
                  <a:pt x="2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36" name="Rectangle 722"/>
          <p:cNvSpPr>
            <a:spLocks noChangeArrowheads="1"/>
          </p:cNvSpPr>
          <p:nvPr/>
        </p:nvSpPr>
        <p:spPr bwMode="auto">
          <a:xfrm>
            <a:off x="3864560" y="724079"/>
            <a:ext cx="55303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FIESC33_936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37" name="Freeform 723"/>
          <p:cNvSpPr>
            <a:spLocks/>
          </p:cNvSpPr>
          <p:nvPr/>
        </p:nvSpPr>
        <p:spPr bwMode="auto">
          <a:xfrm>
            <a:off x="3795350" y="724079"/>
            <a:ext cx="55901" cy="30935"/>
          </a:xfrm>
          <a:custGeom>
            <a:avLst/>
            <a:gdLst>
              <a:gd name="T0" fmla="*/ 0 w 21"/>
              <a:gd name="T1" fmla="*/ 0 h 8"/>
              <a:gd name="T2" fmla="*/ 0 w 21"/>
              <a:gd name="T3" fmla="*/ 8 h 8"/>
              <a:gd name="T4" fmla="*/ 21 w 2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8">
                <a:moveTo>
                  <a:pt x="0" y="0"/>
                </a:moveTo>
                <a:lnTo>
                  <a:pt x="0" y="8"/>
                </a:lnTo>
                <a:lnTo>
                  <a:pt x="21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38" name="Freeform 724"/>
          <p:cNvSpPr>
            <a:spLocks/>
          </p:cNvSpPr>
          <p:nvPr/>
        </p:nvSpPr>
        <p:spPr bwMode="auto">
          <a:xfrm>
            <a:off x="3768731" y="673809"/>
            <a:ext cx="26619" cy="46402"/>
          </a:xfrm>
          <a:custGeom>
            <a:avLst/>
            <a:gdLst>
              <a:gd name="T0" fmla="*/ 0 w 10"/>
              <a:gd name="T1" fmla="*/ 0 h 12"/>
              <a:gd name="T2" fmla="*/ 0 w 10"/>
              <a:gd name="T3" fmla="*/ 12 h 12"/>
              <a:gd name="T4" fmla="*/ 10 w 10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2">
                <a:moveTo>
                  <a:pt x="0" y="0"/>
                </a:moveTo>
                <a:lnTo>
                  <a:pt x="0" y="12"/>
                </a:lnTo>
                <a:lnTo>
                  <a:pt x="10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39" name="Freeform 725"/>
          <p:cNvSpPr>
            <a:spLocks/>
          </p:cNvSpPr>
          <p:nvPr/>
        </p:nvSpPr>
        <p:spPr bwMode="auto">
          <a:xfrm>
            <a:off x="3744773" y="673809"/>
            <a:ext cx="23958" cy="69604"/>
          </a:xfrm>
          <a:custGeom>
            <a:avLst/>
            <a:gdLst>
              <a:gd name="T0" fmla="*/ 0 w 9"/>
              <a:gd name="T1" fmla="*/ 18 h 18"/>
              <a:gd name="T2" fmla="*/ 0 w 9"/>
              <a:gd name="T3" fmla="*/ 0 h 18"/>
              <a:gd name="T4" fmla="*/ 9 w 9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8">
                <a:moveTo>
                  <a:pt x="0" y="18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40" name="Rectangle 726"/>
          <p:cNvSpPr>
            <a:spLocks noChangeArrowheads="1"/>
          </p:cNvSpPr>
          <p:nvPr/>
        </p:nvSpPr>
        <p:spPr bwMode="auto">
          <a:xfrm>
            <a:off x="3821970" y="789814"/>
            <a:ext cx="65562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FIESC14_11446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41" name="Freeform 727"/>
          <p:cNvSpPr>
            <a:spLocks/>
          </p:cNvSpPr>
          <p:nvPr/>
        </p:nvSpPr>
        <p:spPr bwMode="auto">
          <a:xfrm>
            <a:off x="3744773" y="747280"/>
            <a:ext cx="63886" cy="73472"/>
          </a:xfrm>
          <a:custGeom>
            <a:avLst/>
            <a:gdLst>
              <a:gd name="T0" fmla="*/ 0 w 24"/>
              <a:gd name="T1" fmla="*/ 0 h 19"/>
              <a:gd name="T2" fmla="*/ 0 w 24"/>
              <a:gd name="T3" fmla="*/ 19 h 19"/>
              <a:gd name="T4" fmla="*/ 24 w 24"/>
              <a:gd name="T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19">
                <a:moveTo>
                  <a:pt x="0" y="0"/>
                </a:moveTo>
                <a:lnTo>
                  <a:pt x="0" y="19"/>
                </a:lnTo>
                <a:lnTo>
                  <a:pt x="24" y="1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42" name="Freeform 728"/>
          <p:cNvSpPr>
            <a:spLocks/>
          </p:cNvSpPr>
          <p:nvPr/>
        </p:nvSpPr>
        <p:spPr bwMode="auto">
          <a:xfrm>
            <a:off x="3691535" y="747280"/>
            <a:ext cx="53238" cy="65738"/>
          </a:xfrm>
          <a:custGeom>
            <a:avLst/>
            <a:gdLst>
              <a:gd name="T0" fmla="*/ 0 w 20"/>
              <a:gd name="T1" fmla="*/ 17 h 17"/>
              <a:gd name="T2" fmla="*/ 0 w 20"/>
              <a:gd name="T3" fmla="*/ 0 h 17"/>
              <a:gd name="T4" fmla="*/ 20 w 20"/>
              <a:gd name="T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17">
                <a:moveTo>
                  <a:pt x="0" y="17"/>
                </a:moveTo>
                <a:lnTo>
                  <a:pt x="0" y="0"/>
                </a:lnTo>
                <a:lnTo>
                  <a:pt x="2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43" name="Rectangle 729"/>
          <p:cNvSpPr>
            <a:spLocks noChangeArrowheads="1"/>
          </p:cNvSpPr>
          <p:nvPr/>
        </p:nvSpPr>
        <p:spPr bwMode="auto">
          <a:xfrm>
            <a:off x="3827293" y="851684"/>
            <a:ext cx="55463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Fcamp_1051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44" name="Freeform 730"/>
          <p:cNvSpPr>
            <a:spLocks/>
          </p:cNvSpPr>
          <p:nvPr/>
        </p:nvSpPr>
        <p:spPr bwMode="auto">
          <a:xfrm>
            <a:off x="3691535" y="816884"/>
            <a:ext cx="125111" cy="65738"/>
          </a:xfrm>
          <a:custGeom>
            <a:avLst/>
            <a:gdLst>
              <a:gd name="T0" fmla="*/ 0 w 47"/>
              <a:gd name="T1" fmla="*/ 0 h 17"/>
              <a:gd name="T2" fmla="*/ 0 w 47"/>
              <a:gd name="T3" fmla="*/ 17 h 17"/>
              <a:gd name="T4" fmla="*/ 47 w 47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7" h="17">
                <a:moveTo>
                  <a:pt x="0" y="0"/>
                </a:moveTo>
                <a:lnTo>
                  <a:pt x="0" y="17"/>
                </a:lnTo>
                <a:lnTo>
                  <a:pt x="47" y="1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45" name="Freeform 731"/>
          <p:cNvSpPr>
            <a:spLocks/>
          </p:cNvSpPr>
          <p:nvPr/>
        </p:nvSpPr>
        <p:spPr bwMode="auto">
          <a:xfrm>
            <a:off x="4687088" y="606138"/>
            <a:ext cx="59527" cy="329009"/>
          </a:xfrm>
          <a:custGeom>
            <a:avLst/>
            <a:gdLst>
              <a:gd name="T0" fmla="*/ 0 w 25"/>
              <a:gd name="T1" fmla="*/ 0 h 77"/>
              <a:gd name="T2" fmla="*/ 25 w 25"/>
              <a:gd name="T3" fmla="*/ 0 h 77"/>
              <a:gd name="T4" fmla="*/ 25 w 25"/>
              <a:gd name="T5" fmla="*/ 77 h 77"/>
              <a:gd name="T6" fmla="*/ 0 w 25"/>
              <a:gd name="T7" fmla="*/ 7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77">
                <a:moveTo>
                  <a:pt x="0" y="0"/>
                </a:moveTo>
                <a:lnTo>
                  <a:pt x="25" y="0"/>
                </a:lnTo>
                <a:lnTo>
                  <a:pt x="25" y="77"/>
                </a:lnTo>
                <a:lnTo>
                  <a:pt x="0" y="7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846" name="Rectangle 732"/>
          <p:cNvSpPr>
            <a:spLocks noChangeArrowheads="1"/>
          </p:cNvSpPr>
          <p:nvPr/>
        </p:nvSpPr>
        <p:spPr bwMode="auto">
          <a:xfrm>
            <a:off x="4790904" y="722145"/>
            <a:ext cx="2388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C62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47" name="Line 733"/>
          <p:cNvSpPr>
            <a:spLocks noChangeShapeType="1"/>
          </p:cNvSpPr>
          <p:nvPr/>
        </p:nvSpPr>
        <p:spPr bwMode="auto">
          <a:xfrm>
            <a:off x="1657830" y="813016"/>
            <a:ext cx="2033705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48" name="Line 734"/>
          <p:cNvSpPr>
            <a:spLocks noChangeShapeType="1"/>
          </p:cNvSpPr>
          <p:nvPr/>
        </p:nvSpPr>
        <p:spPr bwMode="auto">
          <a:xfrm>
            <a:off x="1644521" y="321925"/>
            <a:ext cx="0" cy="243614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49" name="Line 735"/>
          <p:cNvSpPr>
            <a:spLocks noChangeShapeType="1"/>
          </p:cNvSpPr>
          <p:nvPr/>
        </p:nvSpPr>
        <p:spPr bwMode="auto">
          <a:xfrm>
            <a:off x="1644521" y="569404"/>
            <a:ext cx="0" cy="243614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50" name="Freeform 736"/>
          <p:cNvSpPr>
            <a:spLocks/>
          </p:cNvSpPr>
          <p:nvPr/>
        </p:nvSpPr>
        <p:spPr bwMode="auto">
          <a:xfrm>
            <a:off x="1319767" y="565536"/>
            <a:ext cx="324754" cy="1202596"/>
          </a:xfrm>
          <a:custGeom>
            <a:avLst/>
            <a:gdLst>
              <a:gd name="T0" fmla="*/ 0 w 122"/>
              <a:gd name="T1" fmla="*/ 311 h 311"/>
              <a:gd name="T2" fmla="*/ 0 w 122"/>
              <a:gd name="T3" fmla="*/ 0 h 311"/>
              <a:gd name="T4" fmla="*/ 122 w 122"/>
              <a:gd name="T5" fmla="*/ 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" h="311">
                <a:moveTo>
                  <a:pt x="0" y="311"/>
                </a:moveTo>
                <a:lnTo>
                  <a:pt x="0" y="0"/>
                </a:lnTo>
                <a:lnTo>
                  <a:pt x="12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51" name="Rectangle 737"/>
          <p:cNvSpPr>
            <a:spLocks noChangeArrowheads="1"/>
          </p:cNvSpPr>
          <p:nvPr/>
        </p:nvSpPr>
        <p:spPr bwMode="auto">
          <a:xfrm>
            <a:off x="3829955" y="917422"/>
            <a:ext cx="34304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Fcu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516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52" name="Freeform 738"/>
          <p:cNvSpPr>
            <a:spLocks/>
          </p:cNvSpPr>
          <p:nvPr/>
        </p:nvSpPr>
        <p:spPr bwMode="auto">
          <a:xfrm>
            <a:off x="3800674" y="948357"/>
            <a:ext cx="18634" cy="30935"/>
          </a:xfrm>
          <a:custGeom>
            <a:avLst/>
            <a:gdLst>
              <a:gd name="T0" fmla="*/ 0 w 7"/>
              <a:gd name="T1" fmla="*/ 8 h 8"/>
              <a:gd name="T2" fmla="*/ 0 w 7"/>
              <a:gd name="T3" fmla="*/ 0 h 8"/>
              <a:gd name="T4" fmla="*/ 7 w 7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8">
                <a:moveTo>
                  <a:pt x="0" y="8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53" name="Rectangle 739"/>
          <p:cNvSpPr>
            <a:spLocks noChangeArrowheads="1"/>
          </p:cNvSpPr>
          <p:nvPr/>
        </p:nvSpPr>
        <p:spPr bwMode="auto">
          <a:xfrm>
            <a:off x="3827293" y="983158"/>
            <a:ext cx="52257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FGSG 08795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54" name="Freeform 740"/>
          <p:cNvSpPr>
            <a:spLocks/>
          </p:cNvSpPr>
          <p:nvPr/>
        </p:nvSpPr>
        <p:spPr bwMode="auto">
          <a:xfrm>
            <a:off x="3800674" y="983158"/>
            <a:ext cx="15972" cy="30935"/>
          </a:xfrm>
          <a:custGeom>
            <a:avLst/>
            <a:gdLst>
              <a:gd name="T0" fmla="*/ 0 w 6"/>
              <a:gd name="T1" fmla="*/ 0 h 8"/>
              <a:gd name="T2" fmla="*/ 0 w 6"/>
              <a:gd name="T3" fmla="*/ 8 h 8"/>
              <a:gd name="T4" fmla="*/ 6 w 6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8">
                <a:moveTo>
                  <a:pt x="0" y="0"/>
                </a:moveTo>
                <a:lnTo>
                  <a:pt x="0" y="8"/>
                </a:lnTo>
                <a:lnTo>
                  <a:pt x="6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55" name="Freeform 741"/>
          <p:cNvSpPr>
            <a:spLocks/>
          </p:cNvSpPr>
          <p:nvPr/>
        </p:nvSpPr>
        <p:spPr bwMode="auto">
          <a:xfrm>
            <a:off x="3774055" y="983158"/>
            <a:ext cx="26619" cy="46402"/>
          </a:xfrm>
          <a:custGeom>
            <a:avLst/>
            <a:gdLst>
              <a:gd name="T0" fmla="*/ 0 w 10"/>
              <a:gd name="T1" fmla="*/ 12 h 12"/>
              <a:gd name="T2" fmla="*/ 0 w 10"/>
              <a:gd name="T3" fmla="*/ 0 h 12"/>
              <a:gd name="T4" fmla="*/ 10 w 10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2">
                <a:moveTo>
                  <a:pt x="0" y="12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56" name="Rectangle 742"/>
          <p:cNvSpPr>
            <a:spLocks noChangeArrowheads="1"/>
          </p:cNvSpPr>
          <p:nvPr/>
        </p:nvSpPr>
        <p:spPr bwMode="auto">
          <a:xfrm>
            <a:off x="3819307" y="1048895"/>
            <a:ext cx="49693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FPSE 11961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57" name="Freeform 743"/>
          <p:cNvSpPr>
            <a:spLocks/>
          </p:cNvSpPr>
          <p:nvPr/>
        </p:nvSpPr>
        <p:spPr bwMode="auto">
          <a:xfrm>
            <a:off x="3774055" y="1033428"/>
            <a:ext cx="31943" cy="46402"/>
          </a:xfrm>
          <a:custGeom>
            <a:avLst/>
            <a:gdLst>
              <a:gd name="T0" fmla="*/ 0 w 12"/>
              <a:gd name="T1" fmla="*/ 0 h 12"/>
              <a:gd name="T2" fmla="*/ 0 w 12"/>
              <a:gd name="T3" fmla="*/ 12 h 12"/>
              <a:gd name="T4" fmla="*/ 12 w 12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2">
                <a:moveTo>
                  <a:pt x="0" y="0"/>
                </a:moveTo>
                <a:lnTo>
                  <a:pt x="0" y="12"/>
                </a:lnTo>
                <a:lnTo>
                  <a:pt x="12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58" name="Freeform 744"/>
          <p:cNvSpPr>
            <a:spLocks/>
          </p:cNvSpPr>
          <p:nvPr/>
        </p:nvSpPr>
        <p:spPr bwMode="auto">
          <a:xfrm>
            <a:off x="3656931" y="1029560"/>
            <a:ext cx="117124" cy="54136"/>
          </a:xfrm>
          <a:custGeom>
            <a:avLst/>
            <a:gdLst>
              <a:gd name="T0" fmla="*/ 0 w 44"/>
              <a:gd name="T1" fmla="*/ 14 h 14"/>
              <a:gd name="T2" fmla="*/ 0 w 44"/>
              <a:gd name="T3" fmla="*/ 0 h 14"/>
              <a:gd name="T4" fmla="*/ 44 w 44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14">
                <a:moveTo>
                  <a:pt x="0" y="14"/>
                </a:moveTo>
                <a:lnTo>
                  <a:pt x="0" y="0"/>
                </a:lnTo>
                <a:lnTo>
                  <a:pt x="4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59" name="Rectangle 745"/>
          <p:cNvSpPr>
            <a:spLocks noChangeArrowheads="1"/>
          </p:cNvSpPr>
          <p:nvPr/>
        </p:nvSpPr>
        <p:spPr bwMode="auto">
          <a:xfrm>
            <a:off x="3782040" y="1114631"/>
            <a:ext cx="35426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Fpo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676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60" name="Freeform 746"/>
          <p:cNvSpPr>
            <a:spLocks/>
          </p:cNvSpPr>
          <p:nvPr/>
        </p:nvSpPr>
        <p:spPr bwMode="auto">
          <a:xfrm>
            <a:off x="3656931" y="1091430"/>
            <a:ext cx="114463" cy="54136"/>
          </a:xfrm>
          <a:custGeom>
            <a:avLst/>
            <a:gdLst>
              <a:gd name="T0" fmla="*/ 0 w 43"/>
              <a:gd name="T1" fmla="*/ 0 h 14"/>
              <a:gd name="T2" fmla="*/ 0 w 43"/>
              <a:gd name="T3" fmla="*/ 14 h 14"/>
              <a:gd name="T4" fmla="*/ 43 w 43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14">
                <a:moveTo>
                  <a:pt x="0" y="0"/>
                </a:moveTo>
                <a:lnTo>
                  <a:pt x="0" y="14"/>
                </a:lnTo>
                <a:lnTo>
                  <a:pt x="43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61" name="Freeform 747"/>
          <p:cNvSpPr>
            <a:spLocks/>
          </p:cNvSpPr>
          <p:nvPr/>
        </p:nvSpPr>
        <p:spPr bwMode="auto">
          <a:xfrm>
            <a:off x="3537144" y="1087564"/>
            <a:ext cx="119787" cy="58004"/>
          </a:xfrm>
          <a:custGeom>
            <a:avLst/>
            <a:gdLst>
              <a:gd name="T0" fmla="*/ 0 w 45"/>
              <a:gd name="T1" fmla="*/ 15 h 15"/>
              <a:gd name="T2" fmla="*/ 0 w 45"/>
              <a:gd name="T3" fmla="*/ 0 h 15"/>
              <a:gd name="T4" fmla="*/ 45 w 45"/>
              <a:gd name="T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" h="15">
                <a:moveTo>
                  <a:pt x="0" y="15"/>
                </a:moveTo>
                <a:lnTo>
                  <a:pt x="0" y="0"/>
                </a:lnTo>
                <a:lnTo>
                  <a:pt x="4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62" name="Rectangle 748"/>
          <p:cNvSpPr>
            <a:spLocks noChangeArrowheads="1"/>
          </p:cNvSpPr>
          <p:nvPr/>
        </p:nvSpPr>
        <p:spPr bwMode="auto">
          <a:xfrm>
            <a:off x="3667578" y="1180369"/>
            <a:ext cx="39273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Fay 1205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63" name="Freeform 749"/>
          <p:cNvSpPr>
            <a:spLocks/>
          </p:cNvSpPr>
          <p:nvPr/>
        </p:nvSpPr>
        <p:spPr bwMode="auto">
          <a:xfrm>
            <a:off x="3537144" y="1153300"/>
            <a:ext cx="117124" cy="58004"/>
          </a:xfrm>
          <a:custGeom>
            <a:avLst/>
            <a:gdLst>
              <a:gd name="T0" fmla="*/ 0 w 44"/>
              <a:gd name="T1" fmla="*/ 0 h 15"/>
              <a:gd name="T2" fmla="*/ 0 w 44"/>
              <a:gd name="T3" fmla="*/ 15 h 15"/>
              <a:gd name="T4" fmla="*/ 44 w 44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15">
                <a:moveTo>
                  <a:pt x="0" y="0"/>
                </a:moveTo>
                <a:lnTo>
                  <a:pt x="0" y="15"/>
                </a:lnTo>
                <a:lnTo>
                  <a:pt x="44" y="1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64" name="Freeform 750"/>
          <p:cNvSpPr>
            <a:spLocks/>
          </p:cNvSpPr>
          <p:nvPr/>
        </p:nvSpPr>
        <p:spPr bwMode="auto">
          <a:xfrm>
            <a:off x="3491892" y="1149434"/>
            <a:ext cx="45253" cy="212679"/>
          </a:xfrm>
          <a:custGeom>
            <a:avLst/>
            <a:gdLst>
              <a:gd name="T0" fmla="*/ 0 w 17"/>
              <a:gd name="T1" fmla="*/ 55 h 55"/>
              <a:gd name="T2" fmla="*/ 0 w 17"/>
              <a:gd name="T3" fmla="*/ 0 h 55"/>
              <a:gd name="T4" fmla="*/ 17 w 17"/>
              <a:gd name="T5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55">
                <a:moveTo>
                  <a:pt x="0" y="55"/>
                </a:moveTo>
                <a:lnTo>
                  <a:pt x="0" y="0"/>
                </a:lnTo>
                <a:lnTo>
                  <a:pt x="1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65" name="Rectangle 751"/>
          <p:cNvSpPr>
            <a:spLocks noChangeArrowheads="1"/>
          </p:cNvSpPr>
          <p:nvPr/>
        </p:nvSpPr>
        <p:spPr bwMode="auto">
          <a:xfrm>
            <a:off x="3744773" y="1242239"/>
            <a:ext cx="29815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Fcamp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66" name="Freeform 752"/>
          <p:cNvSpPr>
            <a:spLocks/>
          </p:cNvSpPr>
          <p:nvPr/>
        </p:nvSpPr>
        <p:spPr bwMode="auto">
          <a:xfrm>
            <a:off x="3670239" y="1277039"/>
            <a:ext cx="61225" cy="112140"/>
          </a:xfrm>
          <a:custGeom>
            <a:avLst/>
            <a:gdLst>
              <a:gd name="T0" fmla="*/ 0 w 23"/>
              <a:gd name="T1" fmla="*/ 29 h 29"/>
              <a:gd name="T2" fmla="*/ 0 w 23"/>
              <a:gd name="T3" fmla="*/ 0 h 29"/>
              <a:gd name="T4" fmla="*/ 23 w 23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29">
                <a:moveTo>
                  <a:pt x="0" y="29"/>
                </a:moveTo>
                <a:lnTo>
                  <a:pt x="0" y="0"/>
                </a:lnTo>
                <a:lnTo>
                  <a:pt x="2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67" name="Rectangle 753"/>
          <p:cNvSpPr>
            <a:spLocks noChangeArrowheads="1"/>
          </p:cNvSpPr>
          <p:nvPr/>
        </p:nvSpPr>
        <p:spPr bwMode="auto">
          <a:xfrm>
            <a:off x="3734125" y="1307974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68" name="Freeform 754"/>
          <p:cNvSpPr>
            <a:spLocks/>
          </p:cNvSpPr>
          <p:nvPr/>
        </p:nvSpPr>
        <p:spPr bwMode="auto">
          <a:xfrm>
            <a:off x="3702182" y="1338909"/>
            <a:ext cx="21295" cy="30935"/>
          </a:xfrm>
          <a:custGeom>
            <a:avLst/>
            <a:gdLst>
              <a:gd name="T0" fmla="*/ 0 w 8"/>
              <a:gd name="T1" fmla="*/ 8 h 8"/>
              <a:gd name="T2" fmla="*/ 0 w 8"/>
              <a:gd name="T3" fmla="*/ 0 h 8"/>
              <a:gd name="T4" fmla="*/ 8 w 8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8">
                <a:moveTo>
                  <a:pt x="0" y="8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69" name="Rectangle 755"/>
          <p:cNvSpPr>
            <a:spLocks noChangeArrowheads="1"/>
          </p:cNvSpPr>
          <p:nvPr/>
        </p:nvSpPr>
        <p:spPr bwMode="auto">
          <a:xfrm>
            <a:off x="3731464" y="1373712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70" name="Freeform 756"/>
          <p:cNvSpPr>
            <a:spLocks/>
          </p:cNvSpPr>
          <p:nvPr/>
        </p:nvSpPr>
        <p:spPr bwMode="auto">
          <a:xfrm>
            <a:off x="3702182" y="1377578"/>
            <a:ext cx="18634" cy="27069"/>
          </a:xfrm>
          <a:custGeom>
            <a:avLst/>
            <a:gdLst>
              <a:gd name="T0" fmla="*/ 0 w 7"/>
              <a:gd name="T1" fmla="*/ 0 h 7"/>
              <a:gd name="T2" fmla="*/ 0 w 7"/>
              <a:gd name="T3" fmla="*/ 7 h 7"/>
              <a:gd name="T4" fmla="*/ 7 w 7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7">
                <a:moveTo>
                  <a:pt x="0" y="0"/>
                </a:moveTo>
                <a:lnTo>
                  <a:pt x="0" y="7"/>
                </a:lnTo>
                <a:lnTo>
                  <a:pt x="7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71" name="Rectangle 757"/>
          <p:cNvSpPr>
            <a:spLocks noChangeArrowheads="1"/>
          </p:cNvSpPr>
          <p:nvPr/>
        </p:nvSpPr>
        <p:spPr bwMode="auto">
          <a:xfrm>
            <a:off x="3731464" y="1439447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72" name="Freeform 758"/>
          <p:cNvSpPr>
            <a:spLocks/>
          </p:cNvSpPr>
          <p:nvPr/>
        </p:nvSpPr>
        <p:spPr bwMode="auto">
          <a:xfrm>
            <a:off x="3704845" y="1470382"/>
            <a:ext cx="15972" cy="30935"/>
          </a:xfrm>
          <a:custGeom>
            <a:avLst/>
            <a:gdLst>
              <a:gd name="T0" fmla="*/ 0 w 6"/>
              <a:gd name="T1" fmla="*/ 8 h 8"/>
              <a:gd name="T2" fmla="*/ 0 w 6"/>
              <a:gd name="T3" fmla="*/ 0 h 8"/>
              <a:gd name="T4" fmla="*/ 6 w 6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8">
                <a:moveTo>
                  <a:pt x="0" y="8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73" name="Rectangle 759"/>
          <p:cNvSpPr>
            <a:spLocks noChangeArrowheads="1"/>
          </p:cNvSpPr>
          <p:nvPr/>
        </p:nvSpPr>
        <p:spPr bwMode="auto">
          <a:xfrm>
            <a:off x="3744773" y="1505185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74" name="Freeform 760"/>
          <p:cNvSpPr>
            <a:spLocks/>
          </p:cNvSpPr>
          <p:nvPr/>
        </p:nvSpPr>
        <p:spPr bwMode="auto">
          <a:xfrm>
            <a:off x="3704845" y="1505185"/>
            <a:ext cx="26619" cy="30935"/>
          </a:xfrm>
          <a:custGeom>
            <a:avLst/>
            <a:gdLst>
              <a:gd name="T0" fmla="*/ 0 w 10"/>
              <a:gd name="T1" fmla="*/ 0 h 8"/>
              <a:gd name="T2" fmla="*/ 0 w 10"/>
              <a:gd name="T3" fmla="*/ 8 h 8"/>
              <a:gd name="T4" fmla="*/ 10 w 1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0"/>
                </a:moveTo>
                <a:lnTo>
                  <a:pt x="0" y="8"/>
                </a:lnTo>
                <a:lnTo>
                  <a:pt x="1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75" name="Freeform 761"/>
          <p:cNvSpPr>
            <a:spLocks/>
          </p:cNvSpPr>
          <p:nvPr/>
        </p:nvSpPr>
        <p:spPr bwMode="auto">
          <a:xfrm>
            <a:off x="3702182" y="1423980"/>
            <a:ext cx="2663" cy="77337"/>
          </a:xfrm>
          <a:custGeom>
            <a:avLst/>
            <a:gdLst>
              <a:gd name="T0" fmla="*/ 0 w 1"/>
              <a:gd name="T1" fmla="*/ 0 h 20"/>
              <a:gd name="T2" fmla="*/ 0 w 1"/>
              <a:gd name="T3" fmla="*/ 20 h 20"/>
              <a:gd name="T4" fmla="*/ 1 w 1"/>
              <a:gd name="T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0">
                <a:moveTo>
                  <a:pt x="0" y="0"/>
                </a:moveTo>
                <a:lnTo>
                  <a:pt x="0" y="20"/>
                </a:lnTo>
                <a:lnTo>
                  <a:pt x="1" y="2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76" name="Line 762"/>
          <p:cNvSpPr>
            <a:spLocks noChangeShapeType="1"/>
          </p:cNvSpPr>
          <p:nvPr/>
        </p:nvSpPr>
        <p:spPr bwMode="auto">
          <a:xfrm>
            <a:off x="3702182" y="1338909"/>
            <a:ext cx="0" cy="81205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77" name="Freeform 763"/>
          <p:cNvSpPr>
            <a:spLocks/>
          </p:cNvSpPr>
          <p:nvPr/>
        </p:nvSpPr>
        <p:spPr bwMode="auto">
          <a:xfrm>
            <a:off x="3686211" y="1420114"/>
            <a:ext cx="15972" cy="88939"/>
          </a:xfrm>
          <a:custGeom>
            <a:avLst/>
            <a:gdLst>
              <a:gd name="T0" fmla="*/ 0 w 6"/>
              <a:gd name="T1" fmla="*/ 23 h 23"/>
              <a:gd name="T2" fmla="*/ 0 w 6"/>
              <a:gd name="T3" fmla="*/ 0 h 23"/>
              <a:gd name="T4" fmla="*/ 6 w 6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23">
                <a:moveTo>
                  <a:pt x="0" y="23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78" name="Rectangle 764"/>
          <p:cNvSpPr>
            <a:spLocks noChangeArrowheads="1"/>
          </p:cNvSpPr>
          <p:nvPr/>
        </p:nvSpPr>
        <p:spPr bwMode="auto">
          <a:xfrm>
            <a:off x="3726141" y="1570921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FIESC29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79" name="Freeform 765"/>
          <p:cNvSpPr>
            <a:spLocks/>
          </p:cNvSpPr>
          <p:nvPr/>
        </p:nvSpPr>
        <p:spPr bwMode="auto">
          <a:xfrm>
            <a:off x="3686211" y="1512919"/>
            <a:ext cx="29282" cy="88939"/>
          </a:xfrm>
          <a:custGeom>
            <a:avLst/>
            <a:gdLst>
              <a:gd name="T0" fmla="*/ 0 w 11"/>
              <a:gd name="T1" fmla="*/ 0 h 23"/>
              <a:gd name="T2" fmla="*/ 0 w 11"/>
              <a:gd name="T3" fmla="*/ 23 h 23"/>
              <a:gd name="T4" fmla="*/ 11 w 11"/>
              <a:gd name="T5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23">
                <a:moveTo>
                  <a:pt x="0" y="0"/>
                </a:moveTo>
                <a:lnTo>
                  <a:pt x="0" y="23"/>
                </a:lnTo>
                <a:lnTo>
                  <a:pt x="11" y="2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80" name="Freeform 766"/>
          <p:cNvSpPr>
            <a:spLocks/>
          </p:cNvSpPr>
          <p:nvPr/>
        </p:nvSpPr>
        <p:spPr bwMode="auto">
          <a:xfrm>
            <a:off x="3670239" y="1396913"/>
            <a:ext cx="15972" cy="116006"/>
          </a:xfrm>
          <a:custGeom>
            <a:avLst/>
            <a:gdLst>
              <a:gd name="T0" fmla="*/ 0 w 6"/>
              <a:gd name="T1" fmla="*/ 0 h 30"/>
              <a:gd name="T2" fmla="*/ 0 w 6"/>
              <a:gd name="T3" fmla="*/ 30 h 30"/>
              <a:gd name="T4" fmla="*/ 6 w 6"/>
              <a:gd name="T5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0">
                <a:moveTo>
                  <a:pt x="0" y="0"/>
                </a:moveTo>
                <a:lnTo>
                  <a:pt x="0" y="30"/>
                </a:lnTo>
                <a:lnTo>
                  <a:pt x="6" y="3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81" name="Freeform 767"/>
          <p:cNvSpPr>
            <a:spLocks/>
          </p:cNvSpPr>
          <p:nvPr/>
        </p:nvSpPr>
        <p:spPr bwMode="auto">
          <a:xfrm>
            <a:off x="3664916" y="1393045"/>
            <a:ext cx="5324" cy="189478"/>
          </a:xfrm>
          <a:custGeom>
            <a:avLst/>
            <a:gdLst>
              <a:gd name="T0" fmla="*/ 0 w 2"/>
              <a:gd name="T1" fmla="*/ 49 h 49"/>
              <a:gd name="T2" fmla="*/ 0 w 2"/>
              <a:gd name="T3" fmla="*/ 0 h 49"/>
              <a:gd name="T4" fmla="*/ 2 w 2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49">
                <a:moveTo>
                  <a:pt x="0" y="49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82" name="Rectangle 768"/>
          <p:cNvSpPr>
            <a:spLocks noChangeArrowheads="1"/>
          </p:cNvSpPr>
          <p:nvPr/>
        </p:nvSpPr>
        <p:spPr bwMode="auto">
          <a:xfrm>
            <a:off x="3726141" y="1636659"/>
            <a:ext cx="44242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Fsp3 4340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83" name="Freeform 769"/>
          <p:cNvSpPr>
            <a:spLocks/>
          </p:cNvSpPr>
          <p:nvPr/>
        </p:nvSpPr>
        <p:spPr bwMode="auto">
          <a:xfrm>
            <a:off x="3694198" y="1667594"/>
            <a:ext cx="21295" cy="27069"/>
          </a:xfrm>
          <a:custGeom>
            <a:avLst/>
            <a:gdLst>
              <a:gd name="T0" fmla="*/ 0 w 8"/>
              <a:gd name="T1" fmla="*/ 7 h 7"/>
              <a:gd name="T2" fmla="*/ 0 w 8"/>
              <a:gd name="T3" fmla="*/ 0 h 7"/>
              <a:gd name="T4" fmla="*/ 8 w 8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7">
                <a:moveTo>
                  <a:pt x="0" y="7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84" name="Rectangle 770"/>
          <p:cNvSpPr>
            <a:spLocks noChangeArrowheads="1"/>
          </p:cNvSpPr>
          <p:nvPr/>
        </p:nvSpPr>
        <p:spPr bwMode="auto">
          <a:xfrm>
            <a:off x="3718154" y="1698529"/>
            <a:ext cx="31899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FIESC5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85" name="Freeform 771"/>
          <p:cNvSpPr>
            <a:spLocks/>
          </p:cNvSpPr>
          <p:nvPr/>
        </p:nvSpPr>
        <p:spPr bwMode="auto">
          <a:xfrm>
            <a:off x="3694198" y="1702394"/>
            <a:ext cx="10648" cy="27069"/>
          </a:xfrm>
          <a:custGeom>
            <a:avLst/>
            <a:gdLst>
              <a:gd name="T0" fmla="*/ 0 w 4"/>
              <a:gd name="T1" fmla="*/ 0 h 7"/>
              <a:gd name="T2" fmla="*/ 0 w 4"/>
              <a:gd name="T3" fmla="*/ 7 h 7"/>
              <a:gd name="T4" fmla="*/ 4 w 4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7">
                <a:moveTo>
                  <a:pt x="0" y="0"/>
                </a:moveTo>
                <a:lnTo>
                  <a:pt x="0" y="7"/>
                </a:lnTo>
                <a:lnTo>
                  <a:pt x="4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86" name="Freeform 772"/>
          <p:cNvSpPr>
            <a:spLocks/>
          </p:cNvSpPr>
          <p:nvPr/>
        </p:nvSpPr>
        <p:spPr bwMode="auto">
          <a:xfrm>
            <a:off x="3670239" y="1698529"/>
            <a:ext cx="23958" cy="77337"/>
          </a:xfrm>
          <a:custGeom>
            <a:avLst/>
            <a:gdLst>
              <a:gd name="T0" fmla="*/ 0 w 9"/>
              <a:gd name="T1" fmla="*/ 20 h 20"/>
              <a:gd name="T2" fmla="*/ 0 w 9"/>
              <a:gd name="T3" fmla="*/ 0 h 20"/>
              <a:gd name="T4" fmla="*/ 9 w 9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20">
                <a:moveTo>
                  <a:pt x="0" y="20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87" name="Rectangle 773"/>
          <p:cNvSpPr>
            <a:spLocks noChangeArrowheads="1"/>
          </p:cNvSpPr>
          <p:nvPr/>
        </p:nvSpPr>
        <p:spPr bwMode="auto">
          <a:xfrm>
            <a:off x="3704845" y="1764264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88" name="Freeform 774"/>
          <p:cNvSpPr>
            <a:spLocks/>
          </p:cNvSpPr>
          <p:nvPr/>
        </p:nvSpPr>
        <p:spPr bwMode="auto">
          <a:xfrm>
            <a:off x="3672902" y="1795199"/>
            <a:ext cx="21295" cy="58004"/>
          </a:xfrm>
          <a:custGeom>
            <a:avLst/>
            <a:gdLst>
              <a:gd name="T0" fmla="*/ 0 w 8"/>
              <a:gd name="T1" fmla="*/ 15 h 15"/>
              <a:gd name="T2" fmla="*/ 0 w 8"/>
              <a:gd name="T3" fmla="*/ 0 h 15"/>
              <a:gd name="T4" fmla="*/ 8 w 8"/>
              <a:gd name="T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5">
                <a:moveTo>
                  <a:pt x="0" y="15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89" name="Rectangle 775"/>
          <p:cNvSpPr>
            <a:spLocks noChangeArrowheads="1"/>
          </p:cNvSpPr>
          <p:nvPr/>
        </p:nvSpPr>
        <p:spPr bwMode="auto">
          <a:xfrm>
            <a:off x="3715493" y="1830002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90" name="Freeform 776"/>
          <p:cNvSpPr>
            <a:spLocks/>
          </p:cNvSpPr>
          <p:nvPr/>
        </p:nvSpPr>
        <p:spPr bwMode="auto">
          <a:xfrm>
            <a:off x="3680887" y="1860937"/>
            <a:ext cx="21295" cy="54136"/>
          </a:xfrm>
          <a:custGeom>
            <a:avLst/>
            <a:gdLst>
              <a:gd name="T0" fmla="*/ 0 w 8"/>
              <a:gd name="T1" fmla="*/ 14 h 14"/>
              <a:gd name="T2" fmla="*/ 0 w 8"/>
              <a:gd name="T3" fmla="*/ 0 h 14"/>
              <a:gd name="T4" fmla="*/ 8 w 8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4">
                <a:moveTo>
                  <a:pt x="0" y="14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91" name="Rectangle 777"/>
          <p:cNvSpPr>
            <a:spLocks noChangeArrowheads="1"/>
          </p:cNvSpPr>
          <p:nvPr/>
        </p:nvSpPr>
        <p:spPr bwMode="auto">
          <a:xfrm>
            <a:off x="3715493" y="1895737"/>
            <a:ext cx="3286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Fsc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146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92" name="Freeform 778"/>
          <p:cNvSpPr>
            <a:spLocks/>
          </p:cNvSpPr>
          <p:nvPr/>
        </p:nvSpPr>
        <p:spPr bwMode="auto">
          <a:xfrm>
            <a:off x="3688874" y="1926672"/>
            <a:ext cx="13310" cy="46402"/>
          </a:xfrm>
          <a:custGeom>
            <a:avLst/>
            <a:gdLst>
              <a:gd name="T0" fmla="*/ 0 w 5"/>
              <a:gd name="T1" fmla="*/ 12 h 12"/>
              <a:gd name="T2" fmla="*/ 0 w 5"/>
              <a:gd name="T3" fmla="*/ 0 h 12"/>
              <a:gd name="T4" fmla="*/ 5 w 5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2">
                <a:moveTo>
                  <a:pt x="0" y="12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93" name="Rectangle 779"/>
          <p:cNvSpPr>
            <a:spLocks noChangeArrowheads="1"/>
          </p:cNvSpPr>
          <p:nvPr/>
        </p:nvSpPr>
        <p:spPr bwMode="auto">
          <a:xfrm>
            <a:off x="3712830" y="1961475"/>
            <a:ext cx="44403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 1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94" name="Freeform 780"/>
          <p:cNvSpPr>
            <a:spLocks/>
          </p:cNvSpPr>
          <p:nvPr/>
        </p:nvSpPr>
        <p:spPr bwMode="auto">
          <a:xfrm>
            <a:off x="3691535" y="1992410"/>
            <a:ext cx="7987" cy="27069"/>
          </a:xfrm>
          <a:custGeom>
            <a:avLst/>
            <a:gdLst>
              <a:gd name="T0" fmla="*/ 0 w 3"/>
              <a:gd name="T1" fmla="*/ 7 h 7"/>
              <a:gd name="T2" fmla="*/ 0 w 3"/>
              <a:gd name="T3" fmla="*/ 0 h 7"/>
              <a:gd name="T4" fmla="*/ 3 w 3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7">
                <a:moveTo>
                  <a:pt x="0" y="7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95" name="Rectangle 781"/>
          <p:cNvSpPr>
            <a:spLocks noChangeArrowheads="1"/>
          </p:cNvSpPr>
          <p:nvPr/>
        </p:nvSpPr>
        <p:spPr bwMode="auto">
          <a:xfrm>
            <a:off x="3718154" y="2027211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96" name="Freeform 782"/>
          <p:cNvSpPr>
            <a:spLocks/>
          </p:cNvSpPr>
          <p:nvPr/>
        </p:nvSpPr>
        <p:spPr bwMode="auto">
          <a:xfrm>
            <a:off x="3691535" y="2027211"/>
            <a:ext cx="13310" cy="30935"/>
          </a:xfrm>
          <a:custGeom>
            <a:avLst/>
            <a:gdLst>
              <a:gd name="T0" fmla="*/ 0 w 5"/>
              <a:gd name="T1" fmla="*/ 0 h 8"/>
              <a:gd name="T2" fmla="*/ 0 w 5"/>
              <a:gd name="T3" fmla="*/ 8 h 8"/>
              <a:gd name="T4" fmla="*/ 5 w 5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8">
                <a:moveTo>
                  <a:pt x="0" y="0"/>
                </a:moveTo>
                <a:lnTo>
                  <a:pt x="0" y="8"/>
                </a:lnTo>
                <a:lnTo>
                  <a:pt x="5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97" name="Freeform 783"/>
          <p:cNvSpPr>
            <a:spLocks/>
          </p:cNvSpPr>
          <p:nvPr/>
        </p:nvSpPr>
        <p:spPr bwMode="auto">
          <a:xfrm>
            <a:off x="3688874" y="1976943"/>
            <a:ext cx="2663" cy="46402"/>
          </a:xfrm>
          <a:custGeom>
            <a:avLst/>
            <a:gdLst>
              <a:gd name="T0" fmla="*/ 0 w 1"/>
              <a:gd name="T1" fmla="*/ 0 h 12"/>
              <a:gd name="T2" fmla="*/ 0 w 1"/>
              <a:gd name="T3" fmla="*/ 12 h 12"/>
              <a:gd name="T4" fmla="*/ 1 w 1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2">
                <a:moveTo>
                  <a:pt x="0" y="0"/>
                </a:moveTo>
                <a:lnTo>
                  <a:pt x="0" y="12"/>
                </a:lnTo>
                <a:lnTo>
                  <a:pt x="1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98" name="Freeform 784"/>
          <p:cNvSpPr>
            <a:spLocks/>
          </p:cNvSpPr>
          <p:nvPr/>
        </p:nvSpPr>
        <p:spPr bwMode="auto">
          <a:xfrm>
            <a:off x="3680887" y="1922807"/>
            <a:ext cx="7987" cy="54136"/>
          </a:xfrm>
          <a:custGeom>
            <a:avLst/>
            <a:gdLst>
              <a:gd name="T0" fmla="*/ 0 w 3"/>
              <a:gd name="T1" fmla="*/ 0 h 14"/>
              <a:gd name="T2" fmla="*/ 0 w 3"/>
              <a:gd name="T3" fmla="*/ 14 h 14"/>
              <a:gd name="T4" fmla="*/ 3 w 3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4">
                <a:moveTo>
                  <a:pt x="0" y="0"/>
                </a:moveTo>
                <a:lnTo>
                  <a:pt x="0" y="14"/>
                </a:lnTo>
                <a:lnTo>
                  <a:pt x="3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899" name="Freeform 785"/>
          <p:cNvSpPr>
            <a:spLocks/>
          </p:cNvSpPr>
          <p:nvPr/>
        </p:nvSpPr>
        <p:spPr bwMode="auto">
          <a:xfrm>
            <a:off x="3672902" y="1860937"/>
            <a:ext cx="7987" cy="58004"/>
          </a:xfrm>
          <a:custGeom>
            <a:avLst/>
            <a:gdLst>
              <a:gd name="T0" fmla="*/ 0 w 3"/>
              <a:gd name="T1" fmla="*/ 0 h 15"/>
              <a:gd name="T2" fmla="*/ 0 w 3"/>
              <a:gd name="T3" fmla="*/ 15 h 15"/>
              <a:gd name="T4" fmla="*/ 3 w 3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5">
                <a:moveTo>
                  <a:pt x="0" y="0"/>
                </a:moveTo>
                <a:lnTo>
                  <a:pt x="0" y="15"/>
                </a:lnTo>
                <a:lnTo>
                  <a:pt x="3" y="1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00" name="Freeform 786"/>
          <p:cNvSpPr>
            <a:spLocks/>
          </p:cNvSpPr>
          <p:nvPr/>
        </p:nvSpPr>
        <p:spPr bwMode="auto">
          <a:xfrm>
            <a:off x="3670239" y="1779731"/>
            <a:ext cx="2663" cy="77337"/>
          </a:xfrm>
          <a:custGeom>
            <a:avLst/>
            <a:gdLst>
              <a:gd name="T0" fmla="*/ 0 w 1"/>
              <a:gd name="T1" fmla="*/ 0 h 20"/>
              <a:gd name="T2" fmla="*/ 0 w 1"/>
              <a:gd name="T3" fmla="*/ 20 h 20"/>
              <a:gd name="T4" fmla="*/ 1 w 1"/>
              <a:gd name="T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0">
                <a:moveTo>
                  <a:pt x="0" y="0"/>
                </a:moveTo>
                <a:lnTo>
                  <a:pt x="0" y="20"/>
                </a:lnTo>
                <a:lnTo>
                  <a:pt x="1" y="2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01" name="Freeform 787"/>
          <p:cNvSpPr>
            <a:spLocks/>
          </p:cNvSpPr>
          <p:nvPr/>
        </p:nvSpPr>
        <p:spPr bwMode="auto">
          <a:xfrm>
            <a:off x="3664916" y="1586388"/>
            <a:ext cx="5324" cy="193343"/>
          </a:xfrm>
          <a:custGeom>
            <a:avLst/>
            <a:gdLst>
              <a:gd name="T0" fmla="*/ 0 w 2"/>
              <a:gd name="T1" fmla="*/ 0 h 50"/>
              <a:gd name="T2" fmla="*/ 0 w 2"/>
              <a:gd name="T3" fmla="*/ 50 h 50"/>
              <a:gd name="T4" fmla="*/ 2 w 2"/>
              <a:gd name="T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50">
                <a:moveTo>
                  <a:pt x="0" y="0"/>
                </a:moveTo>
                <a:lnTo>
                  <a:pt x="0" y="50"/>
                </a:lnTo>
                <a:lnTo>
                  <a:pt x="2" y="5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02" name="Freeform 788"/>
          <p:cNvSpPr>
            <a:spLocks/>
          </p:cNvSpPr>
          <p:nvPr/>
        </p:nvSpPr>
        <p:spPr bwMode="auto">
          <a:xfrm>
            <a:off x="3491892" y="1369844"/>
            <a:ext cx="173025" cy="216544"/>
          </a:xfrm>
          <a:custGeom>
            <a:avLst/>
            <a:gdLst>
              <a:gd name="T0" fmla="*/ 0 w 65"/>
              <a:gd name="T1" fmla="*/ 0 h 56"/>
              <a:gd name="T2" fmla="*/ 0 w 65"/>
              <a:gd name="T3" fmla="*/ 56 h 56"/>
              <a:gd name="T4" fmla="*/ 65 w 65"/>
              <a:gd name="T5" fmla="*/ 5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" h="56">
                <a:moveTo>
                  <a:pt x="0" y="0"/>
                </a:moveTo>
                <a:lnTo>
                  <a:pt x="0" y="56"/>
                </a:lnTo>
                <a:lnTo>
                  <a:pt x="65" y="5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03" name="Freeform 789"/>
          <p:cNvSpPr>
            <a:spLocks/>
          </p:cNvSpPr>
          <p:nvPr/>
        </p:nvSpPr>
        <p:spPr bwMode="auto">
          <a:xfrm>
            <a:off x="3294910" y="1365978"/>
            <a:ext cx="196982" cy="997651"/>
          </a:xfrm>
          <a:custGeom>
            <a:avLst/>
            <a:gdLst>
              <a:gd name="T0" fmla="*/ 0 w 74"/>
              <a:gd name="T1" fmla="*/ 258 h 258"/>
              <a:gd name="T2" fmla="*/ 0 w 74"/>
              <a:gd name="T3" fmla="*/ 0 h 258"/>
              <a:gd name="T4" fmla="*/ 74 w 74"/>
              <a:gd name="T5" fmla="*/ 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" h="258">
                <a:moveTo>
                  <a:pt x="0" y="258"/>
                </a:moveTo>
                <a:lnTo>
                  <a:pt x="0" y="0"/>
                </a:lnTo>
                <a:lnTo>
                  <a:pt x="7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04" name="Rectangle 790"/>
          <p:cNvSpPr>
            <a:spLocks noChangeArrowheads="1"/>
          </p:cNvSpPr>
          <p:nvPr/>
        </p:nvSpPr>
        <p:spPr bwMode="auto">
          <a:xfrm>
            <a:off x="3843265" y="2092949"/>
            <a:ext cx="4007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Fan 1221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05" name="Freeform 791"/>
          <p:cNvSpPr>
            <a:spLocks/>
          </p:cNvSpPr>
          <p:nvPr/>
        </p:nvSpPr>
        <p:spPr bwMode="auto">
          <a:xfrm>
            <a:off x="3821970" y="2123883"/>
            <a:ext cx="7987" cy="61870"/>
          </a:xfrm>
          <a:custGeom>
            <a:avLst/>
            <a:gdLst>
              <a:gd name="T0" fmla="*/ 0 w 3"/>
              <a:gd name="T1" fmla="*/ 16 h 16"/>
              <a:gd name="T2" fmla="*/ 0 w 3"/>
              <a:gd name="T3" fmla="*/ 0 h 16"/>
              <a:gd name="T4" fmla="*/ 3 w 3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6">
                <a:moveTo>
                  <a:pt x="0" y="16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06" name="Rectangle 792"/>
          <p:cNvSpPr>
            <a:spLocks noChangeArrowheads="1"/>
          </p:cNvSpPr>
          <p:nvPr/>
        </p:nvSpPr>
        <p:spPr bwMode="auto">
          <a:xfrm>
            <a:off x="3845926" y="2154818"/>
            <a:ext cx="40556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Fbu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2654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07" name="Freeform 793"/>
          <p:cNvSpPr>
            <a:spLocks/>
          </p:cNvSpPr>
          <p:nvPr/>
        </p:nvSpPr>
        <p:spPr bwMode="auto">
          <a:xfrm>
            <a:off x="3827293" y="2185753"/>
            <a:ext cx="5324" cy="30935"/>
          </a:xfrm>
          <a:custGeom>
            <a:avLst/>
            <a:gdLst>
              <a:gd name="T0" fmla="*/ 0 w 2"/>
              <a:gd name="T1" fmla="*/ 8 h 8"/>
              <a:gd name="T2" fmla="*/ 0 w 2"/>
              <a:gd name="T3" fmla="*/ 0 h 8"/>
              <a:gd name="T4" fmla="*/ 2 w 2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8">
                <a:moveTo>
                  <a:pt x="0" y="8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08" name="Rectangle 794"/>
          <p:cNvSpPr>
            <a:spLocks noChangeArrowheads="1"/>
          </p:cNvSpPr>
          <p:nvPr/>
        </p:nvSpPr>
        <p:spPr bwMode="auto">
          <a:xfrm>
            <a:off x="3845926" y="2220554"/>
            <a:ext cx="48571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Fsuc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05511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09" name="Freeform 795"/>
          <p:cNvSpPr>
            <a:spLocks/>
          </p:cNvSpPr>
          <p:nvPr/>
        </p:nvSpPr>
        <p:spPr bwMode="auto">
          <a:xfrm>
            <a:off x="3827293" y="2224422"/>
            <a:ext cx="5324" cy="27069"/>
          </a:xfrm>
          <a:custGeom>
            <a:avLst/>
            <a:gdLst>
              <a:gd name="T0" fmla="*/ 0 w 2"/>
              <a:gd name="T1" fmla="*/ 0 h 7"/>
              <a:gd name="T2" fmla="*/ 0 w 2"/>
              <a:gd name="T3" fmla="*/ 7 h 7"/>
              <a:gd name="T4" fmla="*/ 2 w 2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7">
                <a:moveTo>
                  <a:pt x="0" y="0"/>
                </a:moveTo>
                <a:lnTo>
                  <a:pt x="0" y="7"/>
                </a:lnTo>
                <a:lnTo>
                  <a:pt x="2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10" name="Rectangle 796"/>
          <p:cNvSpPr>
            <a:spLocks noChangeArrowheads="1"/>
          </p:cNvSpPr>
          <p:nvPr/>
        </p:nvSpPr>
        <p:spPr bwMode="auto">
          <a:xfrm>
            <a:off x="3848589" y="2286292"/>
            <a:ext cx="48410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FCIR 07022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11" name="Freeform 797"/>
          <p:cNvSpPr>
            <a:spLocks/>
          </p:cNvSpPr>
          <p:nvPr/>
        </p:nvSpPr>
        <p:spPr bwMode="auto">
          <a:xfrm>
            <a:off x="3827293" y="2255357"/>
            <a:ext cx="7987" cy="61870"/>
          </a:xfrm>
          <a:custGeom>
            <a:avLst/>
            <a:gdLst>
              <a:gd name="T0" fmla="*/ 0 w 3"/>
              <a:gd name="T1" fmla="*/ 0 h 16"/>
              <a:gd name="T2" fmla="*/ 0 w 3"/>
              <a:gd name="T3" fmla="*/ 16 h 16"/>
              <a:gd name="T4" fmla="*/ 3 w 3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6">
                <a:moveTo>
                  <a:pt x="0" y="0"/>
                </a:moveTo>
                <a:lnTo>
                  <a:pt x="0" y="16"/>
                </a:lnTo>
                <a:lnTo>
                  <a:pt x="3" y="1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12" name="Line 798"/>
          <p:cNvSpPr>
            <a:spLocks noChangeShapeType="1"/>
          </p:cNvSpPr>
          <p:nvPr/>
        </p:nvSpPr>
        <p:spPr bwMode="auto">
          <a:xfrm>
            <a:off x="3827293" y="2185753"/>
            <a:ext cx="0" cy="6187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13" name="Freeform 799"/>
          <p:cNvSpPr>
            <a:spLocks/>
          </p:cNvSpPr>
          <p:nvPr/>
        </p:nvSpPr>
        <p:spPr bwMode="auto">
          <a:xfrm>
            <a:off x="3821970" y="2189619"/>
            <a:ext cx="5324" cy="61870"/>
          </a:xfrm>
          <a:custGeom>
            <a:avLst/>
            <a:gdLst>
              <a:gd name="T0" fmla="*/ 0 w 2"/>
              <a:gd name="T1" fmla="*/ 0 h 16"/>
              <a:gd name="T2" fmla="*/ 0 w 2"/>
              <a:gd name="T3" fmla="*/ 16 h 16"/>
              <a:gd name="T4" fmla="*/ 2 w 2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6">
                <a:moveTo>
                  <a:pt x="0" y="0"/>
                </a:moveTo>
                <a:lnTo>
                  <a:pt x="0" y="16"/>
                </a:lnTo>
                <a:lnTo>
                  <a:pt x="2" y="1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14" name="Freeform 800"/>
          <p:cNvSpPr>
            <a:spLocks/>
          </p:cNvSpPr>
          <p:nvPr/>
        </p:nvSpPr>
        <p:spPr bwMode="auto">
          <a:xfrm>
            <a:off x="3819307" y="2185753"/>
            <a:ext cx="2663" cy="96673"/>
          </a:xfrm>
          <a:custGeom>
            <a:avLst/>
            <a:gdLst>
              <a:gd name="T0" fmla="*/ 0 w 1"/>
              <a:gd name="T1" fmla="*/ 25 h 25"/>
              <a:gd name="T2" fmla="*/ 0 w 1"/>
              <a:gd name="T3" fmla="*/ 0 h 25"/>
              <a:gd name="T4" fmla="*/ 1 w 1"/>
              <a:gd name="T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5">
                <a:moveTo>
                  <a:pt x="0" y="25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15" name="Rectangle 801"/>
          <p:cNvSpPr>
            <a:spLocks noChangeArrowheads="1"/>
          </p:cNvSpPr>
          <p:nvPr/>
        </p:nvSpPr>
        <p:spPr bwMode="auto">
          <a:xfrm>
            <a:off x="3851250" y="2352027"/>
            <a:ext cx="49693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Fsub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01472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16" name="Freeform 802"/>
          <p:cNvSpPr>
            <a:spLocks/>
          </p:cNvSpPr>
          <p:nvPr/>
        </p:nvSpPr>
        <p:spPr bwMode="auto">
          <a:xfrm>
            <a:off x="3819307" y="2286292"/>
            <a:ext cx="21295" cy="96673"/>
          </a:xfrm>
          <a:custGeom>
            <a:avLst/>
            <a:gdLst>
              <a:gd name="T0" fmla="*/ 0 w 8"/>
              <a:gd name="T1" fmla="*/ 0 h 25"/>
              <a:gd name="T2" fmla="*/ 0 w 8"/>
              <a:gd name="T3" fmla="*/ 25 h 25"/>
              <a:gd name="T4" fmla="*/ 8 w 8"/>
              <a:gd name="T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25">
                <a:moveTo>
                  <a:pt x="0" y="0"/>
                </a:moveTo>
                <a:lnTo>
                  <a:pt x="0" y="25"/>
                </a:lnTo>
                <a:lnTo>
                  <a:pt x="8" y="2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17" name="Freeform 803"/>
          <p:cNvSpPr>
            <a:spLocks/>
          </p:cNvSpPr>
          <p:nvPr/>
        </p:nvSpPr>
        <p:spPr bwMode="auto">
          <a:xfrm>
            <a:off x="3768731" y="2286292"/>
            <a:ext cx="50577" cy="92805"/>
          </a:xfrm>
          <a:custGeom>
            <a:avLst/>
            <a:gdLst>
              <a:gd name="T0" fmla="*/ 0 w 19"/>
              <a:gd name="T1" fmla="*/ 24 h 24"/>
              <a:gd name="T2" fmla="*/ 0 w 19"/>
              <a:gd name="T3" fmla="*/ 0 h 24"/>
              <a:gd name="T4" fmla="*/ 19 w 19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24">
                <a:moveTo>
                  <a:pt x="0" y="24"/>
                </a:moveTo>
                <a:lnTo>
                  <a:pt x="0" y="0"/>
                </a:lnTo>
                <a:lnTo>
                  <a:pt x="1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18" name="Rectangle 804"/>
          <p:cNvSpPr>
            <a:spLocks noChangeArrowheads="1"/>
          </p:cNvSpPr>
          <p:nvPr/>
        </p:nvSpPr>
        <p:spPr bwMode="auto">
          <a:xfrm>
            <a:off x="3864560" y="2417765"/>
            <a:ext cx="43601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Fth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06209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19" name="Freeform 805"/>
          <p:cNvSpPr>
            <a:spLocks/>
          </p:cNvSpPr>
          <p:nvPr/>
        </p:nvSpPr>
        <p:spPr bwMode="auto">
          <a:xfrm>
            <a:off x="3813983" y="2448700"/>
            <a:ext cx="37267" cy="27069"/>
          </a:xfrm>
          <a:custGeom>
            <a:avLst/>
            <a:gdLst>
              <a:gd name="T0" fmla="*/ 0 w 14"/>
              <a:gd name="T1" fmla="*/ 7 h 7"/>
              <a:gd name="T2" fmla="*/ 0 w 14"/>
              <a:gd name="T3" fmla="*/ 0 h 7"/>
              <a:gd name="T4" fmla="*/ 14 w 14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7">
                <a:moveTo>
                  <a:pt x="0" y="7"/>
                </a:moveTo>
                <a:lnTo>
                  <a:pt x="0" y="0"/>
                </a:lnTo>
                <a:lnTo>
                  <a:pt x="1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920" name="Rectangle 806"/>
          <p:cNvSpPr>
            <a:spLocks noChangeArrowheads="1"/>
          </p:cNvSpPr>
          <p:nvPr/>
        </p:nvSpPr>
        <p:spPr bwMode="auto">
          <a:xfrm>
            <a:off x="3853913" y="2483501"/>
            <a:ext cx="51937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FVEG 01914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21" name="Freeform 807"/>
          <p:cNvSpPr>
            <a:spLocks/>
          </p:cNvSpPr>
          <p:nvPr/>
        </p:nvSpPr>
        <p:spPr bwMode="auto">
          <a:xfrm>
            <a:off x="3813983" y="2483501"/>
            <a:ext cx="29282" cy="30935"/>
          </a:xfrm>
          <a:custGeom>
            <a:avLst/>
            <a:gdLst>
              <a:gd name="T0" fmla="*/ 0 w 11"/>
              <a:gd name="T1" fmla="*/ 0 h 8"/>
              <a:gd name="T2" fmla="*/ 0 w 11"/>
              <a:gd name="T3" fmla="*/ 8 h 8"/>
              <a:gd name="T4" fmla="*/ 11 w 1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8">
                <a:moveTo>
                  <a:pt x="0" y="0"/>
                </a:moveTo>
                <a:lnTo>
                  <a:pt x="0" y="8"/>
                </a:lnTo>
                <a:lnTo>
                  <a:pt x="11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22" name="Freeform 809"/>
          <p:cNvSpPr>
            <a:spLocks/>
          </p:cNvSpPr>
          <p:nvPr/>
        </p:nvSpPr>
        <p:spPr bwMode="auto">
          <a:xfrm>
            <a:off x="3768731" y="2386830"/>
            <a:ext cx="45253" cy="92805"/>
          </a:xfrm>
          <a:custGeom>
            <a:avLst/>
            <a:gdLst>
              <a:gd name="T0" fmla="*/ 0 w 17"/>
              <a:gd name="T1" fmla="*/ 0 h 24"/>
              <a:gd name="T2" fmla="*/ 0 w 17"/>
              <a:gd name="T3" fmla="*/ 24 h 24"/>
              <a:gd name="T4" fmla="*/ 17 w 17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24">
                <a:moveTo>
                  <a:pt x="0" y="0"/>
                </a:moveTo>
                <a:lnTo>
                  <a:pt x="0" y="24"/>
                </a:lnTo>
                <a:lnTo>
                  <a:pt x="17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23" name="Freeform 810"/>
          <p:cNvSpPr>
            <a:spLocks/>
          </p:cNvSpPr>
          <p:nvPr/>
        </p:nvSpPr>
        <p:spPr bwMode="auto">
          <a:xfrm>
            <a:off x="3763407" y="2382962"/>
            <a:ext cx="5324" cy="135341"/>
          </a:xfrm>
          <a:custGeom>
            <a:avLst/>
            <a:gdLst>
              <a:gd name="T0" fmla="*/ 0 w 2"/>
              <a:gd name="T1" fmla="*/ 35 h 35"/>
              <a:gd name="T2" fmla="*/ 0 w 2"/>
              <a:gd name="T3" fmla="*/ 0 h 35"/>
              <a:gd name="T4" fmla="*/ 2 w 2"/>
              <a:gd name="T5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5">
                <a:moveTo>
                  <a:pt x="0" y="35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24" name="Rectangle 811"/>
          <p:cNvSpPr>
            <a:spLocks noChangeArrowheads="1"/>
          </p:cNvSpPr>
          <p:nvPr/>
        </p:nvSpPr>
        <p:spPr bwMode="auto">
          <a:xfrm>
            <a:off x="3856574" y="2545370"/>
            <a:ext cx="43762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Fpr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10887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25" name="Freeform 812"/>
          <p:cNvSpPr>
            <a:spLocks/>
          </p:cNvSpPr>
          <p:nvPr/>
        </p:nvSpPr>
        <p:spPr bwMode="auto">
          <a:xfrm>
            <a:off x="3821970" y="2576305"/>
            <a:ext cx="23958" cy="30935"/>
          </a:xfrm>
          <a:custGeom>
            <a:avLst/>
            <a:gdLst>
              <a:gd name="T0" fmla="*/ 0 w 9"/>
              <a:gd name="T1" fmla="*/ 8 h 8"/>
              <a:gd name="T2" fmla="*/ 0 w 9"/>
              <a:gd name="T3" fmla="*/ 0 h 8"/>
              <a:gd name="T4" fmla="*/ 9 w 9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8">
                <a:moveTo>
                  <a:pt x="0" y="8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26" name="Rectangle 813"/>
          <p:cNvSpPr>
            <a:spLocks noChangeArrowheads="1"/>
          </p:cNvSpPr>
          <p:nvPr/>
        </p:nvSpPr>
        <p:spPr bwMode="auto">
          <a:xfrm>
            <a:off x="3851250" y="2611108"/>
            <a:ext cx="49212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FFUJ 06260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27" name="Freeform 814"/>
          <p:cNvSpPr>
            <a:spLocks/>
          </p:cNvSpPr>
          <p:nvPr/>
        </p:nvSpPr>
        <p:spPr bwMode="auto">
          <a:xfrm>
            <a:off x="3821970" y="2614974"/>
            <a:ext cx="18634" cy="27069"/>
          </a:xfrm>
          <a:custGeom>
            <a:avLst/>
            <a:gdLst>
              <a:gd name="T0" fmla="*/ 0 w 7"/>
              <a:gd name="T1" fmla="*/ 0 h 7"/>
              <a:gd name="T2" fmla="*/ 0 w 7"/>
              <a:gd name="T3" fmla="*/ 7 h 7"/>
              <a:gd name="T4" fmla="*/ 7 w 7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7">
                <a:moveTo>
                  <a:pt x="0" y="0"/>
                </a:moveTo>
                <a:lnTo>
                  <a:pt x="0" y="7"/>
                </a:lnTo>
                <a:lnTo>
                  <a:pt x="7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28" name="Freeform 815"/>
          <p:cNvSpPr>
            <a:spLocks/>
          </p:cNvSpPr>
          <p:nvPr/>
        </p:nvSpPr>
        <p:spPr bwMode="auto">
          <a:xfrm>
            <a:off x="3792688" y="2611108"/>
            <a:ext cx="29282" cy="46402"/>
          </a:xfrm>
          <a:custGeom>
            <a:avLst/>
            <a:gdLst>
              <a:gd name="T0" fmla="*/ 0 w 11"/>
              <a:gd name="T1" fmla="*/ 12 h 12"/>
              <a:gd name="T2" fmla="*/ 0 w 11"/>
              <a:gd name="T3" fmla="*/ 0 h 12"/>
              <a:gd name="T4" fmla="*/ 11 w 11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2">
                <a:moveTo>
                  <a:pt x="0" y="12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29" name="Rectangle 816"/>
          <p:cNvSpPr>
            <a:spLocks noChangeArrowheads="1"/>
          </p:cNvSpPr>
          <p:nvPr/>
        </p:nvSpPr>
        <p:spPr bwMode="auto">
          <a:xfrm>
            <a:off x="3851250" y="2676844"/>
            <a:ext cx="43762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Fsa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11288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30" name="Freeform 817"/>
          <p:cNvSpPr>
            <a:spLocks/>
          </p:cNvSpPr>
          <p:nvPr/>
        </p:nvSpPr>
        <p:spPr bwMode="auto">
          <a:xfrm>
            <a:off x="3792688" y="2661376"/>
            <a:ext cx="47915" cy="46402"/>
          </a:xfrm>
          <a:custGeom>
            <a:avLst/>
            <a:gdLst>
              <a:gd name="T0" fmla="*/ 0 w 18"/>
              <a:gd name="T1" fmla="*/ 0 h 12"/>
              <a:gd name="T2" fmla="*/ 0 w 18"/>
              <a:gd name="T3" fmla="*/ 12 h 12"/>
              <a:gd name="T4" fmla="*/ 18 w 18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2">
                <a:moveTo>
                  <a:pt x="0" y="0"/>
                </a:moveTo>
                <a:lnTo>
                  <a:pt x="0" y="12"/>
                </a:lnTo>
                <a:lnTo>
                  <a:pt x="18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31" name="Freeform 818"/>
          <p:cNvSpPr>
            <a:spLocks/>
          </p:cNvSpPr>
          <p:nvPr/>
        </p:nvSpPr>
        <p:spPr bwMode="auto">
          <a:xfrm>
            <a:off x="3763407" y="2522169"/>
            <a:ext cx="29282" cy="139207"/>
          </a:xfrm>
          <a:custGeom>
            <a:avLst/>
            <a:gdLst>
              <a:gd name="T0" fmla="*/ 0 w 11"/>
              <a:gd name="T1" fmla="*/ 0 h 36"/>
              <a:gd name="T2" fmla="*/ 0 w 11"/>
              <a:gd name="T3" fmla="*/ 36 h 36"/>
              <a:gd name="T4" fmla="*/ 11 w 11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36">
                <a:moveTo>
                  <a:pt x="0" y="0"/>
                </a:moveTo>
                <a:lnTo>
                  <a:pt x="0" y="36"/>
                </a:lnTo>
                <a:lnTo>
                  <a:pt x="11" y="3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32" name="Freeform 819"/>
          <p:cNvSpPr>
            <a:spLocks/>
          </p:cNvSpPr>
          <p:nvPr/>
        </p:nvSpPr>
        <p:spPr bwMode="auto">
          <a:xfrm>
            <a:off x="3758084" y="2522169"/>
            <a:ext cx="5324" cy="139207"/>
          </a:xfrm>
          <a:custGeom>
            <a:avLst/>
            <a:gdLst>
              <a:gd name="T0" fmla="*/ 0 w 2"/>
              <a:gd name="T1" fmla="*/ 36 h 36"/>
              <a:gd name="T2" fmla="*/ 0 w 2"/>
              <a:gd name="T3" fmla="*/ 0 h 36"/>
              <a:gd name="T4" fmla="*/ 2 w 2"/>
              <a:gd name="T5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6">
                <a:moveTo>
                  <a:pt x="0" y="36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33" name="Rectangle 820"/>
          <p:cNvSpPr>
            <a:spLocks noChangeArrowheads="1"/>
          </p:cNvSpPr>
          <p:nvPr/>
        </p:nvSpPr>
        <p:spPr bwMode="auto">
          <a:xfrm>
            <a:off x="3800674" y="2742582"/>
            <a:ext cx="42639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Fdl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05712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34" name="Freeform 821"/>
          <p:cNvSpPr>
            <a:spLocks/>
          </p:cNvSpPr>
          <p:nvPr/>
        </p:nvSpPr>
        <p:spPr bwMode="auto">
          <a:xfrm>
            <a:off x="3763407" y="2773517"/>
            <a:ext cx="26619" cy="30935"/>
          </a:xfrm>
          <a:custGeom>
            <a:avLst/>
            <a:gdLst>
              <a:gd name="T0" fmla="*/ 0 w 10"/>
              <a:gd name="T1" fmla="*/ 8 h 8"/>
              <a:gd name="T2" fmla="*/ 0 w 10"/>
              <a:gd name="T3" fmla="*/ 0 h 8"/>
              <a:gd name="T4" fmla="*/ 10 w 10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8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35" name="Rectangle 822"/>
          <p:cNvSpPr>
            <a:spLocks noChangeArrowheads="1"/>
          </p:cNvSpPr>
          <p:nvPr/>
        </p:nvSpPr>
        <p:spPr bwMode="auto">
          <a:xfrm>
            <a:off x="3845926" y="2808317"/>
            <a:ext cx="49372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Fsp5 08094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36" name="Freeform 823"/>
          <p:cNvSpPr>
            <a:spLocks/>
          </p:cNvSpPr>
          <p:nvPr/>
        </p:nvSpPr>
        <p:spPr bwMode="auto">
          <a:xfrm>
            <a:off x="3763407" y="2808317"/>
            <a:ext cx="69210" cy="30935"/>
          </a:xfrm>
          <a:custGeom>
            <a:avLst/>
            <a:gdLst>
              <a:gd name="T0" fmla="*/ 0 w 26"/>
              <a:gd name="T1" fmla="*/ 0 h 8"/>
              <a:gd name="T2" fmla="*/ 0 w 26"/>
              <a:gd name="T3" fmla="*/ 8 h 8"/>
              <a:gd name="T4" fmla="*/ 26 w 26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8">
                <a:moveTo>
                  <a:pt x="0" y="0"/>
                </a:moveTo>
                <a:lnTo>
                  <a:pt x="0" y="8"/>
                </a:lnTo>
                <a:lnTo>
                  <a:pt x="26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37" name="Freeform 824"/>
          <p:cNvSpPr>
            <a:spLocks/>
          </p:cNvSpPr>
          <p:nvPr/>
        </p:nvSpPr>
        <p:spPr bwMode="auto">
          <a:xfrm>
            <a:off x="3758084" y="2665244"/>
            <a:ext cx="5324" cy="139207"/>
          </a:xfrm>
          <a:custGeom>
            <a:avLst/>
            <a:gdLst>
              <a:gd name="T0" fmla="*/ 0 w 2"/>
              <a:gd name="T1" fmla="*/ 0 h 36"/>
              <a:gd name="T2" fmla="*/ 0 w 2"/>
              <a:gd name="T3" fmla="*/ 36 h 36"/>
              <a:gd name="T4" fmla="*/ 2 w 2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6">
                <a:moveTo>
                  <a:pt x="0" y="0"/>
                </a:moveTo>
                <a:lnTo>
                  <a:pt x="0" y="36"/>
                </a:lnTo>
                <a:lnTo>
                  <a:pt x="2" y="3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38" name="Freeform 825"/>
          <p:cNvSpPr>
            <a:spLocks/>
          </p:cNvSpPr>
          <p:nvPr/>
        </p:nvSpPr>
        <p:spPr bwMode="auto">
          <a:xfrm>
            <a:off x="3728802" y="2661376"/>
            <a:ext cx="29282" cy="135341"/>
          </a:xfrm>
          <a:custGeom>
            <a:avLst/>
            <a:gdLst>
              <a:gd name="T0" fmla="*/ 0 w 11"/>
              <a:gd name="T1" fmla="*/ 35 h 35"/>
              <a:gd name="T2" fmla="*/ 0 w 11"/>
              <a:gd name="T3" fmla="*/ 0 h 35"/>
              <a:gd name="T4" fmla="*/ 11 w 11"/>
              <a:gd name="T5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35">
                <a:moveTo>
                  <a:pt x="0" y="35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39" name="Rectangle 826"/>
          <p:cNvSpPr>
            <a:spLocks noChangeArrowheads="1"/>
          </p:cNvSpPr>
          <p:nvPr/>
        </p:nvSpPr>
        <p:spPr bwMode="auto">
          <a:xfrm>
            <a:off x="3771392" y="2874055"/>
            <a:ext cx="33182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Ffo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881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40" name="Freeform 827"/>
          <p:cNvSpPr>
            <a:spLocks/>
          </p:cNvSpPr>
          <p:nvPr/>
        </p:nvSpPr>
        <p:spPr bwMode="auto">
          <a:xfrm>
            <a:off x="3742112" y="2904990"/>
            <a:ext cx="15972" cy="27069"/>
          </a:xfrm>
          <a:custGeom>
            <a:avLst/>
            <a:gdLst>
              <a:gd name="T0" fmla="*/ 0 w 6"/>
              <a:gd name="T1" fmla="*/ 7 h 7"/>
              <a:gd name="T2" fmla="*/ 0 w 6"/>
              <a:gd name="T3" fmla="*/ 0 h 7"/>
              <a:gd name="T4" fmla="*/ 6 w 6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7">
                <a:moveTo>
                  <a:pt x="0" y="7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41" name="Rectangle 828"/>
          <p:cNvSpPr>
            <a:spLocks noChangeArrowheads="1"/>
          </p:cNvSpPr>
          <p:nvPr/>
        </p:nvSpPr>
        <p:spPr bwMode="auto">
          <a:xfrm>
            <a:off x="3768731" y="2939790"/>
            <a:ext cx="31098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FOMG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42" name="Freeform 829"/>
          <p:cNvSpPr>
            <a:spLocks/>
          </p:cNvSpPr>
          <p:nvPr/>
        </p:nvSpPr>
        <p:spPr bwMode="auto">
          <a:xfrm>
            <a:off x="3742112" y="2939790"/>
            <a:ext cx="13310" cy="30935"/>
          </a:xfrm>
          <a:custGeom>
            <a:avLst/>
            <a:gdLst>
              <a:gd name="T0" fmla="*/ 0 w 5"/>
              <a:gd name="T1" fmla="*/ 0 h 8"/>
              <a:gd name="T2" fmla="*/ 0 w 5"/>
              <a:gd name="T3" fmla="*/ 8 h 8"/>
              <a:gd name="T4" fmla="*/ 5 w 5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8">
                <a:moveTo>
                  <a:pt x="0" y="0"/>
                </a:moveTo>
                <a:lnTo>
                  <a:pt x="0" y="8"/>
                </a:lnTo>
                <a:lnTo>
                  <a:pt x="5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43" name="Freeform 830"/>
          <p:cNvSpPr>
            <a:spLocks/>
          </p:cNvSpPr>
          <p:nvPr/>
        </p:nvSpPr>
        <p:spPr bwMode="auto">
          <a:xfrm>
            <a:off x="3728802" y="2800583"/>
            <a:ext cx="13310" cy="135341"/>
          </a:xfrm>
          <a:custGeom>
            <a:avLst/>
            <a:gdLst>
              <a:gd name="T0" fmla="*/ 0 w 5"/>
              <a:gd name="T1" fmla="*/ 0 h 35"/>
              <a:gd name="T2" fmla="*/ 0 w 5"/>
              <a:gd name="T3" fmla="*/ 35 h 35"/>
              <a:gd name="T4" fmla="*/ 5 w 5"/>
              <a:gd name="T5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35">
                <a:moveTo>
                  <a:pt x="0" y="0"/>
                </a:moveTo>
                <a:lnTo>
                  <a:pt x="0" y="35"/>
                </a:lnTo>
                <a:lnTo>
                  <a:pt x="5" y="3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44" name="Freeform 831"/>
          <p:cNvSpPr>
            <a:spLocks/>
          </p:cNvSpPr>
          <p:nvPr/>
        </p:nvSpPr>
        <p:spPr bwMode="auto">
          <a:xfrm>
            <a:off x="3723478" y="2800583"/>
            <a:ext cx="5324" cy="112140"/>
          </a:xfrm>
          <a:custGeom>
            <a:avLst/>
            <a:gdLst>
              <a:gd name="T0" fmla="*/ 0 w 2"/>
              <a:gd name="T1" fmla="*/ 29 h 29"/>
              <a:gd name="T2" fmla="*/ 0 w 2"/>
              <a:gd name="T3" fmla="*/ 0 h 29"/>
              <a:gd name="T4" fmla="*/ 2 w 2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9">
                <a:moveTo>
                  <a:pt x="0" y="29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45" name="Rectangle 832"/>
          <p:cNvSpPr>
            <a:spLocks noChangeArrowheads="1"/>
          </p:cNvSpPr>
          <p:nvPr/>
        </p:nvSpPr>
        <p:spPr bwMode="auto">
          <a:xfrm>
            <a:off x="3779379" y="3001660"/>
            <a:ext cx="44242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Fsp2 1243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46" name="Freeform 833"/>
          <p:cNvSpPr>
            <a:spLocks/>
          </p:cNvSpPr>
          <p:nvPr/>
        </p:nvSpPr>
        <p:spPr bwMode="auto">
          <a:xfrm>
            <a:off x="3723478" y="2920457"/>
            <a:ext cx="45253" cy="112140"/>
          </a:xfrm>
          <a:custGeom>
            <a:avLst/>
            <a:gdLst>
              <a:gd name="T0" fmla="*/ 0 w 17"/>
              <a:gd name="T1" fmla="*/ 0 h 29"/>
              <a:gd name="T2" fmla="*/ 0 w 17"/>
              <a:gd name="T3" fmla="*/ 29 h 29"/>
              <a:gd name="T4" fmla="*/ 17 w 17"/>
              <a:gd name="T5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29">
                <a:moveTo>
                  <a:pt x="0" y="0"/>
                </a:moveTo>
                <a:lnTo>
                  <a:pt x="0" y="29"/>
                </a:lnTo>
                <a:lnTo>
                  <a:pt x="17" y="2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47" name="Freeform 834"/>
          <p:cNvSpPr>
            <a:spLocks/>
          </p:cNvSpPr>
          <p:nvPr/>
        </p:nvSpPr>
        <p:spPr bwMode="auto">
          <a:xfrm>
            <a:off x="3720817" y="2916589"/>
            <a:ext cx="2663" cy="88939"/>
          </a:xfrm>
          <a:custGeom>
            <a:avLst/>
            <a:gdLst>
              <a:gd name="T0" fmla="*/ 0 w 1"/>
              <a:gd name="T1" fmla="*/ 23 h 23"/>
              <a:gd name="T2" fmla="*/ 0 w 1"/>
              <a:gd name="T3" fmla="*/ 0 h 23"/>
              <a:gd name="T4" fmla="*/ 1 w 1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3">
                <a:moveTo>
                  <a:pt x="0" y="23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48" name="Rectangle 835"/>
          <p:cNvSpPr>
            <a:spLocks noChangeArrowheads="1"/>
          </p:cNvSpPr>
          <p:nvPr/>
        </p:nvSpPr>
        <p:spPr bwMode="auto">
          <a:xfrm>
            <a:off x="3755421" y="3067398"/>
            <a:ext cx="39433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Fco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1518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49" name="Freeform 836"/>
          <p:cNvSpPr>
            <a:spLocks/>
          </p:cNvSpPr>
          <p:nvPr/>
        </p:nvSpPr>
        <p:spPr bwMode="auto">
          <a:xfrm>
            <a:off x="3720817" y="3009394"/>
            <a:ext cx="23958" cy="88939"/>
          </a:xfrm>
          <a:custGeom>
            <a:avLst/>
            <a:gdLst>
              <a:gd name="T0" fmla="*/ 0 w 9"/>
              <a:gd name="T1" fmla="*/ 0 h 23"/>
              <a:gd name="T2" fmla="*/ 0 w 9"/>
              <a:gd name="T3" fmla="*/ 23 h 23"/>
              <a:gd name="T4" fmla="*/ 9 w 9"/>
              <a:gd name="T5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23">
                <a:moveTo>
                  <a:pt x="0" y="0"/>
                </a:moveTo>
                <a:lnTo>
                  <a:pt x="0" y="23"/>
                </a:lnTo>
                <a:lnTo>
                  <a:pt x="9" y="2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50" name="Freeform 837"/>
          <p:cNvSpPr>
            <a:spLocks/>
          </p:cNvSpPr>
          <p:nvPr/>
        </p:nvSpPr>
        <p:spPr bwMode="auto">
          <a:xfrm>
            <a:off x="3718154" y="3009394"/>
            <a:ext cx="2663" cy="88939"/>
          </a:xfrm>
          <a:custGeom>
            <a:avLst/>
            <a:gdLst>
              <a:gd name="T0" fmla="*/ 0 w 1"/>
              <a:gd name="T1" fmla="*/ 23 h 23"/>
              <a:gd name="T2" fmla="*/ 0 w 1"/>
              <a:gd name="T3" fmla="*/ 0 h 23"/>
              <a:gd name="T4" fmla="*/ 1 w 1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3">
                <a:moveTo>
                  <a:pt x="0" y="23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51" name="Rectangle 838"/>
          <p:cNvSpPr>
            <a:spLocks noChangeArrowheads="1"/>
          </p:cNvSpPr>
          <p:nvPr/>
        </p:nvSpPr>
        <p:spPr bwMode="auto">
          <a:xfrm>
            <a:off x="3795350" y="3133134"/>
            <a:ext cx="34304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Fga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112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52" name="Freeform 839"/>
          <p:cNvSpPr>
            <a:spLocks/>
          </p:cNvSpPr>
          <p:nvPr/>
        </p:nvSpPr>
        <p:spPr bwMode="auto">
          <a:xfrm>
            <a:off x="3728802" y="3164068"/>
            <a:ext cx="53238" cy="30935"/>
          </a:xfrm>
          <a:custGeom>
            <a:avLst/>
            <a:gdLst>
              <a:gd name="T0" fmla="*/ 0 w 20"/>
              <a:gd name="T1" fmla="*/ 8 h 8"/>
              <a:gd name="T2" fmla="*/ 0 w 20"/>
              <a:gd name="T3" fmla="*/ 0 h 8"/>
              <a:gd name="T4" fmla="*/ 20 w 20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8">
                <a:moveTo>
                  <a:pt x="0" y="8"/>
                </a:moveTo>
                <a:lnTo>
                  <a:pt x="0" y="0"/>
                </a:lnTo>
                <a:lnTo>
                  <a:pt x="2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53" name="Rectangle 840"/>
          <p:cNvSpPr>
            <a:spLocks noChangeArrowheads="1"/>
          </p:cNvSpPr>
          <p:nvPr/>
        </p:nvSpPr>
        <p:spPr bwMode="auto">
          <a:xfrm>
            <a:off x="3792688" y="3198871"/>
            <a:ext cx="35105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Fmi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519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54" name="Freeform 841"/>
          <p:cNvSpPr>
            <a:spLocks/>
          </p:cNvSpPr>
          <p:nvPr/>
        </p:nvSpPr>
        <p:spPr bwMode="auto">
          <a:xfrm>
            <a:off x="3728802" y="3198871"/>
            <a:ext cx="50577" cy="30935"/>
          </a:xfrm>
          <a:custGeom>
            <a:avLst/>
            <a:gdLst>
              <a:gd name="T0" fmla="*/ 0 w 19"/>
              <a:gd name="T1" fmla="*/ 0 h 8"/>
              <a:gd name="T2" fmla="*/ 0 w 19"/>
              <a:gd name="T3" fmla="*/ 8 h 8"/>
              <a:gd name="T4" fmla="*/ 19 w 19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8">
                <a:moveTo>
                  <a:pt x="0" y="0"/>
                </a:moveTo>
                <a:lnTo>
                  <a:pt x="0" y="8"/>
                </a:lnTo>
                <a:lnTo>
                  <a:pt x="19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55" name="Freeform 842"/>
          <p:cNvSpPr>
            <a:spLocks/>
          </p:cNvSpPr>
          <p:nvPr/>
        </p:nvSpPr>
        <p:spPr bwMode="auto">
          <a:xfrm>
            <a:off x="3718154" y="3106067"/>
            <a:ext cx="10648" cy="92805"/>
          </a:xfrm>
          <a:custGeom>
            <a:avLst/>
            <a:gdLst>
              <a:gd name="T0" fmla="*/ 0 w 4"/>
              <a:gd name="T1" fmla="*/ 0 h 24"/>
              <a:gd name="T2" fmla="*/ 0 w 4"/>
              <a:gd name="T3" fmla="*/ 24 h 24"/>
              <a:gd name="T4" fmla="*/ 4 w 4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24">
                <a:moveTo>
                  <a:pt x="0" y="0"/>
                </a:moveTo>
                <a:lnTo>
                  <a:pt x="0" y="24"/>
                </a:lnTo>
                <a:lnTo>
                  <a:pt x="4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56" name="Freeform 843"/>
          <p:cNvSpPr>
            <a:spLocks/>
          </p:cNvSpPr>
          <p:nvPr/>
        </p:nvSpPr>
        <p:spPr bwMode="auto">
          <a:xfrm>
            <a:off x="3667578" y="3102199"/>
            <a:ext cx="50577" cy="92805"/>
          </a:xfrm>
          <a:custGeom>
            <a:avLst/>
            <a:gdLst>
              <a:gd name="T0" fmla="*/ 0 w 19"/>
              <a:gd name="T1" fmla="*/ 24 h 24"/>
              <a:gd name="T2" fmla="*/ 0 w 19"/>
              <a:gd name="T3" fmla="*/ 0 h 24"/>
              <a:gd name="T4" fmla="*/ 19 w 19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24">
                <a:moveTo>
                  <a:pt x="0" y="24"/>
                </a:moveTo>
                <a:lnTo>
                  <a:pt x="0" y="0"/>
                </a:lnTo>
                <a:lnTo>
                  <a:pt x="1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57" name="Rectangle 844"/>
          <p:cNvSpPr>
            <a:spLocks noChangeArrowheads="1"/>
          </p:cNvSpPr>
          <p:nvPr/>
        </p:nvSpPr>
        <p:spPr bwMode="auto">
          <a:xfrm>
            <a:off x="3747436" y="3264607"/>
            <a:ext cx="38311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Fre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8885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58" name="Freeform 845"/>
          <p:cNvSpPr>
            <a:spLocks/>
          </p:cNvSpPr>
          <p:nvPr/>
        </p:nvSpPr>
        <p:spPr bwMode="auto">
          <a:xfrm>
            <a:off x="3667578" y="3202737"/>
            <a:ext cx="66549" cy="92805"/>
          </a:xfrm>
          <a:custGeom>
            <a:avLst/>
            <a:gdLst>
              <a:gd name="T0" fmla="*/ 0 w 25"/>
              <a:gd name="T1" fmla="*/ 0 h 24"/>
              <a:gd name="T2" fmla="*/ 0 w 25"/>
              <a:gd name="T3" fmla="*/ 24 h 24"/>
              <a:gd name="T4" fmla="*/ 25 w 25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" h="24">
                <a:moveTo>
                  <a:pt x="0" y="0"/>
                </a:moveTo>
                <a:lnTo>
                  <a:pt x="0" y="24"/>
                </a:lnTo>
                <a:lnTo>
                  <a:pt x="25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59" name="Freeform 846"/>
          <p:cNvSpPr>
            <a:spLocks/>
          </p:cNvSpPr>
          <p:nvPr/>
        </p:nvSpPr>
        <p:spPr bwMode="auto">
          <a:xfrm>
            <a:off x="3462610" y="3198871"/>
            <a:ext cx="204968" cy="77337"/>
          </a:xfrm>
          <a:custGeom>
            <a:avLst/>
            <a:gdLst>
              <a:gd name="T0" fmla="*/ 0 w 77"/>
              <a:gd name="T1" fmla="*/ 20 h 20"/>
              <a:gd name="T2" fmla="*/ 0 w 77"/>
              <a:gd name="T3" fmla="*/ 0 h 20"/>
              <a:gd name="T4" fmla="*/ 77 w 77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" h="20">
                <a:moveTo>
                  <a:pt x="0" y="20"/>
                </a:moveTo>
                <a:lnTo>
                  <a:pt x="0" y="0"/>
                </a:lnTo>
                <a:lnTo>
                  <a:pt x="7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60" name="Rectangle 847"/>
          <p:cNvSpPr>
            <a:spLocks noChangeArrowheads="1"/>
          </p:cNvSpPr>
          <p:nvPr/>
        </p:nvSpPr>
        <p:spPr bwMode="auto">
          <a:xfrm>
            <a:off x="3630312" y="3330345"/>
            <a:ext cx="34945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Fba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145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61" name="Freeform 848"/>
          <p:cNvSpPr>
            <a:spLocks/>
          </p:cNvSpPr>
          <p:nvPr/>
        </p:nvSpPr>
        <p:spPr bwMode="auto">
          <a:xfrm>
            <a:off x="3462610" y="3283942"/>
            <a:ext cx="157054" cy="77337"/>
          </a:xfrm>
          <a:custGeom>
            <a:avLst/>
            <a:gdLst>
              <a:gd name="T0" fmla="*/ 0 w 59"/>
              <a:gd name="T1" fmla="*/ 0 h 20"/>
              <a:gd name="T2" fmla="*/ 0 w 59"/>
              <a:gd name="T3" fmla="*/ 20 h 20"/>
              <a:gd name="T4" fmla="*/ 59 w 59"/>
              <a:gd name="T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9" h="20">
                <a:moveTo>
                  <a:pt x="0" y="0"/>
                </a:moveTo>
                <a:lnTo>
                  <a:pt x="0" y="20"/>
                </a:lnTo>
                <a:lnTo>
                  <a:pt x="59" y="2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62" name="Freeform 849"/>
          <p:cNvSpPr>
            <a:spLocks/>
          </p:cNvSpPr>
          <p:nvPr/>
        </p:nvSpPr>
        <p:spPr bwMode="auto">
          <a:xfrm>
            <a:off x="3358796" y="3280074"/>
            <a:ext cx="103816" cy="85071"/>
          </a:xfrm>
          <a:custGeom>
            <a:avLst/>
            <a:gdLst>
              <a:gd name="T0" fmla="*/ 0 w 39"/>
              <a:gd name="T1" fmla="*/ 22 h 22"/>
              <a:gd name="T2" fmla="*/ 0 w 39"/>
              <a:gd name="T3" fmla="*/ 0 h 22"/>
              <a:gd name="T4" fmla="*/ 39 w 39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2">
                <a:moveTo>
                  <a:pt x="0" y="22"/>
                </a:moveTo>
                <a:lnTo>
                  <a:pt x="0" y="0"/>
                </a:lnTo>
                <a:lnTo>
                  <a:pt x="3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63" name="Rectangle 850"/>
          <p:cNvSpPr>
            <a:spLocks noChangeArrowheads="1"/>
          </p:cNvSpPr>
          <p:nvPr/>
        </p:nvSpPr>
        <p:spPr bwMode="auto">
          <a:xfrm>
            <a:off x="3614340" y="3392215"/>
            <a:ext cx="58028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FAVG1 07188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64" name="Freeform 851"/>
          <p:cNvSpPr>
            <a:spLocks/>
          </p:cNvSpPr>
          <p:nvPr/>
        </p:nvSpPr>
        <p:spPr bwMode="auto">
          <a:xfrm>
            <a:off x="3577073" y="3423150"/>
            <a:ext cx="23958" cy="30935"/>
          </a:xfrm>
          <a:custGeom>
            <a:avLst/>
            <a:gdLst>
              <a:gd name="T0" fmla="*/ 0 w 9"/>
              <a:gd name="T1" fmla="*/ 8 h 8"/>
              <a:gd name="T2" fmla="*/ 0 w 9"/>
              <a:gd name="T3" fmla="*/ 0 h 8"/>
              <a:gd name="T4" fmla="*/ 9 w 9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8">
                <a:moveTo>
                  <a:pt x="0" y="8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65" name="Rectangle 852"/>
          <p:cNvSpPr>
            <a:spLocks noChangeArrowheads="1"/>
          </p:cNvSpPr>
          <p:nvPr/>
        </p:nvSpPr>
        <p:spPr bwMode="auto">
          <a:xfrm>
            <a:off x="3622325" y="3457950"/>
            <a:ext cx="38953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Fac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2834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66" name="Freeform 853"/>
          <p:cNvSpPr>
            <a:spLocks/>
          </p:cNvSpPr>
          <p:nvPr/>
        </p:nvSpPr>
        <p:spPr bwMode="auto">
          <a:xfrm>
            <a:off x="3577073" y="3461818"/>
            <a:ext cx="34606" cy="27069"/>
          </a:xfrm>
          <a:custGeom>
            <a:avLst/>
            <a:gdLst>
              <a:gd name="T0" fmla="*/ 0 w 13"/>
              <a:gd name="T1" fmla="*/ 0 h 7"/>
              <a:gd name="T2" fmla="*/ 0 w 13"/>
              <a:gd name="T3" fmla="*/ 7 h 7"/>
              <a:gd name="T4" fmla="*/ 13 w 13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7">
                <a:moveTo>
                  <a:pt x="0" y="0"/>
                </a:moveTo>
                <a:lnTo>
                  <a:pt x="0" y="7"/>
                </a:lnTo>
                <a:lnTo>
                  <a:pt x="13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67" name="Freeform 854"/>
          <p:cNvSpPr>
            <a:spLocks/>
          </p:cNvSpPr>
          <p:nvPr/>
        </p:nvSpPr>
        <p:spPr bwMode="auto">
          <a:xfrm>
            <a:off x="3358796" y="3372879"/>
            <a:ext cx="218277" cy="85071"/>
          </a:xfrm>
          <a:custGeom>
            <a:avLst/>
            <a:gdLst>
              <a:gd name="T0" fmla="*/ 0 w 82"/>
              <a:gd name="T1" fmla="*/ 0 h 22"/>
              <a:gd name="T2" fmla="*/ 0 w 82"/>
              <a:gd name="T3" fmla="*/ 22 h 22"/>
              <a:gd name="T4" fmla="*/ 82 w 82"/>
              <a:gd name="T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2" h="22">
                <a:moveTo>
                  <a:pt x="0" y="0"/>
                </a:moveTo>
                <a:lnTo>
                  <a:pt x="0" y="22"/>
                </a:lnTo>
                <a:lnTo>
                  <a:pt x="82" y="2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68" name="Freeform 855"/>
          <p:cNvSpPr>
            <a:spLocks/>
          </p:cNvSpPr>
          <p:nvPr/>
        </p:nvSpPr>
        <p:spPr bwMode="auto">
          <a:xfrm>
            <a:off x="3294910" y="2371363"/>
            <a:ext cx="63886" cy="997651"/>
          </a:xfrm>
          <a:custGeom>
            <a:avLst/>
            <a:gdLst>
              <a:gd name="T0" fmla="*/ 0 w 24"/>
              <a:gd name="T1" fmla="*/ 0 h 258"/>
              <a:gd name="T2" fmla="*/ 0 w 24"/>
              <a:gd name="T3" fmla="*/ 258 h 258"/>
              <a:gd name="T4" fmla="*/ 24 w 24"/>
              <a:gd name="T5" fmla="*/ 258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258">
                <a:moveTo>
                  <a:pt x="0" y="0"/>
                </a:moveTo>
                <a:lnTo>
                  <a:pt x="0" y="258"/>
                </a:lnTo>
                <a:lnTo>
                  <a:pt x="24" y="25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69" name="Freeform 856"/>
          <p:cNvSpPr>
            <a:spLocks/>
          </p:cNvSpPr>
          <p:nvPr/>
        </p:nvSpPr>
        <p:spPr bwMode="auto">
          <a:xfrm>
            <a:off x="3052675" y="2367495"/>
            <a:ext cx="242235" cy="607099"/>
          </a:xfrm>
          <a:custGeom>
            <a:avLst/>
            <a:gdLst>
              <a:gd name="T0" fmla="*/ 0 w 91"/>
              <a:gd name="T1" fmla="*/ 157 h 157"/>
              <a:gd name="T2" fmla="*/ 0 w 91"/>
              <a:gd name="T3" fmla="*/ 0 h 157"/>
              <a:gd name="T4" fmla="*/ 91 w 91"/>
              <a:gd name="T5" fmla="*/ 0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1" h="157">
                <a:moveTo>
                  <a:pt x="0" y="157"/>
                </a:moveTo>
                <a:lnTo>
                  <a:pt x="0" y="0"/>
                </a:lnTo>
                <a:lnTo>
                  <a:pt x="9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70" name="Rectangle 857"/>
          <p:cNvSpPr>
            <a:spLocks noChangeArrowheads="1"/>
          </p:cNvSpPr>
          <p:nvPr/>
        </p:nvSpPr>
        <p:spPr bwMode="auto">
          <a:xfrm>
            <a:off x="3502540" y="3523688"/>
            <a:ext cx="35105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Feu 433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71" name="Freeform 858"/>
          <p:cNvSpPr>
            <a:spLocks/>
          </p:cNvSpPr>
          <p:nvPr/>
        </p:nvSpPr>
        <p:spPr bwMode="auto">
          <a:xfrm>
            <a:off x="3257643" y="3554623"/>
            <a:ext cx="234249" cy="30935"/>
          </a:xfrm>
          <a:custGeom>
            <a:avLst/>
            <a:gdLst>
              <a:gd name="T0" fmla="*/ 0 w 88"/>
              <a:gd name="T1" fmla="*/ 8 h 8"/>
              <a:gd name="T2" fmla="*/ 0 w 88"/>
              <a:gd name="T3" fmla="*/ 0 h 8"/>
              <a:gd name="T4" fmla="*/ 88 w 88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8" h="8">
                <a:moveTo>
                  <a:pt x="0" y="8"/>
                </a:moveTo>
                <a:lnTo>
                  <a:pt x="0" y="0"/>
                </a:lnTo>
                <a:lnTo>
                  <a:pt x="8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72" name="Rectangle 859"/>
          <p:cNvSpPr>
            <a:spLocks noChangeArrowheads="1"/>
          </p:cNvSpPr>
          <p:nvPr/>
        </p:nvSpPr>
        <p:spPr bwMode="auto">
          <a:xfrm>
            <a:off x="3614340" y="3589423"/>
            <a:ext cx="42319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JGI 98127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73" name="Freeform 860"/>
          <p:cNvSpPr>
            <a:spLocks/>
          </p:cNvSpPr>
          <p:nvPr/>
        </p:nvSpPr>
        <p:spPr bwMode="auto">
          <a:xfrm>
            <a:off x="3257643" y="3589423"/>
            <a:ext cx="343388" cy="30935"/>
          </a:xfrm>
          <a:custGeom>
            <a:avLst/>
            <a:gdLst>
              <a:gd name="T0" fmla="*/ 0 w 129"/>
              <a:gd name="T1" fmla="*/ 0 h 8"/>
              <a:gd name="T2" fmla="*/ 0 w 129"/>
              <a:gd name="T3" fmla="*/ 8 h 8"/>
              <a:gd name="T4" fmla="*/ 129 w 129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9" h="8">
                <a:moveTo>
                  <a:pt x="0" y="0"/>
                </a:moveTo>
                <a:lnTo>
                  <a:pt x="0" y="8"/>
                </a:lnTo>
                <a:lnTo>
                  <a:pt x="129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74" name="Freeform 861"/>
          <p:cNvSpPr>
            <a:spLocks/>
          </p:cNvSpPr>
          <p:nvPr/>
        </p:nvSpPr>
        <p:spPr bwMode="auto">
          <a:xfrm>
            <a:off x="3052675" y="2978459"/>
            <a:ext cx="204968" cy="610964"/>
          </a:xfrm>
          <a:custGeom>
            <a:avLst/>
            <a:gdLst>
              <a:gd name="T0" fmla="*/ 0 w 77"/>
              <a:gd name="T1" fmla="*/ 0 h 158"/>
              <a:gd name="T2" fmla="*/ 0 w 77"/>
              <a:gd name="T3" fmla="*/ 158 h 158"/>
              <a:gd name="T4" fmla="*/ 77 w 77"/>
              <a:gd name="T5" fmla="*/ 158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" h="158">
                <a:moveTo>
                  <a:pt x="0" y="0"/>
                </a:moveTo>
                <a:lnTo>
                  <a:pt x="0" y="158"/>
                </a:lnTo>
                <a:lnTo>
                  <a:pt x="77" y="15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75" name="Freeform 862"/>
          <p:cNvSpPr>
            <a:spLocks/>
          </p:cNvSpPr>
          <p:nvPr/>
        </p:nvSpPr>
        <p:spPr bwMode="auto">
          <a:xfrm>
            <a:off x="4685792" y="948357"/>
            <a:ext cx="65241" cy="2684670"/>
          </a:xfrm>
          <a:custGeom>
            <a:avLst/>
            <a:gdLst>
              <a:gd name="T0" fmla="*/ 0 w 25"/>
              <a:gd name="T1" fmla="*/ 0 h 701"/>
              <a:gd name="T2" fmla="*/ 25 w 25"/>
              <a:gd name="T3" fmla="*/ 0 h 701"/>
              <a:gd name="T4" fmla="*/ 25 w 25"/>
              <a:gd name="T5" fmla="*/ 701 h 701"/>
              <a:gd name="T6" fmla="*/ 0 w 25"/>
              <a:gd name="T7" fmla="*/ 701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701">
                <a:moveTo>
                  <a:pt x="0" y="0"/>
                </a:moveTo>
                <a:lnTo>
                  <a:pt x="25" y="0"/>
                </a:lnTo>
                <a:lnTo>
                  <a:pt x="25" y="701"/>
                </a:lnTo>
                <a:lnTo>
                  <a:pt x="0" y="70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576" name="Rectangle 863"/>
          <p:cNvSpPr>
            <a:spLocks noChangeArrowheads="1"/>
          </p:cNvSpPr>
          <p:nvPr/>
        </p:nvSpPr>
        <p:spPr bwMode="auto">
          <a:xfrm>
            <a:off x="4785064" y="2251489"/>
            <a:ext cx="19556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C7 </a:t>
            </a: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77" name="Line 864"/>
          <p:cNvSpPr>
            <a:spLocks noChangeShapeType="1"/>
          </p:cNvSpPr>
          <p:nvPr/>
        </p:nvSpPr>
        <p:spPr bwMode="auto">
          <a:xfrm>
            <a:off x="1333076" y="2978459"/>
            <a:ext cx="1719598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78" name="Line 865"/>
          <p:cNvSpPr>
            <a:spLocks noChangeShapeType="1"/>
          </p:cNvSpPr>
          <p:nvPr/>
        </p:nvSpPr>
        <p:spPr bwMode="auto">
          <a:xfrm>
            <a:off x="1319767" y="1775866"/>
            <a:ext cx="0" cy="1202596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79" name="Freeform 866"/>
          <p:cNvSpPr>
            <a:spLocks/>
          </p:cNvSpPr>
          <p:nvPr/>
        </p:nvSpPr>
        <p:spPr bwMode="auto">
          <a:xfrm>
            <a:off x="1077532" y="1771998"/>
            <a:ext cx="242235" cy="1693686"/>
          </a:xfrm>
          <a:custGeom>
            <a:avLst/>
            <a:gdLst>
              <a:gd name="T0" fmla="*/ 0 w 91"/>
              <a:gd name="T1" fmla="*/ 438 h 438"/>
              <a:gd name="T2" fmla="*/ 0 w 91"/>
              <a:gd name="T3" fmla="*/ 0 h 438"/>
              <a:gd name="T4" fmla="*/ 91 w 91"/>
              <a:gd name="T5" fmla="*/ 0 h 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1" h="438">
                <a:moveTo>
                  <a:pt x="0" y="438"/>
                </a:moveTo>
                <a:lnTo>
                  <a:pt x="0" y="0"/>
                </a:lnTo>
                <a:lnTo>
                  <a:pt x="9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82" name="Rectangle 869"/>
          <p:cNvSpPr>
            <a:spLocks noChangeArrowheads="1"/>
          </p:cNvSpPr>
          <p:nvPr/>
        </p:nvSpPr>
        <p:spPr bwMode="auto">
          <a:xfrm>
            <a:off x="2564376" y="3692742"/>
            <a:ext cx="38311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Fant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141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83" name="Freeform 870"/>
          <p:cNvSpPr>
            <a:spLocks/>
          </p:cNvSpPr>
          <p:nvPr/>
        </p:nvSpPr>
        <p:spPr bwMode="auto">
          <a:xfrm>
            <a:off x="2549573" y="3720897"/>
            <a:ext cx="0" cy="30935"/>
          </a:xfrm>
          <a:custGeom>
            <a:avLst/>
            <a:gdLst>
              <a:gd name="T0" fmla="*/ 0 h 8"/>
              <a:gd name="T1" fmla="*/ 8 h 8"/>
              <a:gd name="T2" fmla="*/ 8 h 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8">
                <a:moveTo>
                  <a:pt x="0" y="0"/>
                </a:moveTo>
                <a:lnTo>
                  <a:pt x="0" y="8"/>
                </a:lnTo>
                <a:lnTo>
                  <a:pt x="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84" name="Freeform 871"/>
          <p:cNvSpPr>
            <a:spLocks/>
          </p:cNvSpPr>
          <p:nvPr/>
        </p:nvSpPr>
        <p:spPr bwMode="auto">
          <a:xfrm>
            <a:off x="2536263" y="3717031"/>
            <a:ext cx="13310" cy="88939"/>
          </a:xfrm>
          <a:custGeom>
            <a:avLst/>
            <a:gdLst>
              <a:gd name="T0" fmla="*/ 0 w 5"/>
              <a:gd name="T1" fmla="*/ 23 h 23"/>
              <a:gd name="T2" fmla="*/ 0 w 5"/>
              <a:gd name="T3" fmla="*/ 0 h 23"/>
              <a:gd name="T4" fmla="*/ 5 w 5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3">
                <a:moveTo>
                  <a:pt x="0" y="23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86" name="Freeform 873"/>
          <p:cNvSpPr>
            <a:spLocks/>
          </p:cNvSpPr>
          <p:nvPr/>
        </p:nvSpPr>
        <p:spPr bwMode="auto">
          <a:xfrm>
            <a:off x="2546910" y="3817570"/>
            <a:ext cx="0" cy="27069"/>
          </a:xfrm>
          <a:custGeom>
            <a:avLst/>
            <a:gdLst>
              <a:gd name="T0" fmla="*/ 7 h 7"/>
              <a:gd name="T1" fmla="*/ 0 h 7"/>
              <a:gd name="T2" fmla="*/ 0 h 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7">
                <a:moveTo>
                  <a:pt x="0" y="7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87" name="Rectangle 874"/>
          <p:cNvSpPr>
            <a:spLocks noChangeArrowheads="1"/>
          </p:cNvSpPr>
          <p:nvPr/>
        </p:nvSpPr>
        <p:spPr bwMode="auto">
          <a:xfrm>
            <a:off x="2553923" y="3812025"/>
            <a:ext cx="51616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FSUB 00349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88" name="Freeform 875"/>
          <p:cNvSpPr>
            <a:spLocks/>
          </p:cNvSpPr>
          <p:nvPr/>
        </p:nvSpPr>
        <p:spPr bwMode="auto">
          <a:xfrm>
            <a:off x="2546910" y="3852370"/>
            <a:ext cx="0" cy="27069"/>
          </a:xfrm>
          <a:custGeom>
            <a:avLst/>
            <a:gdLst>
              <a:gd name="T0" fmla="*/ 0 h 7"/>
              <a:gd name="T1" fmla="*/ 7 h 7"/>
              <a:gd name="T2" fmla="*/ 7 h 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7">
                <a:moveTo>
                  <a:pt x="0" y="0"/>
                </a:moveTo>
                <a:lnTo>
                  <a:pt x="0" y="7"/>
                </a:lnTo>
                <a:lnTo>
                  <a:pt x="0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89" name="Freeform 876"/>
          <p:cNvSpPr>
            <a:spLocks/>
          </p:cNvSpPr>
          <p:nvPr/>
        </p:nvSpPr>
        <p:spPr bwMode="auto">
          <a:xfrm>
            <a:off x="2538926" y="3848504"/>
            <a:ext cx="7987" cy="46402"/>
          </a:xfrm>
          <a:custGeom>
            <a:avLst/>
            <a:gdLst>
              <a:gd name="T0" fmla="*/ 0 w 3"/>
              <a:gd name="T1" fmla="*/ 12 h 12"/>
              <a:gd name="T2" fmla="*/ 0 w 3"/>
              <a:gd name="T3" fmla="*/ 0 h 12"/>
              <a:gd name="T4" fmla="*/ 3 w 3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2">
                <a:moveTo>
                  <a:pt x="0" y="12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90" name="Rectangle 877"/>
          <p:cNvSpPr>
            <a:spLocks noChangeArrowheads="1"/>
          </p:cNvSpPr>
          <p:nvPr/>
        </p:nvSpPr>
        <p:spPr bwMode="auto">
          <a:xfrm>
            <a:off x="2565524" y="3890754"/>
            <a:ext cx="29014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Ftemp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91" name="Freeform 878"/>
          <p:cNvSpPr>
            <a:spLocks/>
          </p:cNvSpPr>
          <p:nvPr/>
        </p:nvSpPr>
        <p:spPr bwMode="auto">
          <a:xfrm>
            <a:off x="2538926" y="3898773"/>
            <a:ext cx="7987" cy="46402"/>
          </a:xfrm>
          <a:custGeom>
            <a:avLst/>
            <a:gdLst>
              <a:gd name="T0" fmla="*/ 0 w 3"/>
              <a:gd name="T1" fmla="*/ 0 h 12"/>
              <a:gd name="T2" fmla="*/ 0 w 3"/>
              <a:gd name="T3" fmla="*/ 12 h 12"/>
              <a:gd name="T4" fmla="*/ 3 w 3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2">
                <a:moveTo>
                  <a:pt x="0" y="0"/>
                </a:moveTo>
                <a:lnTo>
                  <a:pt x="0" y="12"/>
                </a:lnTo>
                <a:lnTo>
                  <a:pt x="3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92" name="Freeform 879"/>
          <p:cNvSpPr>
            <a:spLocks/>
          </p:cNvSpPr>
          <p:nvPr/>
        </p:nvSpPr>
        <p:spPr bwMode="auto">
          <a:xfrm>
            <a:off x="2536263" y="3809836"/>
            <a:ext cx="2663" cy="88939"/>
          </a:xfrm>
          <a:custGeom>
            <a:avLst/>
            <a:gdLst>
              <a:gd name="T0" fmla="*/ 0 w 1"/>
              <a:gd name="T1" fmla="*/ 0 h 23"/>
              <a:gd name="T2" fmla="*/ 0 w 1"/>
              <a:gd name="T3" fmla="*/ 23 h 23"/>
              <a:gd name="T4" fmla="*/ 1 w 1"/>
              <a:gd name="T5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3">
                <a:moveTo>
                  <a:pt x="0" y="0"/>
                </a:moveTo>
                <a:lnTo>
                  <a:pt x="0" y="23"/>
                </a:lnTo>
                <a:lnTo>
                  <a:pt x="1" y="2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93" name="Rectangle 880"/>
          <p:cNvSpPr>
            <a:spLocks noChangeArrowheads="1"/>
          </p:cNvSpPr>
          <p:nvPr/>
        </p:nvSpPr>
        <p:spPr bwMode="auto">
          <a:xfrm>
            <a:off x="2565545" y="3979978"/>
            <a:ext cx="30296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Fbu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94" name="Freeform 881"/>
          <p:cNvSpPr>
            <a:spLocks/>
          </p:cNvSpPr>
          <p:nvPr/>
        </p:nvSpPr>
        <p:spPr bwMode="auto">
          <a:xfrm>
            <a:off x="2536263" y="4010913"/>
            <a:ext cx="18634" cy="46402"/>
          </a:xfrm>
          <a:custGeom>
            <a:avLst/>
            <a:gdLst>
              <a:gd name="T0" fmla="*/ 0 w 7"/>
              <a:gd name="T1" fmla="*/ 12 h 12"/>
              <a:gd name="T2" fmla="*/ 0 w 7"/>
              <a:gd name="T3" fmla="*/ 0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0" y="12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96" name="Freeform 883"/>
          <p:cNvSpPr>
            <a:spLocks/>
          </p:cNvSpPr>
          <p:nvPr/>
        </p:nvSpPr>
        <p:spPr bwMode="auto">
          <a:xfrm>
            <a:off x="2549573" y="4076648"/>
            <a:ext cx="0" cy="30935"/>
          </a:xfrm>
          <a:custGeom>
            <a:avLst/>
            <a:gdLst>
              <a:gd name="T0" fmla="*/ 8 h 8"/>
              <a:gd name="T1" fmla="*/ 0 h 8"/>
              <a:gd name="T2" fmla="*/ 0 h 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8">
                <a:moveTo>
                  <a:pt x="0" y="8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97" name="Rectangle 884"/>
          <p:cNvSpPr>
            <a:spLocks noChangeArrowheads="1"/>
          </p:cNvSpPr>
          <p:nvPr/>
        </p:nvSpPr>
        <p:spPr bwMode="auto">
          <a:xfrm>
            <a:off x="2556938" y="4064429"/>
            <a:ext cx="48571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Fsuc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10315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98" name="Freeform 885"/>
          <p:cNvSpPr>
            <a:spLocks/>
          </p:cNvSpPr>
          <p:nvPr/>
        </p:nvSpPr>
        <p:spPr bwMode="auto">
          <a:xfrm>
            <a:off x="2549573" y="4111451"/>
            <a:ext cx="0" cy="30935"/>
          </a:xfrm>
          <a:custGeom>
            <a:avLst/>
            <a:gdLst>
              <a:gd name="T0" fmla="*/ 0 h 8"/>
              <a:gd name="T1" fmla="*/ 8 h 8"/>
              <a:gd name="T2" fmla="*/ 8 h 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8">
                <a:moveTo>
                  <a:pt x="0" y="0"/>
                </a:moveTo>
                <a:lnTo>
                  <a:pt x="0" y="8"/>
                </a:lnTo>
                <a:lnTo>
                  <a:pt x="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99" name="Freeform 886"/>
          <p:cNvSpPr>
            <a:spLocks/>
          </p:cNvSpPr>
          <p:nvPr/>
        </p:nvSpPr>
        <p:spPr bwMode="auto">
          <a:xfrm>
            <a:off x="2536263" y="4065049"/>
            <a:ext cx="13310" cy="42537"/>
          </a:xfrm>
          <a:custGeom>
            <a:avLst/>
            <a:gdLst>
              <a:gd name="T0" fmla="*/ 0 w 5"/>
              <a:gd name="T1" fmla="*/ 0 h 11"/>
              <a:gd name="T2" fmla="*/ 0 w 5"/>
              <a:gd name="T3" fmla="*/ 11 h 11"/>
              <a:gd name="T4" fmla="*/ 5 w 5"/>
              <a:gd name="T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1">
                <a:moveTo>
                  <a:pt x="0" y="0"/>
                </a:moveTo>
                <a:lnTo>
                  <a:pt x="0" y="11"/>
                </a:lnTo>
                <a:lnTo>
                  <a:pt x="5" y="1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00" name="Line 887"/>
          <p:cNvSpPr>
            <a:spLocks noChangeShapeType="1"/>
          </p:cNvSpPr>
          <p:nvPr/>
        </p:nvSpPr>
        <p:spPr bwMode="auto">
          <a:xfrm>
            <a:off x="2536263" y="3717031"/>
            <a:ext cx="0" cy="193343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01" name="Line 888"/>
          <p:cNvSpPr>
            <a:spLocks noChangeShapeType="1"/>
          </p:cNvSpPr>
          <p:nvPr/>
        </p:nvSpPr>
        <p:spPr bwMode="auto">
          <a:xfrm>
            <a:off x="2536263" y="3918108"/>
            <a:ext cx="0" cy="189478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02" name="Freeform 889"/>
          <p:cNvSpPr>
            <a:spLocks/>
          </p:cNvSpPr>
          <p:nvPr/>
        </p:nvSpPr>
        <p:spPr bwMode="auto">
          <a:xfrm>
            <a:off x="2533602" y="3914240"/>
            <a:ext cx="2663" cy="143075"/>
          </a:xfrm>
          <a:custGeom>
            <a:avLst/>
            <a:gdLst>
              <a:gd name="T0" fmla="*/ 0 w 1"/>
              <a:gd name="T1" fmla="*/ 37 h 37"/>
              <a:gd name="T2" fmla="*/ 0 w 1"/>
              <a:gd name="T3" fmla="*/ 0 h 37"/>
              <a:gd name="T4" fmla="*/ 1 w 1"/>
              <a:gd name="T5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37">
                <a:moveTo>
                  <a:pt x="0" y="37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03" name="Rectangle 890"/>
          <p:cNvSpPr>
            <a:spLocks noChangeArrowheads="1"/>
          </p:cNvSpPr>
          <p:nvPr/>
        </p:nvSpPr>
        <p:spPr bwMode="auto">
          <a:xfrm>
            <a:off x="2557772" y="4158127"/>
            <a:ext cx="45044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Fcir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10529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04" name="Freeform 891"/>
          <p:cNvSpPr>
            <a:spLocks/>
          </p:cNvSpPr>
          <p:nvPr/>
        </p:nvSpPr>
        <p:spPr bwMode="auto">
          <a:xfrm>
            <a:off x="2533602" y="4065049"/>
            <a:ext cx="21295" cy="143075"/>
          </a:xfrm>
          <a:custGeom>
            <a:avLst/>
            <a:gdLst>
              <a:gd name="T0" fmla="*/ 0 w 8"/>
              <a:gd name="T1" fmla="*/ 0 h 37"/>
              <a:gd name="T2" fmla="*/ 0 w 8"/>
              <a:gd name="T3" fmla="*/ 37 h 37"/>
              <a:gd name="T4" fmla="*/ 8 w 8"/>
              <a:gd name="T5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37">
                <a:moveTo>
                  <a:pt x="0" y="0"/>
                </a:moveTo>
                <a:lnTo>
                  <a:pt x="0" y="37"/>
                </a:lnTo>
                <a:lnTo>
                  <a:pt x="8" y="3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05" name="Freeform 892"/>
          <p:cNvSpPr>
            <a:spLocks/>
          </p:cNvSpPr>
          <p:nvPr/>
        </p:nvSpPr>
        <p:spPr bwMode="auto">
          <a:xfrm>
            <a:off x="2528278" y="4061181"/>
            <a:ext cx="5324" cy="100538"/>
          </a:xfrm>
          <a:custGeom>
            <a:avLst/>
            <a:gdLst>
              <a:gd name="T0" fmla="*/ 0 w 2"/>
              <a:gd name="T1" fmla="*/ 26 h 26"/>
              <a:gd name="T2" fmla="*/ 0 w 2"/>
              <a:gd name="T3" fmla="*/ 0 h 26"/>
              <a:gd name="T4" fmla="*/ 2 w 2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6">
                <a:moveTo>
                  <a:pt x="0" y="26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06" name="Rectangle 893"/>
          <p:cNvSpPr>
            <a:spLocks noChangeArrowheads="1"/>
          </p:cNvSpPr>
          <p:nvPr/>
        </p:nvSpPr>
        <p:spPr bwMode="auto">
          <a:xfrm>
            <a:off x="2565545" y="4242925"/>
            <a:ext cx="21640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Faga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07" name="Freeform 894"/>
          <p:cNvSpPr>
            <a:spLocks/>
          </p:cNvSpPr>
          <p:nvPr/>
        </p:nvSpPr>
        <p:spPr bwMode="auto">
          <a:xfrm>
            <a:off x="2528278" y="4169453"/>
            <a:ext cx="26619" cy="104407"/>
          </a:xfrm>
          <a:custGeom>
            <a:avLst/>
            <a:gdLst>
              <a:gd name="T0" fmla="*/ 0 w 10"/>
              <a:gd name="T1" fmla="*/ 0 h 27"/>
              <a:gd name="T2" fmla="*/ 0 w 10"/>
              <a:gd name="T3" fmla="*/ 27 h 27"/>
              <a:gd name="T4" fmla="*/ 10 w 10"/>
              <a:gd name="T5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27">
                <a:moveTo>
                  <a:pt x="0" y="0"/>
                </a:moveTo>
                <a:lnTo>
                  <a:pt x="0" y="27"/>
                </a:lnTo>
                <a:lnTo>
                  <a:pt x="10" y="2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08" name="Freeform 895"/>
          <p:cNvSpPr>
            <a:spLocks/>
          </p:cNvSpPr>
          <p:nvPr/>
        </p:nvSpPr>
        <p:spPr bwMode="auto">
          <a:xfrm>
            <a:off x="2512306" y="4165587"/>
            <a:ext cx="15972" cy="100538"/>
          </a:xfrm>
          <a:custGeom>
            <a:avLst/>
            <a:gdLst>
              <a:gd name="T0" fmla="*/ 0 w 6"/>
              <a:gd name="T1" fmla="*/ 26 h 26"/>
              <a:gd name="T2" fmla="*/ 0 w 6"/>
              <a:gd name="T3" fmla="*/ 0 h 26"/>
              <a:gd name="T4" fmla="*/ 6 w 6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26">
                <a:moveTo>
                  <a:pt x="0" y="26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09" name="Rectangle 896"/>
          <p:cNvSpPr>
            <a:spLocks noChangeArrowheads="1"/>
          </p:cNvSpPr>
          <p:nvPr/>
        </p:nvSpPr>
        <p:spPr bwMode="auto">
          <a:xfrm>
            <a:off x="2546910" y="4304794"/>
            <a:ext cx="42639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Fdl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12113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10" name="Freeform 897"/>
          <p:cNvSpPr>
            <a:spLocks/>
          </p:cNvSpPr>
          <p:nvPr/>
        </p:nvSpPr>
        <p:spPr bwMode="auto">
          <a:xfrm>
            <a:off x="2514967" y="4335729"/>
            <a:ext cx="18634" cy="30935"/>
          </a:xfrm>
          <a:custGeom>
            <a:avLst/>
            <a:gdLst>
              <a:gd name="T0" fmla="*/ 0 w 7"/>
              <a:gd name="T1" fmla="*/ 8 h 8"/>
              <a:gd name="T2" fmla="*/ 0 w 7"/>
              <a:gd name="T3" fmla="*/ 0 h 8"/>
              <a:gd name="T4" fmla="*/ 7 w 7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8">
                <a:moveTo>
                  <a:pt x="0" y="8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11" name="Rectangle 898"/>
          <p:cNvSpPr>
            <a:spLocks noChangeArrowheads="1"/>
          </p:cNvSpPr>
          <p:nvPr/>
        </p:nvSpPr>
        <p:spPr bwMode="auto">
          <a:xfrm>
            <a:off x="2546910" y="4370530"/>
            <a:ext cx="31418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Fudum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12" name="Freeform 899"/>
          <p:cNvSpPr>
            <a:spLocks/>
          </p:cNvSpPr>
          <p:nvPr/>
        </p:nvSpPr>
        <p:spPr bwMode="auto">
          <a:xfrm>
            <a:off x="2514967" y="4374398"/>
            <a:ext cx="18634" cy="27069"/>
          </a:xfrm>
          <a:custGeom>
            <a:avLst/>
            <a:gdLst>
              <a:gd name="T0" fmla="*/ 0 w 7"/>
              <a:gd name="T1" fmla="*/ 0 h 7"/>
              <a:gd name="T2" fmla="*/ 0 w 7"/>
              <a:gd name="T3" fmla="*/ 7 h 7"/>
              <a:gd name="T4" fmla="*/ 7 w 7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7">
                <a:moveTo>
                  <a:pt x="0" y="0"/>
                </a:moveTo>
                <a:lnTo>
                  <a:pt x="0" y="7"/>
                </a:lnTo>
                <a:lnTo>
                  <a:pt x="7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13" name="Freeform 900"/>
          <p:cNvSpPr>
            <a:spLocks/>
          </p:cNvSpPr>
          <p:nvPr/>
        </p:nvSpPr>
        <p:spPr bwMode="auto">
          <a:xfrm>
            <a:off x="2512306" y="4269991"/>
            <a:ext cx="2663" cy="100538"/>
          </a:xfrm>
          <a:custGeom>
            <a:avLst/>
            <a:gdLst>
              <a:gd name="T0" fmla="*/ 0 w 1"/>
              <a:gd name="T1" fmla="*/ 0 h 26"/>
              <a:gd name="T2" fmla="*/ 0 w 1"/>
              <a:gd name="T3" fmla="*/ 26 h 26"/>
              <a:gd name="T4" fmla="*/ 1 w 1"/>
              <a:gd name="T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6">
                <a:moveTo>
                  <a:pt x="0" y="0"/>
                </a:moveTo>
                <a:lnTo>
                  <a:pt x="0" y="26"/>
                </a:lnTo>
                <a:lnTo>
                  <a:pt x="1" y="2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14" name="Rectangle 901"/>
          <p:cNvSpPr>
            <a:spLocks noChangeArrowheads="1"/>
          </p:cNvSpPr>
          <p:nvPr/>
        </p:nvSpPr>
        <p:spPr bwMode="auto">
          <a:xfrm>
            <a:off x="2602812" y="4436268"/>
            <a:ext cx="51937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FVEG 09961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15" name="Freeform 902"/>
          <p:cNvSpPr>
            <a:spLocks/>
          </p:cNvSpPr>
          <p:nvPr/>
        </p:nvSpPr>
        <p:spPr bwMode="auto">
          <a:xfrm>
            <a:off x="2525615" y="4467203"/>
            <a:ext cx="63886" cy="69604"/>
          </a:xfrm>
          <a:custGeom>
            <a:avLst/>
            <a:gdLst>
              <a:gd name="T0" fmla="*/ 0 w 24"/>
              <a:gd name="T1" fmla="*/ 18 h 18"/>
              <a:gd name="T2" fmla="*/ 0 w 24"/>
              <a:gd name="T3" fmla="*/ 0 h 18"/>
              <a:gd name="T4" fmla="*/ 24 w 24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18">
                <a:moveTo>
                  <a:pt x="0" y="18"/>
                </a:moveTo>
                <a:lnTo>
                  <a:pt x="0" y="0"/>
                </a:lnTo>
                <a:lnTo>
                  <a:pt x="2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18" name="Rectangle 905"/>
          <p:cNvSpPr>
            <a:spLocks noChangeArrowheads="1"/>
          </p:cNvSpPr>
          <p:nvPr/>
        </p:nvSpPr>
        <p:spPr bwMode="auto">
          <a:xfrm>
            <a:off x="2572695" y="4515938"/>
            <a:ext cx="48571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Ftha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09430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20" name="Freeform 907"/>
          <p:cNvSpPr>
            <a:spLocks/>
          </p:cNvSpPr>
          <p:nvPr/>
        </p:nvSpPr>
        <p:spPr bwMode="auto">
          <a:xfrm>
            <a:off x="2530939" y="4563873"/>
            <a:ext cx="26619" cy="46402"/>
          </a:xfrm>
          <a:custGeom>
            <a:avLst/>
            <a:gdLst>
              <a:gd name="T0" fmla="*/ 0 w 10"/>
              <a:gd name="T1" fmla="*/ 12 h 12"/>
              <a:gd name="T2" fmla="*/ 0 w 10"/>
              <a:gd name="T3" fmla="*/ 0 h 12"/>
              <a:gd name="T4" fmla="*/ 10 w 10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2">
                <a:moveTo>
                  <a:pt x="0" y="12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21" name="Rectangle 908"/>
          <p:cNvSpPr>
            <a:spLocks noChangeArrowheads="1"/>
          </p:cNvSpPr>
          <p:nvPr/>
        </p:nvSpPr>
        <p:spPr bwMode="auto">
          <a:xfrm>
            <a:off x="2554876" y="4614413"/>
            <a:ext cx="21800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Fnyg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22" name="Freeform 909"/>
          <p:cNvSpPr>
            <a:spLocks/>
          </p:cNvSpPr>
          <p:nvPr/>
        </p:nvSpPr>
        <p:spPr bwMode="auto">
          <a:xfrm>
            <a:off x="2530939" y="4618009"/>
            <a:ext cx="13310" cy="46402"/>
          </a:xfrm>
          <a:custGeom>
            <a:avLst/>
            <a:gdLst>
              <a:gd name="T0" fmla="*/ 0 w 5"/>
              <a:gd name="T1" fmla="*/ 0 h 12"/>
              <a:gd name="T2" fmla="*/ 0 w 5"/>
              <a:gd name="T3" fmla="*/ 12 h 12"/>
              <a:gd name="T4" fmla="*/ 5 w 5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2">
                <a:moveTo>
                  <a:pt x="0" y="0"/>
                </a:moveTo>
                <a:lnTo>
                  <a:pt x="0" y="12"/>
                </a:lnTo>
                <a:lnTo>
                  <a:pt x="5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23" name="Freeform 910"/>
          <p:cNvSpPr>
            <a:spLocks/>
          </p:cNvSpPr>
          <p:nvPr/>
        </p:nvSpPr>
        <p:spPr bwMode="auto">
          <a:xfrm>
            <a:off x="2525615" y="4544540"/>
            <a:ext cx="5324" cy="69604"/>
          </a:xfrm>
          <a:custGeom>
            <a:avLst/>
            <a:gdLst>
              <a:gd name="T0" fmla="*/ 0 w 2"/>
              <a:gd name="T1" fmla="*/ 0 h 18"/>
              <a:gd name="T2" fmla="*/ 0 w 2"/>
              <a:gd name="T3" fmla="*/ 18 h 18"/>
              <a:gd name="T4" fmla="*/ 2 w 2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8">
                <a:moveTo>
                  <a:pt x="0" y="0"/>
                </a:moveTo>
                <a:lnTo>
                  <a:pt x="0" y="18"/>
                </a:lnTo>
                <a:lnTo>
                  <a:pt x="2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24" name="Freeform 911"/>
          <p:cNvSpPr>
            <a:spLocks/>
          </p:cNvSpPr>
          <p:nvPr/>
        </p:nvSpPr>
        <p:spPr bwMode="auto">
          <a:xfrm>
            <a:off x="2512306" y="4355062"/>
            <a:ext cx="13310" cy="185609"/>
          </a:xfrm>
          <a:custGeom>
            <a:avLst/>
            <a:gdLst>
              <a:gd name="T0" fmla="*/ 0 w 5"/>
              <a:gd name="T1" fmla="*/ 0 h 48"/>
              <a:gd name="T2" fmla="*/ 0 w 5"/>
              <a:gd name="T3" fmla="*/ 48 h 48"/>
              <a:gd name="T4" fmla="*/ 5 w 5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48">
                <a:moveTo>
                  <a:pt x="0" y="0"/>
                </a:moveTo>
                <a:lnTo>
                  <a:pt x="0" y="48"/>
                </a:lnTo>
                <a:lnTo>
                  <a:pt x="5" y="4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25" name="Line 912"/>
          <p:cNvSpPr>
            <a:spLocks noChangeShapeType="1"/>
          </p:cNvSpPr>
          <p:nvPr/>
        </p:nvSpPr>
        <p:spPr bwMode="auto">
          <a:xfrm>
            <a:off x="2512306" y="4165587"/>
            <a:ext cx="0" cy="185609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26" name="Freeform 913"/>
          <p:cNvSpPr>
            <a:spLocks/>
          </p:cNvSpPr>
          <p:nvPr/>
        </p:nvSpPr>
        <p:spPr bwMode="auto">
          <a:xfrm>
            <a:off x="2506983" y="4355062"/>
            <a:ext cx="5324" cy="224278"/>
          </a:xfrm>
          <a:custGeom>
            <a:avLst/>
            <a:gdLst>
              <a:gd name="T0" fmla="*/ 0 w 2"/>
              <a:gd name="T1" fmla="*/ 58 h 58"/>
              <a:gd name="T2" fmla="*/ 0 w 2"/>
              <a:gd name="T3" fmla="*/ 0 h 58"/>
              <a:gd name="T4" fmla="*/ 2 w 2"/>
              <a:gd name="T5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58">
                <a:moveTo>
                  <a:pt x="0" y="58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29" name="Rectangle 916"/>
          <p:cNvSpPr>
            <a:spLocks noChangeArrowheads="1"/>
          </p:cNvSpPr>
          <p:nvPr/>
        </p:nvSpPr>
        <p:spPr bwMode="auto">
          <a:xfrm>
            <a:off x="2562473" y="4709096"/>
            <a:ext cx="48090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Fsac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02041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31" name="Freeform 918"/>
          <p:cNvSpPr>
            <a:spLocks/>
          </p:cNvSpPr>
          <p:nvPr/>
        </p:nvSpPr>
        <p:spPr bwMode="auto">
          <a:xfrm>
            <a:off x="2525615" y="4761084"/>
            <a:ext cx="18634" cy="46402"/>
          </a:xfrm>
          <a:custGeom>
            <a:avLst/>
            <a:gdLst>
              <a:gd name="T0" fmla="*/ 0 w 7"/>
              <a:gd name="T1" fmla="*/ 12 h 12"/>
              <a:gd name="T2" fmla="*/ 0 w 7"/>
              <a:gd name="T3" fmla="*/ 0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0" y="12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32" name="Rectangle 919"/>
          <p:cNvSpPr>
            <a:spLocks noChangeArrowheads="1"/>
          </p:cNvSpPr>
          <p:nvPr/>
        </p:nvSpPr>
        <p:spPr bwMode="auto">
          <a:xfrm>
            <a:off x="2558438" y="4807867"/>
            <a:ext cx="21320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FFUJ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33" name="Freeform 920"/>
          <p:cNvSpPr>
            <a:spLocks/>
          </p:cNvSpPr>
          <p:nvPr/>
        </p:nvSpPr>
        <p:spPr bwMode="auto">
          <a:xfrm>
            <a:off x="2525615" y="4811352"/>
            <a:ext cx="26619" cy="46402"/>
          </a:xfrm>
          <a:custGeom>
            <a:avLst/>
            <a:gdLst>
              <a:gd name="T0" fmla="*/ 0 w 10"/>
              <a:gd name="T1" fmla="*/ 0 h 12"/>
              <a:gd name="T2" fmla="*/ 0 w 10"/>
              <a:gd name="T3" fmla="*/ 12 h 12"/>
              <a:gd name="T4" fmla="*/ 10 w 10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2">
                <a:moveTo>
                  <a:pt x="0" y="0"/>
                </a:moveTo>
                <a:lnTo>
                  <a:pt x="0" y="12"/>
                </a:lnTo>
                <a:lnTo>
                  <a:pt x="10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34" name="Freeform 921"/>
          <p:cNvSpPr>
            <a:spLocks/>
          </p:cNvSpPr>
          <p:nvPr/>
        </p:nvSpPr>
        <p:spPr bwMode="auto">
          <a:xfrm>
            <a:off x="2506983" y="4583209"/>
            <a:ext cx="18634" cy="228146"/>
          </a:xfrm>
          <a:custGeom>
            <a:avLst/>
            <a:gdLst>
              <a:gd name="T0" fmla="*/ 0 w 7"/>
              <a:gd name="T1" fmla="*/ 0 h 59"/>
              <a:gd name="T2" fmla="*/ 0 w 7"/>
              <a:gd name="T3" fmla="*/ 59 h 59"/>
              <a:gd name="T4" fmla="*/ 7 w 7"/>
              <a:gd name="T5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59">
                <a:moveTo>
                  <a:pt x="0" y="0"/>
                </a:moveTo>
                <a:lnTo>
                  <a:pt x="0" y="59"/>
                </a:lnTo>
                <a:lnTo>
                  <a:pt x="7" y="5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35" name="Freeform 922"/>
          <p:cNvSpPr>
            <a:spLocks/>
          </p:cNvSpPr>
          <p:nvPr/>
        </p:nvSpPr>
        <p:spPr bwMode="auto">
          <a:xfrm>
            <a:off x="2501659" y="4583209"/>
            <a:ext cx="5324" cy="235880"/>
          </a:xfrm>
          <a:custGeom>
            <a:avLst/>
            <a:gdLst>
              <a:gd name="T0" fmla="*/ 0 w 2"/>
              <a:gd name="T1" fmla="*/ 61 h 61"/>
              <a:gd name="T2" fmla="*/ 0 w 2"/>
              <a:gd name="T3" fmla="*/ 0 h 61"/>
              <a:gd name="T4" fmla="*/ 2 w 2"/>
              <a:gd name="T5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61">
                <a:moveTo>
                  <a:pt x="0" y="61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36" name="Rectangle 923"/>
          <p:cNvSpPr>
            <a:spLocks noChangeArrowheads="1"/>
          </p:cNvSpPr>
          <p:nvPr/>
        </p:nvSpPr>
        <p:spPr bwMode="auto">
          <a:xfrm>
            <a:off x="2576192" y="4892558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37" name="Freeform 924"/>
          <p:cNvSpPr>
            <a:spLocks/>
          </p:cNvSpPr>
          <p:nvPr/>
        </p:nvSpPr>
        <p:spPr bwMode="auto">
          <a:xfrm>
            <a:off x="2544249" y="4923492"/>
            <a:ext cx="18634" cy="30935"/>
          </a:xfrm>
          <a:custGeom>
            <a:avLst/>
            <a:gdLst>
              <a:gd name="T0" fmla="*/ 0 w 7"/>
              <a:gd name="T1" fmla="*/ 8 h 8"/>
              <a:gd name="T2" fmla="*/ 0 w 7"/>
              <a:gd name="T3" fmla="*/ 0 h 8"/>
              <a:gd name="T4" fmla="*/ 7 w 7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8">
                <a:moveTo>
                  <a:pt x="0" y="8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38" name="Rectangle 925"/>
          <p:cNvSpPr>
            <a:spLocks noChangeArrowheads="1"/>
          </p:cNvSpPr>
          <p:nvPr/>
        </p:nvSpPr>
        <p:spPr bwMode="auto">
          <a:xfrm>
            <a:off x="2589501" y="4958293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FIESC23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39" name="Freeform 926"/>
          <p:cNvSpPr>
            <a:spLocks/>
          </p:cNvSpPr>
          <p:nvPr/>
        </p:nvSpPr>
        <p:spPr bwMode="auto">
          <a:xfrm>
            <a:off x="2544249" y="4958293"/>
            <a:ext cx="34606" cy="30935"/>
          </a:xfrm>
          <a:custGeom>
            <a:avLst/>
            <a:gdLst>
              <a:gd name="T0" fmla="*/ 0 w 13"/>
              <a:gd name="T1" fmla="*/ 0 h 8"/>
              <a:gd name="T2" fmla="*/ 0 w 13"/>
              <a:gd name="T3" fmla="*/ 8 h 8"/>
              <a:gd name="T4" fmla="*/ 13 w 13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8">
                <a:moveTo>
                  <a:pt x="0" y="0"/>
                </a:moveTo>
                <a:lnTo>
                  <a:pt x="0" y="8"/>
                </a:lnTo>
                <a:lnTo>
                  <a:pt x="13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40" name="Freeform 927"/>
          <p:cNvSpPr>
            <a:spLocks/>
          </p:cNvSpPr>
          <p:nvPr/>
        </p:nvSpPr>
        <p:spPr bwMode="auto">
          <a:xfrm>
            <a:off x="2538926" y="4954427"/>
            <a:ext cx="5324" cy="46402"/>
          </a:xfrm>
          <a:custGeom>
            <a:avLst/>
            <a:gdLst>
              <a:gd name="T0" fmla="*/ 0 w 2"/>
              <a:gd name="T1" fmla="*/ 12 h 12"/>
              <a:gd name="T2" fmla="*/ 0 w 2"/>
              <a:gd name="T3" fmla="*/ 0 h 12"/>
              <a:gd name="T4" fmla="*/ 2 w 2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2">
                <a:moveTo>
                  <a:pt x="0" y="12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41" name="Rectangle 928"/>
          <p:cNvSpPr>
            <a:spLocks noChangeArrowheads="1"/>
          </p:cNvSpPr>
          <p:nvPr/>
        </p:nvSpPr>
        <p:spPr bwMode="auto">
          <a:xfrm>
            <a:off x="2576192" y="5024031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FIESC28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42" name="Freeform 929"/>
          <p:cNvSpPr>
            <a:spLocks/>
          </p:cNvSpPr>
          <p:nvPr/>
        </p:nvSpPr>
        <p:spPr bwMode="auto">
          <a:xfrm>
            <a:off x="2538926" y="5008563"/>
            <a:ext cx="23958" cy="46402"/>
          </a:xfrm>
          <a:custGeom>
            <a:avLst/>
            <a:gdLst>
              <a:gd name="T0" fmla="*/ 0 w 9"/>
              <a:gd name="T1" fmla="*/ 0 h 12"/>
              <a:gd name="T2" fmla="*/ 0 w 9"/>
              <a:gd name="T3" fmla="*/ 12 h 12"/>
              <a:gd name="T4" fmla="*/ 9 w 9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2">
                <a:moveTo>
                  <a:pt x="0" y="0"/>
                </a:moveTo>
                <a:lnTo>
                  <a:pt x="0" y="12"/>
                </a:lnTo>
                <a:lnTo>
                  <a:pt x="9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43" name="Freeform 930"/>
          <p:cNvSpPr>
            <a:spLocks/>
          </p:cNvSpPr>
          <p:nvPr/>
        </p:nvSpPr>
        <p:spPr bwMode="auto">
          <a:xfrm>
            <a:off x="2536263" y="5004695"/>
            <a:ext cx="2663" cy="54136"/>
          </a:xfrm>
          <a:custGeom>
            <a:avLst/>
            <a:gdLst>
              <a:gd name="T0" fmla="*/ 0 w 1"/>
              <a:gd name="T1" fmla="*/ 14 h 14"/>
              <a:gd name="T2" fmla="*/ 0 w 1"/>
              <a:gd name="T3" fmla="*/ 0 h 14"/>
              <a:gd name="T4" fmla="*/ 1 w 1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4">
                <a:moveTo>
                  <a:pt x="0" y="14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44" name="Rectangle 931"/>
          <p:cNvSpPr>
            <a:spLocks noChangeArrowheads="1"/>
          </p:cNvSpPr>
          <p:nvPr/>
        </p:nvSpPr>
        <p:spPr bwMode="auto">
          <a:xfrm>
            <a:off x="2573530" y="5089766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45" name="Freeform 932"/>
          <p:cNvSpPr>
            <a:spLocks/>
          </p:cNvSpPr>
          <p:nvPr/>
        </p:nvSpPr>
        <p:spPr bwMode="auto">
          <a:xfrm>
            <a:off x="2536263" y="5066565"/>
            <a:ext cx="23958" cy="54136"/>
          </a:xfrm>
          <a:custGeom>
            <a:avLst/>
            <a:gdLst>
              <a:gd name="T0" fmla="*/ 0 w 9"/>
              <a:gd name="T1" fmla="*/ 0 h 14"/>
              <a:gd name="T2" fmla="*/ 0 w 9"/>
              <a:gd name="T3" fmla="*/ 14 h 14"/>
              <a:gd name="T4" fmla="*/ 9 w 9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4">
                <a:moveTo>
                  <a:pt x="0" y="0"/>
                </a:moveTo>
                <a:lnTo>
                  <a:pt x="0" y="14"/>
                </a:lnTo>
                <a:lnTo>
                  <a:pt x="9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46" name="Freeform 933"/>
          <p:cNvSpPr>
            <a:spLocks/>
          </p:cNvSpPr>
          <p:nvPr/>
        </p:nvSpPr>
        <p:spPr bwMode="auto">
          <a:xfrm>
            <a:off x="2501659" y="4822954"/>
            <a:ext cx="34606" cy="239746"/>
          </a:xfrm>
          <a:custGeom>
            <a:avLst/>
            <a:gdLst>
              <a:gd name="T0" fmla="*/ 0 w 13"/>
              <a:gd name="T1" fmla="*/ 0 h 62"/>
              <a:gd name="T2" fmla="*/ 0 w 13"/>
              <a:gd name="T3" fmla="*/ 62 h 62"/>
              <a:gd name="T4" fmla="*/ 13 w 13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62">
                <a:moveTo>
                  <a:pt x="0" y="0"/>
                </a:moveTo>
                <a:lnTo>
                  <a:pt x="0" y="62"/>
                </a:lnTo>
                <a:lnTo>
                  <a:pt x="13" y="6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47" name="Freeform 934"/>
          <p:cNvSpPr>
            <a:spLocks/>
          </p:cNvSpPr>
          <p:nvPr/>
        </p:nvSpPr>
        <p:spPr bwMode="auto">
          <a:xfrm>
            <a:off x="2493672" y="4822954"/>
            <a:ext cx="7987" cy="193343"/>
          </a:xfrm>
          <a:custGeom>
            <a:avLst/>
            <a:gdLst>
              <a:gd name="T0" fmla="*/ 0 w 3"/>
              <a:gd name="T1" fmla="*/ 50 h 50"/>
              <a:gd name="T2" fmla="*/ 0 w 3"/>
              <a:gd name="T3" fmla="*/ 0 h 50"/>
              <a:gd name="T4" fmla="*/ 3 w 3"/>
              <a:gd name="T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50">
                <a:moveTo>
                  <a:pt x="0" y="50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48" name="Rectangle 935"/>
          <p:cNvSpPr>
            <a:spLocks noChangeArrowheads="1"/>
          </p:cNvSpPr>
          <p:nvPr/>
        </p:nvSpPr>
        <p:spPr bwMode="auto">
          <a:xfrm>
            <a:off x="2557558" y="5151636"/>
            <a:ext cx="29174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Fga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98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49" name="Freeform 936"/>
          <p:cNvSpPr>
            <a:spLocks/>
          </p:cNvSpPr>
          <p:nvPr/>
        </p:nvSpPr>
        <p:spPr bwMode="auto">
          <a:xfrm>
            <a:off x="2509644" y="5182571"/>
            <a:ext cx="37267" cy="30935"/>
          </a:xfrm>
          <a:custGeom>
            <a:avLst/>
            <a:gdLst>
              <a:gd name="T0" fmla="*/ 0 w 14"/>
              <a:gd name="T1" fmla="*/ 8 h 8"/>
              <a:gd name="T2" fmla="*/ 0 w 14"/>
              <a:gd name="T3" fmla="*/ 0 h 8"/>
              <a:gd name="T4" fmla="*/ 14 w 14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8">
                <a:moveTo>
                  <a:pt x="0" y="8"/>
                </a:moveTo>
                <a:lnTo>
                  <a:pt x="0" y="0"/>
                </a:lnTo>
                <a:lnTo>
                  <a:pt x="1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50" name="Rectangle 937"/>
          <p:cNvSpPr>
            <a:spLocks noChangeArrowheads="1"/>
          </p:cNvSpPr>
          <p:nvPr/>
        </p:nvSpPr>
        <p:spPr bwMode="auto">
          <a:xfrm>
            <a:off x="2552234" y="5217374"/>
            <a:ext cx="35105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Fmi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altLang="en-US" sz="800" dirty="0" smtClean="0">
                <a:solidFill>
                  <a:srgbClr val="000000"/>
                </a:solidFill>
                <a:latin typeface="+mn-lt"/>
              </a:rPr>
              <a:t>202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51" name="Freeform 938"/>
          <p:cNvSpPr>
            <a:spLocks/>
          </p:cNvSpPr>
          <p:nvPr/>
        </p:nvSpPr>
        <p:spPr bwMode="auto">
          <a:xfrm>
            <a:off x="2509644" y="5221240"/>
            <a:ext cx="29282" cy="27069"/>
          </a:xfrm>
          <a:custGeom>
            <a:avLst/>
            <a:gdLst>
              <a:gd name="T0" fmla="*/ 0 w 11"/>
              <a:gd name="T1" fmla="*/ 0 h 7"/>
              <a:gd name="T2" fmla="*/ 0 w 11"/>
              <a:gd name="T3" fmla="*/ 7 h 7"/>
              <a:gd name="T4" fmla="*/ 11 w 11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7">
                <a:moveTo>
                  <a:pt x="0" y="0"/>
                </a:moveTo>
                <a:lnTo>
                  <a:pt x="0" y="7"/>
                </a:lnTo>
                <a:lnTo>
                  <a:pt x="11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52" name="Freeform 939"/>
          <p:cNvSpPr>
            <a:spLocks/>
          </p:cNvSpPr>
          <p:nvPr/>
        </p:nvSpPr>
        <p:spPr bwMode="auto">
          <a:xfrm>
            <a:off x="2493672" y="5020163"/>
            <a:ext cx="15972" cy="197211"/>
          </a:xfrm>
          <a:custGeom>
            <a:avLst/>
            <a:gdLst>
              <a:gd name="T0" fmla="*/ 0 w 6"/>
              <a:gd name="T1" fmla="*/ 0 h 51"/>
              <a:gd name="T2" fmla="*/ 0 w 6"/>
              <a:gd name="T3" fmla="*/ 51 h 51"/>
              <a:gd name="T4" fmla="*/ 6 w 6"/>
              <a:gd name="T5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51">
                <a:moveTo>
                  <a:pt x="0" y="0"/>
                </a:moveTo>
                <a:lnTo>
                  <a:pt x="0" y="51"/>
                </a:lnTo>
                <a:lnTo>
                  <a:pt x="6" y="5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53" name="Freeform 940"/>
          <p:cNvSpPr>
            <a:spLocks/>
          </p:cNvSpPr>
          <p:nvPr/>
        </p:nvSpPr>
        <p:spPr bwMode="auto">
          <a:xfrm>
            <a:off x="2392519" y="5020163"/>
            <a:ext cx="101153" cy="143075"/>
          </a:xfrm>
          <a:custGeom>
            <a:avLst/>
            <a:gdLst>
              <a:gd name="T0" fmla="*/ 0 w 38"/>
              <a:gd name="T1" fmla="*/ 37 h 37"/>
              <a:gd name="T2" fmla="*/ 0 w 38"/>
              <a:gd name="T3" fmla="*/ 0 h 37"/>
              <a:gd name="T4" fmla="*/ 38 w 38"/>
              <a:gd name="T5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37">
                <a:moveTo>
                  <a:pt x="0" y="37"/>
                </a:moveTo>
                <a:lnTo>
                  <a:pt x="0" y="0"/>
                </a:lnTo>
                <a:lnTo>
                  <a:pt x="3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54" name="Rectangle 941"/>
          <p:cNvSpPr>
            <a:spLocks noChangeArrowheads="1"/>
          </p:cNvSpPr>
          <p:nvPr/>
        </p:nvSpPr>
        <p:spPr bwMode="auto">
          <a:xfrm>
            <a:off x="2536263" y="5283110"/>
            <a:ext cx="34144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Fay 592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55" name="Freeform 942"/>
          <p:cNvSpPr>
            <a:spLocks/>
          </p:cNvSpPr>
          <p:nvPr/>
        </p:nvSpPr>
        <p:spPr bwMode="auto">
          <a:xfrm>
            <a:off x="2392519" y="5170972"/>
            <a:ext cx="133096" cy="143075"/>
          </a:xfrm>
          <a:custGeom>
            <a:avLst/>
            <a:gdLst>
              <a:gd name="T0" fmla="*/ 0 w 50"/>
              <a:gd name="T1" fmla="*/ 0 h 37"/>
              <a:gd name="T2" fmla="*/ 0 w 50"/>
              <a:gd name="T3" fmla="*/ 37 h 37"/>
              <a:gd name="T4" fmla="*/ 50 w 50"/>
              <a:gd name="T5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" h="37">
                <a:moveTo>
                  <a:pt x="0" y="0"/>
                </a:moveTo>
                <a:lnTo>
                  <a:pt x="0" y="37"/>
                </a:lnTo>
                <a:lnTo>
                  <a:pt x="50" y="3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56" name="Freeform 943"/>
          <p:cNvSpPr>
            <a:spLocks/>
          </p:cNvSpPr>
          <p:nvPr/>
        </p:nvSpPr>
        <p:spPr bwMode="auto">
          <a:xfrm>
            <a:off x="4684484" y="3672674"/>
            <a:ext cx="66549" cy="1666619"/>
          </a:xfrm>
          <a:custGeom>
            <a:avLst/>
            <a:gdLst>
              <a:gd name="T0" fmla="*/ 0 w 25"/>
              <a:gd name="T1" fmla="*/ 0 h 431"/>
              <a:gd name="T2" fmla="*/ 25 w 25"/>
              <a:gd name="T3" fmla="*/ 0 h 431"/>
              <a:gd name="T4" fmla="*/ 25 w 25"/>
              <a:gd name="T5" fmla="*/ 431 h 431"/>
              <a:gd name="T6" fmla="*/ 0 w 25"/>
              <a:gd name="T7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431">
                <a:moveTo>
                  <a:pt x="0" y="0"/>
                </a:moveTo>
                <a:lnTo>
                  <a:pt x="25" y="0"/>
                </a:lnTo>
                <a:lnTo>
                  <a:pt x="25" y="431"/>
                </a:lnTo>
                <a:lnTo>
                  <a:pt x="0" y="43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657" name="Rectangle 944"/>
          <p:cNvSpPr>
            <a:spLocks noChangeArrowheads="1"/>
          </p:cNvSpPr>
          <p:nvPr/>
        </p:nvSpPr>
        <p:spPr bwMode="auto">
          <a:xfrm>
            <a:off x="4790960" y="4473116"/>
            <a:ext cx="2388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C23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58" name="Line 945"/>
          <p:cNvSpPr>
            <a:spLocks noChangeShapeType="1"/>
          </p:cNvSpPr>
          <p:nvPr/>
        </p:nvSpPr>
        <p:spPr bwMode="auto">
          <a:xfrm>
            <a:off x="1088180" y="5167104"/>
            <a:ext cx="1304339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59" name="Line 946"/>
          <p:cNvSpPr>
            <a:spLocks noChangeShapeType="1"/>
          </p:cNvSpPr>
          <p:nvPr/>
        </p:nvSpPr>
        <p:spPr bwMode="auto">
          <a:xfrm>
            <a:off x="1077532" y="3473418"/>
            <a:ext cx="0" cy="1693686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60" name="Freeform 947"/>
          <p:cNvSpPr>
            <a:spLocks/>
          </p:cNvSpPr>
          <p:nvPr/>
        </p:nvSpPr>
        <p:spPr bwMode="auto">
          <a:xfrm>
            <a:off x="861918" y="3469552"/>
            <a:ext cx="215616" cy="1345668"/>
          </a:xfrm>
          <a:custGeom>
            <a:avLst/>
            <a:gdLst>
              <a:gd name="T0" fmla="*/ 0 w 81"/>
              <a:gd name="T1" fmla="*/ 348 h 348"/>
              <a:gd name="T2" fmla="*/ 0 w 81"/>
              <a:gd name="T3" fmla="*/ 0 h 348"/>
              <a:gd name="T4" fmla="*/ 81 w 81"/>
              <a:gd name="T5" fmla="*/ 0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" h="348">
                <a:moveTo>
                  <a:pt x="0" y="348"/>
                </a:moveTo>
                <a:lnTo>
                  <a:pt x="0" y="0"/>
                </a:lnTo>
                <a:lnTo>
                  <a:pt x="8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61" name="Rectangle 948"/>
          <p:cNvSpPr>
            <a:spLocks noChangeArrowheads="1"/>
          </p:cNvSpPr>
          <p:nvPr/>
        </p:nvSpPr>
        <p:spPr bwMode="auto">
          <a:xfrm>
            <a:off x="2067765" y="5348847"/>
            <a:ext cx="34304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Fco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404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62" name="Freeform 949"/>
          <p:cNvSpPr>
            <a:spLocks/>
          </p:cNvSpPr>
          <p:nvPr/>
        </p:nvSpPr>
        <p:spPr bwMode="auto">
          <a:xfrm>
            <a:off x="2041146" y="5379782"/>
            <a:ext cx="13310" cy="69604"/>
          </a:xfrm>
          <a:custGeom>
            <a:avLst/>
            <a:gdLst>
              <a:gd name="T0" fmla="*/ 0 w 5"/>
              <a:gd name="T1" fmla="*/ 18 h 18"/>
              <a:gd name="T2" fmla="*/ 0 w 5"/>
              <a:gd name="T3" fmla="*/ 0 h 18"/>
              <a:gd name="T4" fmla="*/ 5 w 5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8">
                <a:moveTo>
                  <a:pt x="0" y="18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63" name="Rectangle 950"/>
          <p:cNvSpPr>
            <a:spLocks noChangeArrowheads="1"/>
          </p:cNvSpPr>
          <p:nvPr/>
        </p:nvSpPr>
        <p:spPr bwMode="auto">
          <a:xfrm>
            <a:off x="2075752" y="5414583"/>
            <a:ext cx="2805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Ffo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64" name="Freeform 951"/>
          <p:cNvSpPr>
            <a:spLocks/>
          </p:cNvSpPr>
          <p:nvPr/>
        </p:nvSpPr>
        <p:spPr bwMode="auto">
          <a:xfrm>
            <a:off x="2049133" y="5445518"/>
            <a:ext cx="15972" cy="27069"/>
          </a:xfrm>
          <a:custGeom>
            <a:avLst/>
            <a:gdLst>
              <a:gd name="T0" fmla="*/ 0 w 6"/>
              <a:gd name="T1" fmla="*/ 7 h 7"/>
              <a:gd name="T2" fmla="*/ 0 w 6"/>
              <a:gd name="T3" fmla="*/ 0 h 7"/>
              <a:gd name="T4" fmla="*/ 6 w 6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7">
                <a:moveTo>
                  <a:pt x="0" y="7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65" name="Rectangle 952"/>
          <p:cNvSpPr>
            <a:spLocks noChangeArrowheads="1"/>
          </p:cNvSpPr>
          <p:nvPr/>
        </p:nvSpPr>
        <p:spPr bwMode="auto">
          <a:xfrm>
            <a:off x="2070428" y="5480321"/>
            <a:ext cx="53219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FOXG 02741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66" name="Freeform 953"/>
          <p:cNvSpPr>
            <a:spLocks/>
          </p:cNvSpPr>
          <p:nvPr/>
        </p:nvSpPr>
        <p:spPr bwMode="auto">
          <a:xfrm>
            <a:off x="2049133" y="5480321"/>
            <a:ext cx="7987" cy="30935"/>
          </a:xfrm>
          <a:custGeom>
            <a:avLst/>
            <a:gdLst>
              <a:gd name="T0" fmla="*/ 0 w 3"/>
              <a:gd name="T1" fmla="*/ 0 h 8"/>
              <a:gd name="T2" fmla="*/ 0 w 3"/>
              <a:gd name="T3" fmla="*/ 8 h 8"/>
              <a:gd name="T4" fmla="*/ 3 w 3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8">
                <a:moveTo>
                  <a:pt x="0" y="0"/>
                </a:moveTo>
                <a:lnTo>
                  <a:pt x="0" y="8"/>
                </a:lnTo>
                <a:lnTo>
                  <a:pt x="3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67" name="Freeform 954"/>
          <p:cNvSpPr>
            <a:spLocks/>
          </p:cNvSpPr>
          <p:nvPr/>
        </p:nvSpPr>
        <p:spPr bwMode="auto">
          <a:xfrm>
            <a:off x="2043809" y="5476453"/>
            <a:ext cx="5324" cy="46402"/>
          </a:xfrm>
          <a:custGeom>
            <a:avLst/>
            <a:gdLst>
              <a:gd name="T0" fmla="*/ 0 w 2"/>
              <a:gd name="T1" fmla="*/ 12 h 12"/>
              <a:gd name="T2" fmla="*/ 0 w 2"/>
              <a:gd name="T3" fmla="*/ 0 h 12"/>
              <a:gd name="T4" fmla="*/ 2 w 2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2">
                <a:moveTo>
                  <a:pt x="0" y="12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68" name="Rectangle 955"/>
          <p:cNvSpPr>
            <a:spLocks noChangeArrowheads="1"/>
          </p:cNvSpPr>
          <p:nvPr/>
        </p:nvSpPr>
        <p:spPr bwMode="auto">
          <a:xfrm>
            <a:off x="2107695" y="5542191"/>
            <a:ext cx="44242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Fsp2 1709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69" name="Freeform 956"/>
          <p:cNvSpPr>
            <a:spLocks/>
          </p:cNvSpPr>
          <p:nvPr/>
        </p:nvSpPr>
        <p:spPr bwMode="auto">
          <a:xfrm>
            <a:off x="2043809" y="5530589"/>
            <a:ext cx="53238" cy="42537"/>
          </a:xfrm>
          <a:custGeom>
            <a:avLst/>
            <a:gdLst>
              <a:gd name="T0" fmla="*/ 0 w 20"/>
              <a:gd name="T1" fmla="*/ 0 h 11"/>
              <a:gd name="T2" fmla="*/ 0 w 20"/>
              <a:gd name="T3" fmla="*/ 11 h 11"/>
              <a:gd name="T4" fmla="*/ 20 w 20"/>
              <a:gd name="T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11">
                <a:moveTo>
                  <a:pt x="0" y="0"/>
                </a:moveTo>
                <a:lnTo>
                  <a:pt x="0" y="11"/>
                </a:lnTo>
                <a:lnTo>
                  <a:pt x="20" y="1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70" name="Freeform 957"/>
          <p:cNvSpPr>
            <a:spLocks/>
          </p:cNvSpPr>
          <p:nvPr/>
        </p:nvSpPr>
        <p:spPr bwMode="auto">
          <a:xfrm>
            <a:off x="2041146" y="5457120"/>
            <a:ext cx="2663" cy="69604"/>
          </a:xfrm>
          <a:custGeom>
            <a:avLst/>
            <a:gdLst>
              <a:gd name="T0" fmla="*/ 0 w 1"/>
              <a:gd name="T1" fmla="*/ 0 h 18"/>
              <a:gd name="T2" fmla="*/ 0 w 1"/>
              <a:gd name="T3" fmla="*/ 18 h 18"/>
              <a:gd name="T4" fmla="*/ 1 w 1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8">
                <a:moveTo>
                  <a:pt x="0" y="0"/>
                </a:moveTo>
                <a:lnTo>
                  <a:pt x="0" y="18"/>
                </a:lnTo>
                <a:lnTo>
                  <a:pt x="1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71" name="Freeform 958"/>
          <p:cNvSpPr>
            <a:spLocks/>
          </p:cNvSpPr>
          <p:nvPr/>
        </p:nvSpPr>
        <p:spPr bwMode="auto">
          <a:xfrm>
            <a:off x="2035822" y="5453252"/>
            <a:ext cx="5324" cy="104407"/>
          </a:xfrm>
          <a:custGeom>
            <a:avLst/>
            <a:gdLst>
              <a:gd name="T0" fmla="*/ 0 w 2"/>
              <a:gd name="T1" fmla="*/ 27 h 27"/>
              <a:gd name="T2" fmla="*/ 0 w 2"/>
              <a:gd name="T3" fmla="*/ 0 h 27"/>
              <a:gd name="T4" fmla="*/ 2 w 2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7">
                <a:moveTo>
                  <a:pt x="0" y="27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72" name="Rectangle 959"/>
          <p:cNvSpPr>
            <a:spLocks noChangeArrowheads="1"/>
          </p:cNvSpPr>
          <p:nvPr/>
        </p:nvSpPr>
        <p:spPr bwMode="auto">
          <a:xfrm>
            <a:off x="2115680" y="5607926"/>
            <a:ext cx="34304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Fga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73" name="Freeform 960"/>
          <p:cNvSpPr>
            <a:spLocks/>
          </p:cNvSpPr>
          <p:nvPr/>
        </p:nvSpPr>
        <p:spPr bwMode="auto">
          <a:xfrm>
            <a:off x="2049133" y="5638861"/>
            <a:ext cx="53238" cy="30935"/>
          </a:xfrm>
          <a:custGeom>
            <a:avLst/>
            <a:gdLst>
              <a:gd name="T0" fmla="*/ 0 w 20"/>
              <a:gd name="T1" fmla="*/ 8 h 8"/>
              <a:gd name="T2" fmla="*/ 0 w 20"/>
              <a:gd name="T3" fmla="*/ 0 h 8"/>
              <a:gd name="T4" fmla="*/ 20 w 20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8">
                <a:moveTo>
                  <a:pt x="0" y="8"/>
                </a:moveTo>
                <a:lnTo>
                  <a:pt x="0" y="0"/>
                </a:lnTo>
                <a:lnTo>
                  <a:pt x="2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74" name="Rectangle 961"/>
          <p:cNvSpPr>
            <a:spLocks noChangeArrowheads="1"/>
          </p:cNvSpPr>
          <p:nvPr/>
        </p:nvSpPr>
        <p:spPr bwMode="auto">
          <a:xfrm>
            <a:off x="2091723" y="5673664"/>
            <a:ext cx="35105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Fmi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226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75" name="Freeform 962"/>
          <p:cNvSpPr>
            <a:spLocks/>
          </p:cNvSpPr>
          <p:nvPr/>
        </p:nvSpPr>
        <p:spPr bwMode="auto">
          <a:xfrm>
            <a:off x="2049133" y="5677530"/>
            <a:ext cx="29282" cy="27069"/>
          </a:xfrm>
          <a:custGeom>
            <a:avLst/>
            <a:gdLst>
              <a:gd name="T0" fmla="*/ 0 w 11"/>
              <a:gd name="T1" fmla="*/ 0 h 7"/>
              <a:gd name="T2" fmla="*/ 0 w 11"/>
              <a:gd name="T3" fmla="*/ 7 h 7"/>
              <a:gd name="T4" fmla="*/ 11 w 11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7">
                <a:moveTo>
                  <a:pt x="0" y="0"/>
                </a:moveTo>
                <a:lnTo>
                  <a:pt x="0" y="7"/>
                </a:lnTo>
                <a:lnTo>
                  <a:pt x="11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76" name="Freeform 963"/>
          <p:cNvSpPr>
            <a:spLocks/>
          </p:cNvSpPr>
          <p:nvPr/>
        </p:nvSpPr>
        <p:spPr bwMode="auto">
          <a:xfrm>
            <a:off x="2035822" y="5565392"/>
            <a:ext cx="13310" cy="108272"/>
          </a:xfrm>
          <a:custGeom>
            <a:avLst/>
            <a:gdLst>
              <a:gd name="T0" fmla="*/ 0 w 5"/>
              <a:gd name="T1" fmla="*/ 0 h 28"/>
              <a:gd name="T2" fmla="*/ 0 w 5"/>
              <a:gd name="T3" fmla="*/ 28 h 28"/>
              <a:gd name="T4" fmla="*/ 5 w 5"/>
              <a:gd name="T5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8">
                <a:moveTo>
                  <a:pt x="0" y="0"/>
                </a:moveTo>
                <a:lnTo>
                  <a:pt x="0" y="28"/>
                </a:lnTo>
                <a:lnTo>
                  <a:pt x="5" y="2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77" name="Freeform 964"/>
          <p:cNvSpPr>
            <a:spLocks/>
          </p:cNvSpPr>
          <p:nvPr/>
        </p:nvSpPr>
        <p:spPr bwMode="auto">
          <a:xfrm>
            <a:off x="2006542" y="5561524"/>
            <a:ext cx="29282" cy="100538"/>
          </a:xfrm>
          <a:custGeom>
            <a:avLst/>
            <a:gdLst>
              <a:gd name="T0" fmla="*/ 0 w 11"/>
              <a:gd name="T1" fmla="*/ 26 h 26"/>
              <a:gd name="T2" fmla="*/ 0 w 11"/>
              <a:gd name="T3" fmla="*/ 0 h 26"/>
              <a:gd name="T4" fmla="*/ 11 w 11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26">
                <a:moveTo>
                  <a:pt x="0" y="26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78" name="Rectangle 965"/>
          <p:cNvSpPr>
            <a:spLocks noChangeArrowheads="1"/>
          </p:cNvSpPr>
          <p:nvPr/>
        </p:nvSpPr>
        <p:spPr bwMode="auto">
          <a:xfrm>
            <a:off x="2049133" y="5739399"/>
            <a:ext cx="2805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Fre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52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79" name="Freeform 966"/>
          <p:cNvSpPr>
            <a:spLocks/>
          </p:cNvSpPr>
          <p:nvPr/>
        </p:nvSpPr>
        <p:spPr bwMode="auto">
          <a:xfrm>
            <a:off x="2006542" y="5669796"/>
            <a:ext cx="31943" cy="100538"/>
          </a:xfrm>
          <a:custGeom>
            <a:avLst/>
            <a:gdLst>
              <a:gd name="T0" fmla="*/ 0 w 12"/>
              <a:gd name="T1" fmla="*/ 0 h 26"/>
              <a:gd name="T2" fmla="*/ 0 w 12"/>
              <a:gd name="T3" fmla="*/ 26 h 26"/>
              <a:gd name="T4" fmla="*/ 12 w 12"/>
              <a:gd name="T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26">
                <a:moveTo>
                  <a:pt x="0" y="0"/>
                </a:moveTo>
                <a:lnTo>
                  <a:pt x="0" y="26"/>
                </a:lnTo>
                <a:lnTo>
                  <a:pt x="12" y="2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80" name="Freeform 967"/>
          <p:cNvSpPr>
            <a:spLocks/>
          </p:cNvSpPr>
          <p:nvPr/>
        </p:nvSpPr>
        <p:spPr bwMode="auto">
          <a:xfrm>
            <a:off x="1929346" y="5665930"/>
            <a:ext cx="77196" cy="262947"/>
          </a:xfrm>
          <a:custGeom>
            <a:avLst/>
            <a:gdLst>
              <a:gd name="T0" fmla="*/ 0 w 29"/>
              <a:gd name="T1" fmla="*/ 68 h 68"/>
              <a:gd name="T2" fmla="*/ 0 w 29"/>
              <a:gd name="T3" fmla="*/ 0 h 68"/>
              <a:gd name="T4" fmla="*/ 29 w 29"/>
              <a:gd name="T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68">
                <a:moveTo>
                  <a:pt x="0" y="68"/>
                </a:moveTo>
                <a:lnTo>
                  <a:pt x="0" y="0"/>
                </a:lnTo>
                <a:lnTo>
                  <a:pt x="2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81" name="Rectangle 968"/>
          <p:cNvSpPr>
            <a:spLocks noChangeArrowheads="1"/>
          </p:cNvSpPr>
          <p:nvPr/>
        </p:nvSpPr>
        <p:spPr bwMode="auto">
          <a:xfrm>
            <a:off x="2078413" y="5805137"/>
            <a:ext cx="3286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Fsc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261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82" name="Freeform 969"/>
          <p:cNvSpPr>
            <a:spLocks/>
          </p:cNvSpPr>
          <p:nvPr/>
        </p:nvSpPr>
        <p:spPr bwMode="auto">
          <a:xfrm>
            <a:off x="2041146" y="5836072"/>
            <a:ext cx="26619" cy="46402"/>
          </a:xfrm>
          <a:custGeom>
            <a:avLst/>
            <a:gdLst>
              <a:gd name="T0" fmla="*/ 0 w 10"/>
              <a:gd name="T1" fmla="*/ 12 h 12"/>
              <a:gd name="T2" fmla="*/ 0 w 10"/>
              <a:gd name="T3" fmla="*/ 0 h 12"/>
              <a:gd name="T4" fmla="*/ 10 w 10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2">
                <a:moveTo>
                  <a:pt x="0" y="12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83" name="Rectangle 970"/>
          <p:cNvSpPr>
            <a:spLocks noChangeArrowheads="1"/>
          </p:cNvSpPr>
          <p:nvPr/>
        </p:nvSpPr>
        <p:spPr bwMode="auto">
          <a:xfrm>
            <a:off x="2075752" y="5870873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84" name="Freeform 971"/>
          <p:cNvSpPr>
            <a:spLocks/>
          </p:cNvSpPr>
          <p:nvPr/>
        </p:nvSpPr>
        <p:spPr bwMode="auto">
          <a:xfrm>
            <a:off x="2046470" y="5901808"/>
            <a:ext cx="18634" cy="27069"/>
          </a:xfrm>
          <a:custGeom>
            <a:avLst/>
            <a:gdLst>
              <a:gd name="T0" fmla="*/ 0 w 7"/>
              <a:gd name="T1" fmla="*/ 7 h 7"/>
              <a:gd name="T2" fmla="*/ 0 w 7"/>
              <a:gd name="T3" fmla="*/ 0 h 7"/>
              <a:gd name="T4" fmla="*/ 7 w 7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7">
                <a:moveTo>
                  <a:pt x="0" y="7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85" name="Rectangle 972"/>
          <p:cNvSpPr>
            <a:spLocks noChangeArrowheads="1"/>
          </p:cNvSpPr>
          <p:nvPr/>
        </p:nvSpPr>
        <p:spPr bwMode="auto">
          <a:xfrm>
            <a:off x="2086400" y="5936611"/>
            <a:ext cx="4215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 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86" name="Freeform 973"/>
          <p:cNvSpPr>
            <a:spLocks/>
          </p:cNvSpPr>
          <p:nvPr/>
        </p:nvSpPr>
        <p:spPr bwMode="auto">
          <a:xfrm>
            <a:off x="2046470" y="5936611"/>
            <a:ext cx="26619" cy="30935"/>
          </a:xfrm>
          <a:custGeom>
            <a:avLst/>
            <a:gdLst>
              <a:gd name="T0" fmla="*/ 0 w 10"/>
              <a:gd name="T1" fmla="*/ 0 h 8"/>
              <a:gd name="T2" fmla="*/ 0 w 10"/>
              <a:gd name="T3" fmla="*/ 8 h 8"/>
              <a:gd name="T4" fmla="*/ 10 w 1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0"/>
                </a:moveTo>
                <a:lnTo>
                  <a:pt x="0" y="8"/>
                </a:lnTo>
                <a:lnTo>
                  <a:pt x="1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87" name="Freeform 974"/>
          <p:cNvSpPr>
            <a:spLocks/>
          </p:cNvSpPr>
          <p:nvPr/>
        </p:nvSpPr>
        <p:spPr bwMode="auto">
          <a:xfrm>
            <a:off x="2041146" y="5886340"/>
            <a:ext cx="5324" cy="46402"/>
          </a:xfrm>
          <a:custGeom>
            <a:avLst/>
            <a:gdLst>
              <a:gd name="T0" fmla="*/ 0 w 2"/>
              <a:gd name="T1" fmla="*/ 0 h 12"/>
              <a:gd name="T2" fmla="*/ 0 w 2"/>
              <a:gd name="T3" fmla="*/ 12 h 12"/>
              <a:gd name="T4" fmla="*/ 2 w 2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2">
                <a:moveTo>
                  <a:pt x="0" y="0"/>
                </a:moveTo>
                <a:lnTo>
                  <a:pt x="0" y="12"/>
                </a:lnTo>
                <a:lnTo>
                  <a:pt x="2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88" name="Freeform 975"/>
          <p:cNvSpPr>
            <a:spLocks/>
          </p:cNvSpPr>
          <p:nvPr/>
        </p:nvSpPr>
        <p:spPr bwMode="auto">
          <a:xfrm>
            <a:off x="2038485" y="5886340"/>
            <a:ext cx="2663" cy="69604"/>
          </a:xfrm>
          <a:custGeom>
            <a:avLst/>
            <a:gdLst>
              <a:gd name="T0" fmla="*/ 0 w 1"/>
              <a:gd name="T1" fmla="*/ 18 h 18"/>
              <a:gd name="T2" fmla="*/ 0 w 1"/>
              <a:gd name="T3" fmla="*/ 0 h 18"/>
              <a:gd name="T4" fmla="*/ 1 w 1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8">
                <a:moveTo>
                  <a:pt x="0" y="18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89" name="Rectangle 976"/>
          <p:cNvSpPr>
            <a:spLocks noChangeArrowheads="1"/>
          </p:cNvSpPr>
          <p:nvPr/>
        </p:nvSpPr>
        <p:spPr bwMode="auto">
          <a:xfrm>
            <a:off x="2073089" y="5998480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90" name="Freeform 977"/>
          <p:cNvSpPr>
            <a:spLocks/>
          </p:cNvSpPr>
          <p:nvPr/>
        </p:nvSpPr>
        <p:spPr bwMode="auto">
          <a:xfrm>
            <a:off x="2038485" y="5959812"/>
            <a:ext cx="23958" cy="69604"/>
          </a:xfrm>
          <a:custGeom>
            <a:avLst/>
            <a:gdLst>
              <a:gd name="T0" fmla="*/ 0 w 9"/>
              <a:gd name="T1" fmla="*/ 0 h 18"/>
              <a:gd name="T2" fmla="*/ 0 w 9"/>
              <a:gd name="T3" fmla="*/ 18 h 18"/>
              <a:gd name="T4" fmla="*/ 9 w 9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8">
                <a:moveTo>
                  <a:pt x="0" y="0"/>
                </a:moveTo>
                <a:lnTo>
                  <a:pt x="0" y="18"/>
                </a:lnTo>
                <a:lnTo>
                  <a:pt x="9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91" name="Freeform 978"/>
          <p:cNvSpPr>
            <a:spLocks/>
          </p:cNvSpPr>
          <p:nvPr/>
        </p:nvSpPr>
        <p:spPr bwMode="auto">
          <a:xfrm>
            <a:off x="2035822" y="5955944"/>
            <a:ext cx="2663" cy="69604"/>
          </a:xfrm>
          <a:custGeom>
            <a:avLst/>
            <a:gdLst>
              <a:gd name="T0" fmla="*/ 0 w 1"/>
              <a:gd name="T1" fmla="*/ 18 h 18"/>
              <a:gd name="T2" fmla="*/ 0 w 1"/>
              <a:gd name="T3" fmla="*/ 0 h 18"/>
              <a:gd name="T4" fmla="*/ 1 w 1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8">
                <a:moveTo>
                  <a:pt x="0" y="18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92" name="Rectangle 979"/>
          <p:cNvSpPr>
            <a:spLocks noChangeArrowheads="1"/>
          </p:cNvSpPr>
          <p:nvPr/>
        </p:nvSpPr>
        <p:spPr bwMode="auto">
          <a:xfrm>
            <a:off x="2073089" y="6064216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93" name="Freeform 980"/>
          <p:cNvSpPr>
            <a:spLocks/>
          </p:cNvSpPr>
          <p:nvPr/>
        </p:nvSpPr>
        <p:spPr bwMode="auto">
          <a:xfrm>
            <a:off x="2035822" y="6029415"/>
            <a:ext cx="26619" cy="65738"/>
          </a:xfrm>
          <a:custGeom>
            <a:avLst/>
            <a:gdLst>
              <a:gd name="T0" fmla="*/ 0 w 10"/>
              <a:gd name="T1" fmla="*/ 0 h 17"/>
              <a:gd name="T2" fmla="*/ 0 w 10"/>
              <a:gd name="T3" fmla="*/ 17 h 17"/>
              <a:gd name="T4" fmla="*/ 10 w 10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7">
                <a:moveTo>
                  <a:pt x="0" y="0"/>
                </a:moveTo>
                <a:lnTo>
                  <a:pt x="0" y="17"/>
                </a:lnTo>
                <a:lnTo>
                  <a:pt x="10" y="1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94" name="Freeform 981"/>
          <p:cNvSpPr>
            <a:spLocks/>
          </p:cNvSpPr>
          <p:nvPr/>
        </p:nvSpPr>
        <p:spPr bwMode="auto">
          <a:xfrm>
            <a:off x="2025175" y="6025547"/>
            <a:ext cx="10648" cy="81205"/>
          </a:xfrm>
          <a:custGeom>
            <a:avLst/>
            <a:gdLst>
              <a:gd name="T0" fmla="*/ 0 w 4"/>
              <a:gd name="T1" fmla="*/ 21 h 21"/>
              <a:gd name="T2" fmla="*/ 0 w 4"/>
              <a:gd name="T3" fmla="*/ 0 h 21"/>
              <a:gd name="T4" fmla="*/ 4 w 4"/>
              <a:gd name="T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21">
                <a:moveTo>
                  <a:pt x="0" y="21"/>
                </a:moveTo>
                <a:lnTo>
                  <a:pt x="0" y="0"/>
                </a:lnTo>
                <a:lnTo>
                  <a:pt x="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95" name="Rectangle 982"/>
          <p:cNvSpPr>
            <a:spLocks noChangeArrowheads="1"/>
          </p:cNvSpPr>
          <p:nvPr/>
        </p:nvSpPr>
        <p:spPr bwMode="auto">
          <a:xfrm>
            <a:off x="2081076" y="6129954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96" name="Freeform 983"/>
          <p:cNvSpPr>
            <a:spLocks/>
          </p:cNvSpPr>
          <p:nvPr/>
        </p:nvSpPr>
        <p:spPr bwMode="auto">
          <a:xfrm>
            <a:off x="2041146" y="6160889"/>
            <a:ext cx="29282" cy="30935"/>
          </a:xfrm>
          <a:custGeom>
            <a:avLst/>
            <a:gdLst>
              <a:gd name="T0" fmla="*/ 0 w 11"/>
              <a:gd name="T1" fmla="*/ 8 h 8"/>
              <a:gd name="T2" fmla="*/ 0 w 11"/>
              <a:gd name="T3" fmla="*/ 0 h 8"/>
              <a:gd name="T4" fmla="*/ 11 w 11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8">
                <a:moveTo>
                  <a:pt x="0" y="8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97" name="Rectangle 984"/>
          <p:cNvSpPr>
            <a:spLocks noChangeArrowheads="1"/>
          </p:cNvSpPr>
          <p:nvPr/>
        </p:nvSpPr>
        <p:spPr bwMode="auto">
          <a:xfrm>
            <a:off x="2086400" y="6195689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98" name="Freeform 985"/>
          <p:cNvSpPr>
            <a:spLocks/>
          </p:cNvSpPr>
          <p:nvPr/>
        </p:nvSpPr>
        <p:spPr bwMode="auto">
          <a:xfrm>
            <a:off x="2041146" y="6195689"/>
            <a:ext cx="31943" cy="30935"/>
          </a:xfrm>
          <a:custGeom>
            <a:avLst/>
            <a:gdLst>
              <a:gd name="T0" fmla="*/ 0 w 12"/>
              <a:gd name="T1" fmla="*/ 0 h 8"/>
              <a:gd name="T2" fmla="*/ 0 w 12"/>
              <a:gd name="T3" fmla="*/ 8 h 8"/>
              <a:gd name="T4" fmla="*/ 12 w 12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8">
                <a:moveTo>
                  <a:pt x="0" y="0"/>
                </a:moveTo>
                <a:lnTo>
                  <a:pt x="0" y="8"/>
                </a:lnTo>
                <a:lnTo>
                  <a:pt x="12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699" name="Freeform 986"/>
          <p:cNvSpPr>
            <a:spLocks/>
          </p:cNvSpPr>
          <p:nvPr/>
        </p:nvSpPr>
        <p:spPr bwMode="auto">
          <a:xfrm>
            <a:off x="2025175" y="6114486"/>
            <a:ext cx="15972" cy="81205"/>
          </a:xfrm>
          <a:custGeom>
            <a:avLst/>
            <a:gdLst>
              <a:gd name="T0" fmla="*/ 0 w 6"/>
              <a:gd name="T1" fmla="*/ 0 h 21"/>
              <a:gd name="T2" fmla="*/ 0 w 6"/>
              <a:gd name="T3" fmla="*/ 21 h 21"/>
              <a:gd name="T4" fmla="*/ 6 w 6"/>
              <a:gd name="T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21">
                <a:moveTo>
                  <a:pt x="0" y="0"/>
                </a:moveTo>
                <a:lnTo>
                  <a:pt x="0" y="21"/>
                </a:lnTo>
                <a:lnTo>
                  <a:pt x="6" y="2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00" name="Freeform 987"/>
          <p:cNvSpPr>
            <a:spLocks/>
          </p:cNvSpPr>
          <p:nvPr/>
        </p:nvSpPr>
        <p:spPr bwMode="auto">
          <a:xfrm>
            <a:off x="2019851" y="6110618"/>
            <a:ext cx="5324" cy="88939"/>
          </a:xfrm>
          <a:custGeom>
            <a:avLst/>
            <a:gdLst>
              <a:gd name="T0" fmla="*/ 0 w 2"/>
              <a:gd name="T1" fmla="*/ 23 h 23"/>
              <a:gd name="T2" fmla="*/ 0 w 2"/>
              <a:gd name="T3" fmla="*/ 0 h 23"/>
              <a:gd name="T4" fmla="*/ 2 w 2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3">
                <a:moveTo>
                  <a:pt x="0" y="23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01" name="Rectangle 988"/>
          <p:cNvSpPr>
            <a:spLocks noChangeArrowheads="1"/>
          </p:cNvSpPr>
          <p:nvPr/>
        </p:nvSpPr>
        <p:spPr bwMode="auto">
          <a:xfrm>
            <a:off x="2078413" y="6261427"/>
            <a:ext cx="29815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Fcamp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02" name="Freeform 989"/>
          <p:cNvSpPr>
            <a:spLocks/>
          </p:cNvSpPr>
          <p:nvPr/>
        </p:nvSpPr>
        <p:spPr bwMode="auto">
          <a:xfrm>
            <a:off x="2019851" y="6203423"/>
            <a:ext cx="47915" cy="88939"/>
          </a:xfrm>
          <a:custGeom>
            <a:avLst/>
            <a:gdLst>
              <a:gd name="T0" fmla="*/ 0 w 18"/>
              <a:gd name="T1" fmla="*/ 0 h 23"/>
              <a:gd name="T2" fmla="*/ 0 w 18"/>
              <a:gd name="T3" fmla="*/ 23 h 23"/>
              <a:gd name="T4" fmla="*/ 18 w 18"/>
              <a:gd name="T5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23">
                <a:moveTo>
                  <a:pt x="0" y="0"/>
                </a:moveTo>
                <a:lnTo>
                  <a:pt x="0" y="23"/>
                </a:lnTo>
                <a:lnTo>
                  <a:pt x="18" y="2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03" name="Freeform 990"/>
          <p:cNvSpPr>
            <a:spLocks/>
          </p:cNvSpPr>
          <p:nvPr/>
        </p:nvSpPr>
        <p:spPr bwMode="auto">
          <a:xfrm>
            <a:off x="1929346" y="5936611"/>
            <a:ext cx="90505" cy="262947"/>
          </a:xfrm>
          <a:custGeom>
            <a:avLst/>
            <a:gdLst>
              <a:gd name="T0" fmla="*/ 0 w 34"/>
              <a:gd name="T1" fmla="*/ 0 h 68"/>
              <a:gd name="T2" fmla="*/ 0 w 34"/>
              <a:gd name="T3" fmla="*/ 68 h 68"/>
              <a:gd name="T4" fmla="*/ 34 w 34"/>
              <a:gd name="T5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" h="68">
                <a:moveTo>
                  <a:pt x="0" y="0"/>
                </a:moveTo>
                <a:lnTo>
                  <a:pt x="0" y="68"/>
                </a:lnTo>
                <a:lnTo>
                  <a:pt x="34" y="6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04" name="Freeform 991"/>
          <p:cNvSpPr>
            <a:spLocks/>
          </p:cNvSpPr>
          <p:nvPr/>
        </p:nvSpPr>
        <p:spPr bwMode="auto">
          <a:xfrm>
            <a:off x="4687147" y="5378940"/>
            <a:ext cx="63886" cy="951248"/>
          </a:xfrm>
          <a:custGeom>
            <a:avLst/>
            <a:gdLst>
              <a:gd name="T0" fmla="*/ 0 w 24"/>
              <a:gd name="T1" fmla="*/ 0 h 246"/>
              <a:gd name="T2" fmla="*/ 24 w 24"/>
              <a:gd name="T3" fmla="*/ 0 h 246"/>
              <a:gd name="T4" fmla="*/ 24 w 24"/>
              <a:gd name="T5" fmla="*/ 246 h 246"/>
              <a:gd name="T6" fmla="*/ 0 w 24"/>
              <a:gd name="T7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246">
                <a:moveTo>
                  <a:pt x="0" y="0"/>
                </a:moveTo>
                <a:lnTo>
                  <a:pt x="24" y="0"/>
                </a:lnTo>
                <a:lnTo>
                  <a:pt x="24" y="246"/>
                </a:lnTo>
                <a:lnTo>
                  <a:pt x="0" y="246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705" name="Rectangle 992"/>
          <p:cNvSpPr>
            <a:spLocks noChangeArrowheads="1"/>
          </p:cNvSpPr>
          <p:nvPr/>
        </p:nvSpPr>
        <p:spPr bwMode="auto">
          <a:xfrm>
            <a:off x="4790963" y="5819762"/>
            <a:ext cx="2388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C28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06" name="Line 993"/>
          <p:cNvSpPr>
            <a:spLocks noChangeShapeType="1"/>
          </p:cNvSpPr>
          <p:nvPr/>
        </p:nvSpPr>
        <p:spPr bwMode="auto">
          <a:xfrm>
            <a:off x="1034941" y="5932743"/>
            <a:ext cx="894404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07" name="Rectangle 994"/>
          <p:cNvSpPr>
            <a:spLocks noChangeArrowheads="1"/>
          </p:cNvSpPr>
          <p:nvPr/>
        </p:nvSpPr>
        <p:spPr bwMode="auto">
          <a:xfrm>
            <a:off x="2653387" y="6327163"/>
            <a:ext cx="29815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Fba 65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08" name="Freeform 995"/>
          <p:cNvSpPr>
            <a:spLocks/>
          </p:cNvSpPr>
          <p:nvPr/>
        </p:nvSpPr>
        <p:spPr bwMode="auto">
          <a:xfrm>
            <a:off x="2483024" y="6358098"/>
            <a:ext cx="157054" cy="46402"/>
          </a:xfrm>
          <a:custGeom>
            <a:avLst/>
            <a:gdLst>
              <a:gd name="T0" fmla="*/ 0 w 59"/>
              <a:gd name="T1" fmla="*/ 12 h 12"/>
              <a:gd name="T2" fmla="*/ 0 w 59"/>
              <a:gd name="T3" fmla="*/ 0 h 12"/>
              <a:gd name="T4" fmla="*/ 59 w 59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9" h="12">
                <a:moveTo>
                  <a:pt x="0" y="12"/>
                </a:moveTo>
                <a:lnTo>
                  <a:pt x="0" y="0"/>
                </a:lnTo>
                <a:lnTo>
                  <a:pt x="5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09" name="Rectangle 996"/>
          <p:cNvSpPr>
            <a:spLocks noChangeArrowheads="1"/>
          </p:cNvSpPr>
          <p:nvPr/>
        </p:nvSpPr>
        <p:spPr bwMode="auto">
          <a:xfrm>
            <a:off x="2650726" y="6389032"/>
            <a:ext cx="280527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Fre 65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10" name="Freeform 997"/>
          <p:cNvSpPr>
            <a:spLocks/>
          </p:cNvSpPr>
          <p:nvPr/>
        </p:nvSpPr>
        <p:spPr bwMode="auto">
          <a:xfrm>
            <a:off x="2552234" y="6423835"/>
            <a:ext cx="85181" cy="27069"/>
          </a:xfrm>
          <a:custGeom>
            <a:avLst/>
            <a:gdLst>
              <a:gd name="T0" fmla="*/ 0 w 32"/>
              <a:gd name="T1" fmla="*/ 7 h 7"/>
              <a:gd name="T2" fmla="*/ 0 w 32"/>
              <a:gd name="T3" fmla="*/ 0 h 7"/>
              <a:gd name="T4" fmla="*/ 32 w 32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" h="7">
                <a:moveTo>
                  <a:pt x="0" y="7"/>
                </a:moveTo>
                <a:lnTo>
                  <a:pt x="0" y="0"/>
                </a:lnTo>
                <a:lnTo>
                  <a:pt x="3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11" name="Rectangle 998"/>
          <p:cNvSpPr>
            <a:spLocks noChangeArrowheads="1"/>
          </p:cNvSpPr>
          <p:nvPr/>
        </p:nvSpPr>
        <p:spPr bwMode="auto">
          <a:xfrm>
            <a:off x="2733245" y="6454770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12" name="Freeform 999"/>
          <p:cNvSpPr>
            <a:spLocks/>
          </p:cNvSpPr>
          <p:nvPr/>
        </p:nvSpPr>
        <p:spPr bwMode="auto">
          <a:xfrm>
            <a:off x="2552234" y="6458636"/>
            <a:ext cx="170363" cy="27069"/>
          </a:xfrm>
          <a:custGeom>
            <a:avLst/>
            <a:gdLst>
              <a:gd name="T0" fmla="*/ 0 w 64"/>
              <a:gd name="T1" fmla="*/ 0 h 7"/>
              <a:gd name="T2" fmla="*/ 0 w 64"/>
              <a:gd name="T3" fmla="*/ 7 h 7"/>
              <a:gd name="T4" fmla="*/ 64 w 64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4" h="7">
                <a:moveTo>
                  <a:pt x="0" y="0"/>
                </a:moveTo>
                <a:lnTo>
                  <a:pt x="0" y="7"/>
                </a:lnTo>
                <a:lnTo>
                  <a:pt x="64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13" name="Freeform 1000"/>
          <p:cNvSpPr>
            <a:spLocks/>
          </p:cNvSpPr>
          <p:nvPr/>
        </p:nvSpPr>
        <p:spPr bwMode="auto">
          <a:xfrm>
            <a:off x="2483024" y="6408368"/>
            <a:ext cx="69210" cy="46402"/>
          </a:xfrm>
          <a:custGeom>
            <a:avLst/>
            <a:gdLst>
              <a:gd name="T0" fmla="*/ 0 w 26"/>
              <a:gd name="T1" fmla="*/ 0 h 12"/>
              <a:gd name="T2" fmla="*/ 0 w 26"/>
              <a:gd name="T3" fmla="*/ 12 h 12"/>
              <a:gd name="T4" fmla="*/ 26 w 26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12">
                <a:moveTo>
                  <a:pt x="0" y="0"/>
                </a:moveTo>
                <a:lnTo>
                  <a:pt x="0" y="12"/>
                </a:lnTo>
                <a:lnTo>
                  <a:pt x="26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14" name="Freeform 1001"/>
          <p:cNvSpPr>
            <a:spLocks/>
          </p:cNvSpPr>
          <p:nvPr/>
        </p:nvSpPr>
        <p:spPr bwMode="auto">
          <a:xfrm>
            <a:off x="4687147" y="6348486"/>
            <a:ext cx="63886" cy="166276"/>
          </a:xfrm>
          <a:custGeom>
            <a:avLst/>
            <a:gdLst>
              <a:gd name="T0" fmla="*/ 0 w 24"/>
              <a:gd name="T1" fmla="*/ 0 h 43"/>
              <a:gd name="T2" fmla="*/ 24 w 24"/>
              <a:gd name="T3" fmla="*/ 0 h 43"/>
              <a:gd name="T4" fmla="*/ 24 w 24"/>
              <a:gd name="T5" fmla="*/ 43 h 43"/>
              <a:gd name="T6" fmla="*/ 0 w 24"/>
              <a:gd name="T7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43">
                <a:moveTo>
                  <a:pt x="0" y="0"/>
                </a:moveTo>
                <a:lnTo>
                  <a:pt x="24" y="0"/>
                </a:lnTo>
                <a:lnTo>
                  <a:pt x="24" y="43"/>
                </a:lnTo>
                <a:lnTo>
                  <a:pt x="0" y="43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715" name="Rectangle 1002"/>
          <p:cNvSpPr>
            <a:spLocks noChangeArrowheads="1"/>
          </p:cNvSpPr>
          <p:nvPr/>
        </p:nvSpPr>
        <p:spPr bwMode="auto">
          <a:xfrm>
            <a:off x="4790961" y="6398754"/>
            <a:ext cx="2388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C65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16" name="Line 1003"/>
          <p:cNvSpPr>
            <a:spLocks noChangeShapeType="1"/>
          </p:cNvSpPr>
          <p:nvPr/>
        </p:nvSpPr>
        <p:spPr bwMode="auto">
          <a:xfrm>
            <a:off x="1034941" y="6404500"/>
            <a:ext cx="1448083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17" name="Line 1004"/>
          <p:cNvSpPr>
            <a:spLocks noChangeShapeType="1"/>
          </p:cNvSpPr>
          <p:nvPr/>
        </p:nvSpPr>
        <p:spPr bwMode="auto">
          <a:xfrm>
            <a:off x="1024294" y="5932743"/>
            <a:ext cx="0" cy="232012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18" name="Line 1005"/>
          <p:cNvSpPr>
            <a:spLocks noChangeShapeType="1"/>
          </p:cNvSpPr>
          <p:nvPr/>
        </p:nvSpPr>
        <p:spPr bwMode="auto">
          <a:xfrm>
            <a:off x="1024294" y="6172488"/>
            <a:ext cx="0" cy="232012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19" name="Freeform 1006"/>
          <p:cNvSpPr>
            <a:spLocks/>
          </p:cNvSpPr>
          <p:nvPr/>
        </p:nvSpPr>
        <p:spPr bwMode="auto">
          <a:xfrm>
            <a:off x="861918" y="4822954"/>
            <a:ext cx="162378" cy="1345668"/>
          </a:xfrm>
          <a:custGeom>
            <a:avLst/>
            <a:gdLst>
              <a:gd name="T0" fmla="*/ 0 w 61"/>
              <a:gd name="T1" fmla="*/ 0 h 348"/>
              <a:gd name="T2" fmla="*/ 0 w 61"/>
              <a:gd name="T3" fmla="*/ 348 h 348"/>
              <a:gd name="T4" fmla="*/ 61 w 61"/>
              <a:gd name="T5" fmla="*/ 348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" h="348">
                <a:moveTo>
                  <a:pt x="0" y="0"/>
                </a:moveTo>
                <a:lnTo>
                  <a:pt x="0" y="348"/>
                </a:lnTo>
                <a:lnTo>
                  <a:pt x="61" y="34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20" name="Freeform 1007"/>
          <p:cNvSpPr>
            <a:spLocks/>
          </p:cNvSpPr>
          <p:nvPr/>
        </p:nvSpPr>
        <p:spPr bwMode="auto">
          <a:xfrm>
            <a:off x="683568" y="4819086"/>
            <a:ext cx="178349" cy="2076507"/>
          </a:xfrm>
          <a:custGeom>
            <a:avLst/>
            <a:gdLst>
              <a:gd name="T0" fmla="*/ 0 w 67"/>
              <a:gd name="T1" fmla="*/ 537 h 537"/>
              <a:gd name="T2" fmla="*/ 0 w 67"/>
              <a:gd name="T3" fmla="*/ 0 h 537"/>
              <a:gd name="T4" fmla="*/ 67 w 67"/>
              <a:gd name="T5" fmla="*/ 0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537">
                <a:moveTo>
                  <a:pt x="0" y="537"/>
                </a:moveTo>
                <a:lnTo>
                  <a:pt x="0" y="0"/>
                </a:lnTo>
                <a:lnTo>
                  <a:pt x="6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721" name="Rectangle 1008"/>
          <p:cNvSpPr>
            <a:spLocks noChangeArrowheads="1"/>
          </p:cNvSpPr>
          <p:nvPr/>
        </p:nvSpPr>
        <p:spPr bwMode="auto">
          <a:xfrm>
            <a:off x="3137856" y="6520506"/>
            <a:ext cx="34945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Fan 239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22" name="Freeform 1010"/>
          <p:cNvSpPr>
            <a:spLocks/>
          </p:cNvSpPr>
          <p:nvPr/>
        </p:nvSpPr>
        <p:spPr bwMode="auto">
          <a:xfrm>
            <a:off x="3111237" y="6551441"/>
            <a:ext cx="13310" cy="30935"/>
          </a:xfrm>
          <a:custGeom>
            <a:avLst/>
            <a:gdLst>
              <a:gd name="T0" fmla="*/ 0 w 5"/>
              <a:gd name="T1" fmla="*/ 8 h 8"/>
              <a:gd name="T2" fmla="*/ 0 w 5"/>
              <a:gd name="T3" fmla="*/ 0 h 8"/>
              <a:gd name="T4" fmla="*/ 5 w 5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8">
                <a:moveTo>
                  <a:pt x="0" y="8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23" name="Rectangle 1011"/>
          <p:cNvSpPr>
            <a:spLocks noChangeArrowheads="1"/>
          </p:cNvSpPr>
          <p:nvPr/>
        </p:nvSpPr>
        <p:spPr bwMode="auto">
          <a:xfrm>
            <a:off x="3148504" y="6586241"/>
            <a:ext cx="48571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Fsuc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07635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24" name="Freeform 1012"/>
          <p:cNvSpPr>
            <a:spLocks/>
          </p:cNvSpPr>
          <p:nvPr/>
        </p:nvSpPr>
        <p:spPr bwMode="auto">
          <a:xfrm>
            <a:off x="3111237" y="6586241"/>
            <a:ext cx="26619" cy="30935"/>
          </a:xfrm>
          <a:custGeom>
            <a:avLst/>
            <a:gdLst>
              <a:gd name="T0" fmla="*/ 0 w 10"/>
              <a:gd name="T1" fmla="*/ 0 h 8"/>
              <a:gd name="T2" fmla="*/ 0 w 10"/>
              <a:gd name="T3" fmla="*/ 8 h 8"/>
              <a:gd name="T4" fmla="*/ 10 w 1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0"/>
                </a:moveTo>
                <a:lnTo>
                  <a:pt x="0" y="8"/>
                </a:lnTo>
                <a:lnTo>
                  <a:pt x="1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25" name="Freeform 1013"/>
          <p:cNvSpPr>
            <a:spLocks/>
          </p:cNvSpPr>
          <p:nvPr/>
        </p:nvSpPr>
        <p:spPr bwMode="auto">
          <a:xfrm>
            <a:off x="3103252" y="6586241"/>
            <a:ext cx="7987" cy="46402"/>
          </a:xfrm>
          <a:custGeom>
            <a:avLst/>
            <a:gdLst>
              <a:gd name="T0" fmla="*/ 0 w 3"/>
              <a:gd name="T1" fmla="*/ 12 h 12"/>
              <a:gd name="T2" fmla="*/ 0 w 3"/>
              <a:gd name="T3" fmla="*/ 0 h 12"/>
              <a:gd name="T4" fmla="*/ 3 w 3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2">
                <a:moveTo>
                  <a:pt x="0" y="12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26" name="Rectangle 1014"/>
          <p:cNvSpPr>
            <a:spLocks noChangeArrowheads="1"/>
          </p:cNvSpPr>
          <p:nvPr/>
        </p:nvSpPr>
        <p:spPr bwMode="auto">
          <a:xfrm>
            <a:off x="3143180" y="6651979"/>
            <a:ext cx="49693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Fsub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03106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27" name="Freeform 1015"/>
          <p:cNvSpPr>
            <a:spLocks/>
          </p:cNvSpPr>
          <p:nvPr/>
        </p:nvSpPr>
        <p:spPr bwMode="auto">
          <a:xfrm>
            <a:off x="3103252" y="6636512"/>
            <a:ext cx="29282" cy="46402"/>
          </a:xfrm>
          <a:custGeom>
            <a:avLst/>
            <a:gdLst>
              <a:gd name="T0" fmla="*/ 0 w 11"/>
              <a:gd name="T1" fmla="*/ 0 h 12"/>
              <a:gd name="T2" fmla="*/ 0 w 11"/>
              <a:gd name="T3" fmla="*/ 12 h 12"/>
              <a:gd name="T4" fmla="*/ 11 w 11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2">
                <a:moveTo>
                  <a:pt x="0" y="0"/>
                </a:moveTo>
                <a:lnTo>
                  <a:pt x="0" y="12"/>
                </a:lnTo>
                <a:lnTo>
                  <a:pt x="11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28" name="Freeform 1016"/>
          <p:cNvSpPr>
            <a:spLocks/>
          </p:cNvSpPr>
          <p:nvPr/>
        </p:nvSpPr>
        <p:spPr bwMode="auto">
          <a:xfrm>
            <a:off x="2962170" y="6632644"/>
            <a:ext cx="141082" cy="69604"/>
          </a:xfrm>
          <a:custGeom>
            <a:avLst/>
            <a:gdLst>
              <a:gd name="T0" fmla="*/ 0 w 53"/>
              <a:gd name="T1" fmla="*/ 18 h 18"/>
              <a:gd name="T2" fmla="*/ 0 w 53"/>
              <a:gd name="T3" fmla="*/ 0 h 18"/>
              <a:gd name="T4" fmla="*/ 53 w 53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3" h="18">
                <a:moveTo>
                  <a:pt x="0" y="18"/>
                </a:moveTo>
                <a:lnTo>
                  <a:pt x="0" y="0"/>
                </a:lnTo>
                <a:lnTo>
                  <a:pt x="5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29" name="Rectangle 1017"/>
          <p:cNvSpPr>
            <a:spLocks noChangeArrowheads="1"/>
          </p:cNvSpPr>
          <p:nvPr/>
        </p:nvSpPr>
        <p:spPr bwMode="auto">
          <a:xfrm>
            <a:off x="3039366" y="6717715"/>
            <a:ext cx="2805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Ffo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27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30" name="Freeform 1018"/>
          <p:cNvSpPr>
            <a:spLocks/>
          </p:cNvSpPr>
          <p:nvPr/>
        </p:nvSpPr>
        <p:spPr bwMode="auto">
          <a:xfrm>
            <a:off x="3002099" y="6748650"/>
            <a:ext cx="26619" cy="27069"/>
          </a:xfrm>
          <a:custGeom>
            <a:avLst/>
            <a:gdLst>
              <a:gd name="T0" fmla="*/ 0 w 10"/>
              <a:gd name="T1" fmla="*/ 7 h 7"/>
              <a:gd name="T2" fmla="*/ 0 w 10"/>
              <a:gd name="T3" fmla="*/ 0 h 7"/>
              <a:gd name="T4" fmla="*/ 10 w 10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7">
                <a:moveTo>
                  <a:pt x="0" y="7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31" name="Rectangle 1019"/>
          <p:cNvSpPr>
            <a:spLocks noChangeArrowheads="1"/>
          </p:cNvSpPr>
          <p:nvPr/>
        </p:nvSpPr>
        <p:spPr bwMode="auto">
          <a:xfrm>
            <a:off x="3044690" y="6783452"/>
            <a:ext cx="53219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FOXG 10805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32" name="Freeform 1020"/>
          <p:cNvSpPr>
            <a:spLocks/>
          </p:cNvSpPr>
          <p:nvPr/>
        </p:nvSpPr>
        <p:spPr bwMode="auto">
          <a:xfrm>
            <a:off x="3002099" y="6783452"/>
            <a:ext cx="31943" cy="30935"/>
          </a:xfrm>
          <a:custGeom>
            <a:avLst/>
            <a:gdLst>
              <a:gd name="T0" fmla="*/ 0 w 12"/>
              <a:gd name="T1" fmla="*/ 0 h 8"/>
              <a:gd name="T2" fmla="*/ 0 w 12"/>
              <a:gd name="T3" fmla="*/ 8 h 8"/>
              <a:gd name="T4" fmla="*/ 12 w 12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8">
                <a:moveTo>
                  <a:pt x="0" y="0"/>
                </a:moveTo>
                <a:lnTo>
                  <a:pt x="0" y="8"/>
                </a:lnTo>
                <a:lnTo>
                  <a:pt x="12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33" name="Freeform 1021"/>
          <p:cNvSpPr>
            <a:spLocks/>
          </p:cNvSpPr>
          <p:nvPr/>
        </p:nvSpPr>
        <p:spPr bwMode="auto">
          <a:xfrm>
            <a:off x="2962170" y="6709981"/>
            <a:ext cx="39930" cy="69604"/>
          </a:xfrm>
          <a:custGeom>
            <a:avLst/>
            <a:gdLst>
              <a:gd name="T0" fmla="*/ 0 w 15"/>
              <a:gd name="T1" fmla="*/ 0 h 18"/>
              <a:gd name="T2" fmla="*/ 0 w 15"/>
              <a:gd name="T3" fmla="*/ 18 h 18"/>
              <a:gd name="T4" fmla="*/ 15 w 15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18">
                <a:moveTo>
                  <a:pt x="0" y="0"/>
                </a:moveTo>
                <a:lnTo>
                  <a:pt x="0" y="18"/>
                </a:lnTo>
                <a:lnTo>
                  <a:pt x="15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34" name="Freeform 1022"/>
          <p:cNvSpPr>
            <a:spLocks/>
          </p:cNvSpPr>
          <p:nvPr/>
        </p:nvSpPr>
        <p:spPr bwMode="auto">
          <a:xfrm>
            <a:off x="2954185" y="6706115"/>
            <a:ext cx="7987" cy="100538"/>
          </a:xfrm>
          <a:custGeom>
            <a:avLst/>
            <a:gdLst>
              <a:gd name="T0" fmla="*/ 0 w 3"/>
              <a:gd name="T1" fmla="*/ 26 h 26"/>
              <a:gd name="T2" fmla="*/ 0 w 3"/>
              <a:gd name="T3" fmla="*/ 0 h 26"/>
              <a:gd name="T4" fmla="*/ 3 w 3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6">
                <a:moveTo>
                  <a:pt x="0" y="26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35" name="Rectangle 1023"/>
          <p:cNvSpPr>
            <a:spLocks noChangeArrowheads="1"/>
          </p:cNvSpPr>
          <p:nvPr/>
        </p:nvSpPr>
        <p:spPr bwMode="auto">
          <a:xfrm>
            <a:off x="3031379" y="6845322"/>
            <a:ext cx="29174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Fco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36" name="Freeform 1024"/>
          <p:cNvSpPr>
            <a:spLocks/>
          </p:cNvSpPr>
          <p:nvPr/>
        </p:nvSpPr>
        <p:spPr bwMode="auto">
          <a:xfrm>
            <a:off x="2967493" y="6876257"/>
            <a:ext cx="50577" cy="30935"/>
          </a:xfrm>
          <a:custGeom>
            <a:avLst/>
            <a:gdLst>
              <a:gd name="T0" fmla="*/ 0 w 19"/>
              <a:gd name="T1" fmla="*/ 8 h 8"/>
              <a:gd name="T2" fmla="*/ 0 w 19"/>
              <a:gd name="T3" fmla="*/ 0 h 8"/>
              <a:gd name="T4" fmla="*/ 19 w 19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8">
                <a:moveTo>
                  <a:pt x="0" y="8"/>
                </a:moveTo>
                <a:lnTo>
                  <a:pt x="0" y="0"/>
                </a:lnTo>
                <a:lnTo>
                  <a:pt x="1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37" name="Rectangle 1025"/>
          <p:cNvSpPr>
            <a:spLocks noChangeArrowheads="1"/>
          </p:cNvSpPr>
          <p:nvPr/>
        </p:nvSpPr>
        <p:spPr bwMode="auto">
          <a:xfrm>
            <a:off x="3079294" y="6911058"/>
            <a:ext cx="39113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Fsp2 522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38" name="Freeform 1026"/>
          <p:cNvSpPr>
            <a:spLocks/>
          </p:cNvSpPr>
          <p:nvPr/>
        </p:nvSpPr>
        <p:spPr bwMode="auto">
          <a:xfrm>
            <a:off x="2967493" y="6914926"/>
            <a:ext cx="98492" cy="27069"/>
          </a:xfrm>
          <a:custGeom>
            <a:avLst/>
            <a:gdLst>
              <a:gd name="T0" fmla="*/ 0 w 37"/>
              <a:gd name="T1" fmla="*/ 0 h 7"/>
              <a:gd name="T2" fmla="*/ 0 w 37"/>
              <a:gd name="T3" fmla="*/ 7 h 7"/>
              <a:gd name="T4" fmla="*/ 37 w 37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7">
                <a:moveTo>
                  <a:pt x="0" y="0"/>
                </a:moveTo>
                <a:lnTo>
                  <a:pt x="0" y="7"/>
                </a:lnTo>
                <a:lnTo>
                  <a:pt x="37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39" name="Freeform 1027"/>
          <p:cNvSpPr>
            <a:spLocks/>
          </p:cNvSpPr>
          <p:nvPr/>
        </p:nvSpPr>
        <p:spPr bwMode="auto">
          <a:xfrm>
            <a:off x="2954185" y="6810519"/>
            <a:ext cx="13310" cy="100538"/>
          </a:xfrm>
          <a:custGeom>
            <a:avLst/>
            <a:gdLst>
              <a:gd name="T0" fmla="*/ 0 w 5"/>
              <a:gd name="T1" fmla="*/ 0 h 26"/>
              <a:gd name="T2" fmla="*/ 0 w 5"/>
              <a:gd name="T3" fmla="*/ 26 h 26"/>
              <a:gd name="T4" fmla="*/ 5 w 5"/>
              <a:gd name="T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6">
                <a:moveTo>
                  <a:pt x="0" y="0"/>
                </a:moveTo>
                <a:lnTo>
                  <a:pt x="0" y="26"/>
                </a:lnTo>
                <a:lnTo>
                  <a:pt x="5" y="2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40" name="Freeform 1028"/>
          <p:cNvSpPr>
            <a:spLocks/>
          </p:cNvSpPr>
          <p:nvPr/>
        </p:nvSpPr>
        <p:spPr bwMode="auto">
          <a:xfrm>
            <a:off x="2938213" y="6806654"/>
            <a:ext cx="15972" cy="116006"/>
          </a:xfrm>
          <a:custGeom>
            <a:avLst/>
            <a:gdLst>
              <a:gd name="T0" fmla="*/ 0 w 6"/>
              <a:gd name="T1" fmla="*/ 30 h 30"/>
              <a:gd name="T2" fmla="*/ 0 w 6"/>
              <a:gd name="T3" fmla="*/ 0 h 30"/>
              <a:gd name="T4" fmla="*/ 6 w 6"/>
              <a:gd name="T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0">
                <a:moveTo>
                  <a:pt x="0" y="30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41" name="Rectangle 1029"/>
          <p:cNvSpPr>
            <a:spLocks noChangeArrowheads="1"/>
          </p:cNvSpPr>
          <p:nvPr/>
        </p:nvSpPr>
        <p:spPr bwMode="auto">
          <a:xfrm>
            <a:off x="3143180" y="6976796"/>
            <a:ext cx="43762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Fpr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01614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42" name="Freeform 1030"/>
          <p:cNvSpPr>
            <a:spLocks/>
          </p:cNvSpPr>
          <p:nvPr/>
        </p:nvSpPr>
        <p:spPr bwMode="auto">
          <a:xfrm>
            <a:off x="3068646" y="7007731"/>
            <a:ext cx="63886" cy="30935"/>
          </a:xfrm>
          <a:custGeom>
            <a:avLst/>
            <a:gdLst>
              <a:gd name="T0" fmla="*/ 0 w 24"/>
              <a:gd name="T1" fmla="*/ 8 h 8"/>
              <a:gd name="T2" fmla="*/ 0 w 24"/>
              <a:gd name="T3" fmla="*/ 0 h 8"/>
              <a:gd name="T4" fmla="*/ 24 w 24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8">
                <a:moveTo>
                  <a:pt x="0" y="8"/>
                </a:moveTo>
                <a:lnTo>
                  <a:pt x="0" y="0"/>
                </a:lnTo>
                <a:lnTo>
                  <a:pt x="2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43" name="Rectangle 1031"/>
          <p:cNvSpPr>
            <a:spLocks noChangeArrowheads="1"/>
          </p:cNvSpPr>
          <p:nvPr/>
        </p:nvSpPr>
        <p:spPr bwMode="auto">
          <a:xfrm>
            <a:off x="3172462" y="7042531"/>
            <a:ext cx="43762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Fsa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11636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44" name="Freeform 1032"/>
          <p:cNvSpPr>
            <a:spLocks/>
          </p:cNvSpPr>
          <p:nvPr/>
        </p:nvSpPr>
        <p:spPr bwMode="auto">
          <a:xfrm>
            <a:off x="3068646" y="7042531"/>
            <a:ext cx="93168" cy="30935"/>
          </a:xfrm>
          <a:custGeom>
            <a:avLst/>
            <a:gdLst>
              <a:gd name="T0" fmla="*/ 0 w 35"/>
              <a:gd name="T1" fmla="*/ 0 h 8"/>
              <a:gd name="T2" fmla="*/ 0 w 35"/>
              <a:gd name="T3" fmla="*/ 8 h 8"/>
              <a:gd name="T4" fmla="*/ 35 w 35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" h="8">
                <a:moveTo>
                  <a:pt x="0" y="0"/>
                </a:moveTo>
                <a:lnTo>
                  <a:pt x="0" y="8"/>
                </a:lnTo>
                <a:lnTo>
                  <a:pt x="35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45" name="Freeform 1033"/>
          <p:cNvSpPr>
            <a:spLocks/>
          </p:cNvSpPr>
          <p:nvPr/>
        </p:nvSpPr>
        <p:spPr bwMode="auto">
          <a:xfrm>
            <a:off x="2938213" y="6926525"/>
            <a:ext cx="130435" cy="116006"/>
          </a:xfrm>
          <a:custGeom>
            <a:avLst/>
            <a:gdLst>
              <a:gd name="T0" fmla="*/ 0 w 49"/>
              <a:gd name="T1" fmla="*/ 0 h 30"/>
              <a:gd name="T2" fmla="*/ 0 w 49"/>
              <a:gd name="T3" fmla="*/ 30 h 30"/>
              <a:gd name="T4" fmla="*/ 49 w 49"/>
              <a:gd name="T5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" h="30">
                <a:moveTo>
                  <a:pt x="0" y="0"/>
                </a:moveTo>
                <a:lnTo>
                  <a:pt x="0" y="30"/>
                </a:lnTo>
                <a:lnTo>
                  <a:pt x="49" y="3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46" name="Freeform 1034"/>
          <p:cNvSpPr>
            <a:spLocks/>
          </p:cNvSpPr>
          <p:nvPr/>
        </p:nvSpPr>
        <p:spPr bwMode="auto">
          <a:xfrm>
            <a:off x="2903607" y="6926525"/>
            <a:ext cx="34606" cy="100538"/>
          </a:xfrm>
          <a:custGeom>
            <a:avLst/>
            <a:gdLst>
              <a:gd name="T0" fmla="*/ 0 w 13"/>
              <a:gd name="T1" fmla="*/ 26 h 26"/>
              <a:gd name="T2" fmla="*/ 0 w 13"/>
              <a:gd name="T3" fmla="*/ 0 h 26"/>
              <a:gd name="T4" fmla="*/ 13 w 13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26">
                <a:moveTo>
                  <a:pt x="0" y="26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47" name="Rectangle 1035"/>
          <p:cNvSpPr>
            <a:spLocks noChangeArrowheads="1"/>
          </p:cNvSpPr>
          <p:nvPr/>
        </p:nvSpPr>
        <p:spPr bwMode="auto">
          <a:xfrm>
            <a:off x="2964832" y="7108269"/>
            <a:ext cx="229230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Fre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48" name="Freeform 1036"/>
          <p:cNvSpPr>
            <a:spLocks/>
          </p:cNvSpPr>
          <p:nvPr/>
        </p:nvSpPr>
        <p:spPr bwMode="auto">
          <a:xfrm>
            <a:off x="2903607" y="7034797"/>
            <a:ext cx="50577" cy="104407"/>
          </a:xfrm>
          <a:custGeom>
            <a:avLst/>
            <a:gdLst>
              <a:gd name="T0" fmla="*/ 0 w 19"/>
              <a:gd name="T1" fmla="*/ 0 h 27"/>
              <a:gd name="T2" fmla="*/ 0 w 19"/>
              <a:gd name="T3" fmla="*/ 27 h 27"/>
              <a:gd name="T4" fmla="*/ 19 w 19"/>
              <a:gd name="T5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27">
                <a:moveTo>
                  <a:pt x="0" y="0"/>
                </a:moveTo>
                <a:lnTo>
                  <a:pt x="0" y="27"/>
                </a:lnTo>
                <a:lnTo>
                  <a:pt x="19" y="2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49" name="Freeform 1037"/>
          <p:cNvSpPr>
            <a:spLocks/>
          </p:cNvSpPr>
          <p:nvPr/>
        </p:nvSpPr>
        <p:spPr bwMode="auto">
          <a:xfrm>
            <a:off x="2869003" y="7030932"/>
            <a:ext cx="34606" cy="85071"/>
          </a:xfrm>
          <a:custGeom>
            <a:avLst/>
            <a:gdLst>
              <a:gd name="T0" fmla="*/ 0 w 13"/>
              <a:gd name="T1" fmla="*/ 22 h 22"/>
              <a:gd name="T2" fmla="*/ 0 w 13"/>
              <a:gd name="T3" fmla="*/ 0 h 22"/>
              <a:gd name="T4" fmla="*/ 13 w 13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22">
                <a:moveTo>
                  <a:pt x="0" y="22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50" name="Rectangle 1038"/>
          <p:cNvSpPr>
            <a:spLocks noChangeArrowheads="1"/>
          </p:cNvSpPr>
          <p:nvPr/>
        </p:nvSpPr>
        <p:spPr bwMode="auto">
          <a:xfrm>
            <a:off x="3047351" y="7174004"/>
            <a:ext cx="34144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Fay 501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51" name="Freeform 1039"/>
          <p:cNvSpPr>
            <a:spLocks/>
          </p:cNvSpPr>
          <p:nvPr/>
        </p:nvSpPr>
        <p:spPr bwMode="auto">
          <a:xfrm>
            <a:off x="2869003" y="7119868"/>
            <a:ext cx="167702" cy="85071"/>
          </a:xfrm>
          <a:custGeom>
            <a:avLst/>
            <a:gdLst>
              <a:gd name="T0" fmla="*/ 0 w 63"/>
              <a:gd name="T1" fmla="*/ 0 h 22"/>
              <a:gd name="T2" fmla="*/ 0 w 63"/>
              <a:gd name="T3" fmla="*/ 22 h 22"/>
              <a:gd name="T4" fmla="*/ 63 w 63"/>
              <a:gd name="T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3" h="22">
                <a:moveTo>
                  <a:pt x="0" y="0"/>
                </a:moveTo>
                <a:lnTo>
                  <a:pt x="0" y="22"/>
                </a:lnTo>
                <a:lnTo>
                  <a:pt x="63" y="2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52" name="Freeform 1040"/>
          <p:cNvSpPr>
            <a:spLocks/>
          </p:cNvSpPr>
          <p:nvPr/>
        </p:nvSpPr>
        <p:spPr bwMode="auto">
          <a:xfrm>
            <a:off x="2855693" y="7116003"/>
            <a:ext cx="13310" cy="88939"/>
          </a:xfrm>
          <a:custGeom>
            <a:avLst/>
            <a:gdLst>
              <a:gd name="T0" fmla="*/ 0 w 5"/>
              <a:gd name="T1" fmla="*/ 23 h 23"/>
              <a:gd name="T2" fmla="*/ 0 w 5"/>
              <a:gd name="T3" fmla="*/ 0 h 23"/>
              <a:gd name="T4" fmla="*/ 5 w 5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3">
                <a:moveTo>
                  <a:pt x="0" y="23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53" name="Rectangle 1041"/>
          <p:cNvSpPr>
            <a:spLocks noChangeArrowheads="1"/>
          </p:cNvSpPr>
          <p:nvPr/>
        </p:nvSpPr>
        <p:spPr bwMode="auto">
          <a:xfrm>
            <a:off x="2991451" y="7239742"/>
            <a:ext cx="58028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FAVG1 11674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54" name="Freeform 1042"/>
          <p:cNvSpPr>
            <a:spLocks/>
          </p:cNvSpPr>
          <p:nvPr/>
        </p:nvSpPr>
        <p:spPr bwMode="auto">
          <a:xfrm>
            <a:off x="2932889" y="7270677"/>
            <a:ext cx="47915" cy="27069"/>
          </a:xfrm>
          <a:custGeom>
            <a:avLst/>
            <a:gdLst>
              <a:gd name="T0" fmla="*/ 0 w 18"/>
              <a:gd name="T1" fmla="*/ 7 h 7"/>
              <a:gd name="T2" fmla="*/ 0 w 18"/>
              <a:gd name="T3" fmla="*/ 0 h 7"/>
              <a:gd name="T4" fmla="*/ 18 w 18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7">
                <a:moveTo>
                  <a:pt x="0" y="7"/>
                </a:moveTo>
                <a:lnTo>
                  <a:pt x="0" y="0"/>
                </a:lnTo>
                <a:lnTo>
                  <a:pt x="1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55" name="Rectangle 1043"/>
          <p:cNvSpPr>
            <a:spLocks noChangeArrowheads="1"/>
          </p:cNvSpPr>
          <p:nvPr/>
        </p:nvSpPr>
        <p:spPr bwMode="auto">
          <a:xfrm>
            <a:off x="2986128" y="7301612"/>
            <a:ext cx="38953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Fac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3700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56" name="Freeform 1044"/>
          <p:cNvSpPr>
            <a:spLocks/>
          </p:cNvSpPr>
          <p:nvPr/>
        </p:nvSpPr>
        <p:spPr bwMode="auto">
          <a:xfrm>
            <a:off x="2932889" y="7305478"/>
            <a:ext cx="42591" cy="27069"/>
          </a:xfrm>
          <a:custGeom>
            <a:avLst/>
            <a:gdLst>
              <a:gd name="T0" fmla="*/ 0 w 16"/>
              <a:gd name="T1" fmla="*/ 0 h 7"/>
              <a:gd name="T2" fmla="*/ 0 w 16"/>
              <a:gd name="T3" fmla="*/ 7 h 7"/>
              <a:gd name="T4" fmla="*/ 16 w 16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7">
                <a:moveTo>
                  <a:pt x="0" y="0"/>
                </a:moveTo>
                <a:lnTo>
                  <a:pt x="0" y="7"/>
                </a:lnTo>
                <a:lnTo>
                  <a:pt x="16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57" name="Freeform 1045"/>
          <p:cNvSpPr>
            <a:spLocks/>
          </p:cNvSpPr>
          <p:nvPr/>
        </p:nvSpPr>
        <p:spPr bwMode="auto">
          <a:xfrm>
            <a:off x="2855693" y="7212673"/>
            <a:ext cx="77196" cy="88939"/>
          </a:xfrm>
          <a:custGeom>
            <a:avLst/>
            <a:gdLst>
              <a:gd name="T0" fmla="*/ 0 w 29"/>
              <a:gd name="T1" fmla="*/ 0 h 23"/>
              <a:gd name="T2" fmla="*/ 0 w 29"/>
              <a:gd name="T3" fmla="*/ 23 h 23"/>
              <a:gd name="T4" fmla="*/ 29 w 29"/>
              <a:gd name="T5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23">
                <a:moveTo>
                  <a:pt x="0" y="0"/>
                </a:moveTo>
                <a:lnTo>
                  <a:pt x="0" y="23"/>
                </a:lnTo>
                <a:lnTo>
                  <a:pt x="29" y="2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58" name="Freeform 1046"/>
          <p:cNvSpPr>
            <a:spLocks/>
          </p:cNvSpPr>
          <p:nvPr/>
        </p:nvSpPr>
        <p:spPr bwMode="auto">
          <a:xfrm>
            <a:off x="2837060" y="7208807"/>
            <a:ext cx="18634" cy="355751"/>
          </a:xfrm>
          <a:custGeom>
            <a:avLst/>
            <a:gdLst>
              <a:gd name="T0" fmla="*/ 0 w 7"/>
              <a:gd name="T1" fmla="*/ 92 h 92"/>
              <a:gd name="T2" fmla="*/ 0 w 7"/>
              <a:gd name="T3" fmla="*/ 0 h 92"/>
              <a:gd name="T4" fmla="*/ 7 w 7"/>
              <a:gd name="T5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92">
                <a:moveTo>
                  <a:pt x="0" y="92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59" name="Rectangle 1047"/>
          <p:cNvSpPr>
            <a:spLocks noChangeArrowheads="1"/>
          </p:cNvSpPr>
          <p:nvPr/>
        </p:nvSpPr>
        <p:spPr bwMode="auto">
          <a:xfrm>
            <a:off x="3034042" y="7367348"/>
            <a:ext cx="27732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Fsc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72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60" name="Freeform 1048"/>
          <p:cNvSpPr>
            <a:spLocks/>
          </p:cNvSpPr>
          <p:nvPr/>
        </p:nvSpPr>
        <p:spPr bwMode="auto">
          <a:xfrm>
            <a:off x="2978141" y="7398283"/>
            <a:ext cx="42591" cy="69604"/>
          </a:xfrm>
          <a:custGeom>
            <a:avLst/>
            <a:gdLst>
              <a:gd name="T0" fmla="*/ 0 w 16"/>
              <a:gd name="T1" fmla="*/ 18 h 18"/>
              <a:gd name="T2" fmla="*/ 0 w 16"/>
              <a:gd name="T3" fmla="*/ 0 h 18"/>
              <a:gd name="T4" fmla="*/ 16 w 16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18">
                <a:moveTo>
                  <a:pt x="0" y="18"/>
                </a:moveTo>
                <a:lnTo>
                  <a:pt x="0" y="0"/>
                </a:lnTo>
                <a:lnTo>
                  <a:pt x="1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61" name="Rectangle 1049"/>
          <p:cNvSpPr>
            <a:spLocks noChangeArrowheads="1"/>
          </p:cNvSpPr>
          <p:nvPr/>
        </p:nvSpPr>
        <p:spPr bwMode="auto">
          <a:xfrm>
            <a:off x="3052675" y="7433086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62" name="Freeform 1050"/>
          <p:cNvSpPr>
            <a:spLocks/>
          </p:cNvSpPr>
          <p:nvPr/>
        </p:nvSpPr>
        <p:spPr bwMode="auto">
          <a:xfrm>
            <a:off x="2988789" y="7464020"/>
            <a:ext cx="50577" cy="30935"/>
          </a:xfrm>
          <a:custGeom>
            <a:avLst/>
            <a:gdLst>
              <a:gd name="T0" fmla="*/ 0 w 19"/>
              <a:gd name="T1" fmla="*/ 8 h 8"/>
              <a:gd name="T2" fmla="*/ 0 w 19"/>
              <a:gd name="T3" fmla="*/ 0 h 8"/>
              <a:gd name="T4" fmla="*/ 19 w 19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8">
                <a:moveTo>
                  <a:pt x="0" y="8"/>
                </a:moveTo>
                <a:lnTo>
                  <a:pt x="0" y="0"/>
                </a:lnTo>
                <a:lnTo>
                  <a:pt x="1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63" name="Rectangle 1051"/>
          <p:cNvSpPr>
            <a:spLocks noChangeArrowheads="1"/>
          </p:cNvSpPr>
          <p:nvPr/>
        </p:nvSpPr>
        <p:spPr bwMode="auto">
          <a:xfrm>
            <a:off x="3055337" y="7498821"/>
            <a:ext cx="4215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 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64" name="Freeform 1052"/>
          <p:cNvSpPr>
            <a:spLocks/>
          </p:cNvSpPr>
          <p:nvPr/>
        </p:nvSpPr>
        <p:spPr bwMode="auto">
          <a:xfrm>
            <a:off x="2988789" y="7498821"/>
            <a:ext cx="53238" cy="30935"/>
          </a:xfrm>
          <a:custGeom>
            <a:avLst/>
            <a:gdLst>
              <a:gd name="T0" fmla="*/ 0 w 20"/>
              <a:gd name="T1" fmla="*/ 0 h 8"/>
              <a:gd name="T2" fmla="*/ 0 w 20"/>
              <a:gd name="T3" fmla="*/ 8 h 8"/>
              <a:gd name="T4" fmla="*/ 20 w 2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8">
                <a:moveTo>
                  <a:pt x="0" y="0"/>
                </a:moveTo>
                <a:lnTo>
                  <a:pt x="0" y="8"/>
                </a:lnTo>
                <a:lnTo>
                  <a:pt x="2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65" name="Freeform 1053"/>
          <p:cNvSpPr>
            <a:spLocks/>
          </p:cNvSpPr>
          <p:nvPr/>
        </p:nvSpPr>
        <p:spPr bwMode="auto">
          <a:xfrm>
            <a:off x="2983465" y="7498821"/>
            <a:ext cx="5324" cy="42537"/>
          </a:xfrm>
          <a:custGeom>
            <a:avLst/>
            <a:gdLst>
              <a:gd name="T0" fmla="*/ 0 w 2"/>
              <a:gd name="T1" fmla="*/ 11 h 11"/>
              <a:gd name="T2" fmla="*/ 0 w 2"/>
              <a:gd name="T3" fmla="*/ 0 h 11"/>
              <a:gd name="T4" fmla="*/ 2 w 2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1">
                <a:moveTo>
                  <a:pt x="0" y="11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66" name="Rectangle 1054"/>
          <p:cNvSpPr>
            <a:spLocks noChangeArrowheads="1"/>
          </p:cNvSpPr>
          <p:nvPr/>
        </p:nvSpPr>
        <p:spPr bwMode="auto">
          <a:xfrm>
            <a:off x="3039366" y="7564559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67" name="Freeform 1055"/>
          <p:cNvSpPr>
            <a:spLocks/>
          </p:cNvSpPr>
          <p:nvPr/>
        </p:nvSpPr>
        <p:spPr bwMode="auto">
          <a:xfrm>
            <a:off x="2983465" y="7549091"/>
            <a:ext cx="45253" cy="46402"/>
          </a:xfrm>
          <a:custGeom>
            <a:avLst/>
            <a:gdLst>
              <a:gd name="T0" fmla="*/ 0 w 17"/>
              <a:gd name="T1" fmla="*/ 0 h 12"/>
              <a:gd name="T2" fmla="*/ 0 w 17"/>
              <a:gd name="T3" fmla="*/ 12 h 12"/>
              <a:gd name="T4" fmla="*/ 17 w 17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12">
                <a:moveTo>
                  <a:pt x="0" y="0"/>
                </a:moveTo>
                <a:lnTo>
                  <a:pt x="0" y="12"/>
                </a:lnTo>
                <a:lnTo>
                  <a:pt x="17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68" name="Freeform 1056"/>
          <p:cNvSpPr>
            <a:spLocks/>
          </p:cNvSpPr>
          <p:nvPr/>
        </p:nvSpPr>
        <p:spPr bwMode="auto">
          <a:xfrm>
            <a:off x="2978141" y="7475620"/>
            <a:ext cx="5324" cy="69604"/>
          </a:xfrm>
          <a:custGeom>
            <a:avLst/>
            <a:gdLst>
              <a:gd name="T0" fmla="*/ 0 w 2"/>
              <a:gd name="T1" fmla="*/ 0 h 18"/>
              <a:gd name="T2" fmla="*/ 0 w 2"/>
              <a:gd name="T3" fmla="*/ 18 h 18"/>
              <a:gd name="T4" fmla="*/ 2 w 2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8">
                <a:moveTo>
                  <a:pt x="0" y="0"/>
                </a:moveTo>
                <a:lnTo>
                  <a:pt x="0" y="18"/>
                </a:lnTo>
                <a:lnTo>
                  <a:pt x="2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69" name="Freeform 1057"/>
          <p:cNvSpPr>
            <a:spLocks/>
          </p:cNvSpPr>
          <p:nvPr/>
        </p:nvSpPr>
        <p:spPr bwMode="auto">
          <a:xfrm>
            <a:off x="2970156" y="7471754"/>
            <a:ext cx="7987" cy="92805"/>
          </a:xfrm>
          <a:custGeom>
            <a:avLst/>
            <a:gdLst>
              <a:gd name="T0" fmla="*/ 0 w 3"/>
              <a:gd name="T1" fmla="*/ 24 h 24"/>
              <a:gd name="T2" fmla="*/ 0 w 3"/>
              <a:gd name="T3" fmla="*/ 0 h 24"/>
              <a:gd name="T4" fmla="*/ 3 w 3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4">
                <a:moveTo>
                  <a:pt x="0" y="24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70" name="Rectangle 1058"/>
          <p:cNvSpPr>
            <a:spLocks noChangeArrowheads="1"/>
          </p:cNvSpPr>
          <p:nvPr/>
        </p:nvSpPr>
        <p:spPr bwMode="auto">
          <a:xfrm>
            <a:off x="3034042" y="7630294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71" name="Freeform 1059"/>
          <p:cNvSpPr>
            <a:spLocks/>
          </p:cNvSpPr>
          <p:nvPr/>
        </p:nvSpPr>
        <p:spPr bwMode="auto">
          <a:xfrm>
            <a:off x="2970156" y="7568425"/>
            <a:ext cx="50577" cy="92805"/>
          </a:xfrm>
          <a:custGeom>
            <a:avLst/>
            <a:gdLst>
              <a:gd name="T0" fmla="*/ 0 w 19"/>
              <a:gd name="T1" fmla="*/ 0 h 24"/>
              <a:gd name="T2" fmla="*/ 0 w 19"/>
              <a:gd name="T3" fmla="*/ 24 h 24"/>
              <a:gd name="T4" fmla="*/ 19 w 19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24">
                <a:moveTo>
                  <a:pt x="0" y="0"/>
                </a:moveTo>
                <a:lnTo>
                  <a:pt x="0" y="24"/>
                </a:lnTo>
                <a:lnTo>
                  <a:pt x="19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72" name="Freeform 1060"/>
          <p:cNvSpPr>
            <a:spLocks/>
          </p:cNvSpPr>
          <p:nvPr/>
        </p:nvSpPr>
        <p:spPr bwMode="auto">
          <a:xfrm>
            <a:off x="2964832" y="7564559"/>
            <a:ext cx="5324" cy="92805"/>
          </a:xfrm>
          <a:custGeom>
            <a:avLst/>
            <a:gdLst>
              <a:gd name="T0" fmla="*/ 0 w 2"/>
              <a:gd name="T1" fmla="*/ 24 h 24"/>
              <a:gd name="T2" fmla="*/ 0 w 2"/>
              <a:gd name="T3" fmla="*/ 0 h 24"/>
              <a:gd name="T4" fmla="*/ 2 w 2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4">
                <a:moveTo>
                  <a:pt x="0" y="24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73" name="Rectangle 1061"/>
          <p:cNvSpPr>
            <a:spLocks noChangeArrowheads="1"/>
          </p:cNvSpPr>
          <p:nvPr/>
        </p:nvSpPr>
        <p:spPr bwMode="auto">
          <a:xfrm>
            <a:off x="3026056" y="7692164"/>
            <a:ext cx="44242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Fsp3 3896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74" name="Freeform 1062"/>
          <p:cNvSpPr>
            <a:spLocks/>
          </p:cNvSpPr>
          <p:nvPr/>
        </p:nvSpPr>
        <p:spPr bwMode="auto">
          <a:xfrm>
            <a:off x="2994113" y="7723099"/>
            <a:ext cx="18634" cy="30935"/>
          </a:xfrm>
          <a:custGeom>
            <a:avLst/>
            <a:gdLst>
              <a:gd name="T0" fmla="*/ 0 w 7"/>
              <a:gd name="T1" fmla="*/ 8 h 8"/>
              <a:gd name="T2" fmla="*/ 0 w 7"/>
              <a:gd name="T3" fmla="*/ 0 h 8"/>
              <a:gd name="T4" fmla="*/ 7 w 7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8">
                <a:moveTo>
                  <a:pt x="0" y="8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75" name="Rectangle 1063"/>
          <p:cNvSpPr>
            <a:spLocks noChangeArrowheads="1"/>
          </p:cNvSpPr>
          <p:nvPr/>
        </p:nvSpPr>
        <p:spPr bwMode="auto">
          <a:xfrm>
            <a:off x="3031379" y="7757902"/>
            <a:ext cx="29655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76" name="Freeform 1064"/>
          <p:cNvSpPr>
            <a:spLocks/>
          </p:cNvSpPr>
          <p:nvPr/>
        </p:nvSpPr>
        <p:spPr bwMode="auto">
          <a:xfrm>
            <a:off x="2994113" y="7761768"/>
            <a:ext cx="23958" cy="27069"/>
          </a:xfrm>
          <a:custGeom>
            <a:avLst/>
            <a:gdLst>
              <a:gd name="T0" fmla="*/ 0 w 9"/>
              <a:gd name="T1" fmla="*/ 0 h 7"/>
              <a:gd name="T2" fmla="*/ 0 w 9"/>
              <a:gd name="T3" fmla="*/ 7 h 7"/>
              <a:gd name="T4" fmla="*/ 9 w 9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7">
                <a:moveTo>
                  <a:pt x="0" y="0"/>
                </a:moveTo>
                <a:lnTo>
                  <a:pt x="0" y="7"/>
                </a:lnTo>
                <a:lnTo>
                  <a:pt x="9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77" name="Freeform 1065"/>
          <p:cNvSpPr>
            <a:spLocks/>
          </p:cNvSpPr>
          <p:nvPr/>
        </p:nvSpPr>
        <p:spPr bwMode="auto">
          <a:xfrm>
            <a:off x="2964832" y="7665097"/>
            <a:ext cx="29282" cy="92805"/>
          </a:xfrm>
          <a:custGeom>
            <a:avLst/>
            <a:gdLst>
              <a:gd name="T0" fmla="*/ 0 w 11"/>
              <a:gd name="T1" fmla="*/ 0 h 24"/>
              <a:gd name="T2" fmla="*/ 0 w 11"/>
              <a:gd name="T3" fmla="*/ 24 h 24"/>
              <a:gd name="T4" fmla="*/ 11 w 11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24">
                <a:moveTo>
                  <a:pt x="0" y="0"/>
                </a:moveTo>
                <a:lnTo>
                  <a:pt x="0" y="24"/>
                </a:lnTo>
                <a:lnTo>
                  <a:pt x="11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78" name="Freeform 1066"/>
          <p:cNvSpPr>
            <a:spLocks/>
          </p:cNvSpPr>
          <p:nvPr/>
        </p:nvSpPr>
        <p:spPr bwMode="auto">
          <a:xfrm>
            <a:off x="2956846" y="7661229"/>
            <a:ext cx="7987" cy="92805"/>
          </a:xfrm>
          <a:custGeom>
            <a:avLst/>
            <a:gdLst>
              <a:gd name="T0" fmla="*/ 0 w 3"/>
              <a:gd name="T1" fmla="*/ 24 h 24"/>
              <a:gd name="T2" fmla="*/ 0 w 3"/>
              <a:gd name="T3" fmla="*/ 0 h 24"/>
              <a:gd name="T4" fmla="*/ 3 w 3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4">
                <a:moveTo>
                  <a:pt x="0" y="24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79" name="Rectangle 1067"/>
          <p:cNvSpPr>
            <a:spLocks noChangeArrowheads="1"/>
          </p:cNvSpPr>
          <p:nvPr/>
        </p:nvSpPr>
        <p:spPr bwMode="auto">
          <a:xfrm>
            <a:off x="3065985" y="7823637"/>
            <a:ext cx="29815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Fcamp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80" name="Freeform 1068"/>
          <p:cNvSpPr>
            <a:spLocks/>
          </p:cNvSpPr>
          <p:nvPr/>
        </p:nvSpPr>
        <p:spPr bwMode="auto">
          <a:xfrm>
            <a:off x="2956846" y="7761768"/>
            <a:ext cx="98492" cy="92805"/>
          </a:xfrm>
          <a:custGeom>
            <a:avLst/>
            <a:gdLst>
              <a:gd name="T0" fmla="*/ 0 w 37"/>
              <a:gd name="T1" fmla="*/ 0 h 24"/>
              <a:gd name="T2" fmla="*/ 0 w 37"/>
              <a:gd name="T3" fmla="*/ 24 h 24"/>
              <a:gd name="T4" fmla="*/ 37 w 37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4">
                <a:moveTo>
                  <a:pt x="0" y="0"/>
                </a:moveTo>
                <a:lnTo>
                  <a:pt x="0" y="24"/>
                </a:lnTo>
                <a:lnTo>
                  <a:pt x="37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81" name="Freeform 1069"/>
          <p:cNvSpPr>
            <a:spLocks/>
          </p:cNvSpPr>
          <p:nvPr/>
        </p:nvSpPr>
        <p:spPr bwMode="auto">
          <a:xfrm>
            <a:off x="2943537" y="7757902"/>
            <a:ext cx="13310" cy="162408"/>
          </a:xfrm>
          <a:custGeom>
            <a:avLst/>
            <a:gdLst>
              <a:gd name="T0" fmla="*/ 0 w 5"/>
              <a:gd name="T1" fmla="*/ 42 h 42"/>
              <a:gd name="T2" fmla="*/ 0 w 5"/>
              <a:gd name="T3" fmla="*/ 0 h 42"/>
              <a:gd name="T4" fmla="*/ 5 w 5"/>
              <a:gd name="T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42">
                <a:moveTo>
                  <a:pt x="0" y="42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82" name="Rectangle 1070"/>
          <p:cNvSpPr>
            <a:spLocks noChangeArrowheads="1"/>
          </p:cNvSpPr>
          <p:nvPr/>
        </p:nvSpPr>
        <p:spPr bwMode="auto">
          <a:xfrm>
            <a:off x="3052675" y="7889375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FIESC29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83" name="Freeform 1071"/>
          <p:cNvSpPr>
            <a:spLocks/>
          </p:cNvSpPr>
          <p:nvPr/>
        </p:nvSpPr>
        <p:spPr bwMode="auto">
          <a:xfrm>
            <a:off x="2994113" y="7920310"/>
            <a:ext cx="45253" cy="69604"/>
          </a:xfrm>
          <a:custGeom>
            <a:avLst/>
            <a:gdLst>
              <a:gd name="T0" fmla="*/ 0 w 17"/>
              <a:gd name="T1" fmla="*/ 18 h 18"/>
              <a:gd name="T2" fmla="*/ 0 w 17"/>
              <a:gd name="T3" fmla="*/ 0 h 18"/>
              <a:gd name="T4" fmla="*/ 17 w 17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18">
                <a:moveTo>
                  <a:pt x="0" y="18"/>
                </a:moveTo>
                <a:lnTo>
                  <a:pt x="0" y="0"/>
                </a:lnTo>
                <a:lnTo>
                  <a:pt x="1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84" name="Rectangle 1072"/>
          <p:cNvSpPr>
            <a:spLocks noChangeArrowheads="1"/>
          </p:cNvSpPr>
          <p:nvPr/>
        </p:nvSpPr>
        <p:spPr bwMode="auto">
          <a:xfrm>
            <a:off x="3068646" y="7955111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85" name="Freeform 1073"/>
          <p:cNvSpPr>
            <a:spLocks/>
          </p:cNvSpPr>
          <p:nvPr/>
        </p:nvSpPr>
        <p:spPr bwMode="auto">
          <a:xfrm>
            <a:off x="3028718" y="7986046"/>
            <a:ext cx="29282" cy="30935"/>
          </a:xfrm>
          <a:custGeom>
            <a:avLst/>
            <a:gdLst>
              <a:gd name="T0" fmla="*/ 0 w 11"/>
              <a:gd name="T1" fmla="*/ 8 h 8"/>
              <a:gd name="T2" fmla="*/ 0 w 11"/>
              <a:gd name="T3" fmla="*/ 0 h 8"/>
              <a:gd name="T4" fmla="*/ 11 w 11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8">
                <a:moveTo>
                  <a:pt x="0" y="8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86" name="Rectangle 1074"/>
          <p:cNvSpPr>
            <a:spLocks noChangeArrowheads="1"/>
          </p:cNvSpPr>
          <p:nvPr/>
        </p:nvSpPr>
        <p:spPr bwMode="auto">
          <a:xfrm>
            <a:off x="3071309" y="8020849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87" name="Freeform 1075"/>
          <p:cNvSpPr>
            <a:spLocks/>
          </p:cNvSpPr>
          <p:nvPr/>
        </p:nvSpPr>
        <p:spPr bwMode="auto">
          <a:xfrm>
            <a:off x="3028718" y="8020849"/>
            <a:ext cx="31943" cy="30935"/>
          </a:xfrm>
          <a:custGeom>
            <a:avLst/>
            <a:gdLst>
              <a:gd name="T0" fmla="*/ 0 w 12"/>
              <a:gd name="T1" fmla="*/ 0 h 8"/>
              <a:gd name="T2" fmla="*/ 0 w 12"/>
              <a:gd name="T3" fmla="*/ 8 h 8"/>
              <a:gd name="T4" fmla="*/ 12 w 12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8">
                <a:moveTo>
                  <a:pt x="0" y="0"/>
                </a:moveTo>
                <a:lnTo>
                  <a:pt x="0" y="8"/>
                </a:lnTo>
                <a:lnTo>
                  <a:pt x="12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88" name="Freeform 1076"/>
          <p:cNvSpPr>
            <a:spLocks/>
          </p:cNvSpPr>
          <p:nvPr/>
        </p:nvSpPr>
        <p:spPr bwMode="auto">
          <a:xfrm>
            <a:off x="3010084" y="8016981"/>
            <a:ext cx="18634" cy="46402"/>
          </a:xfrm>
          <a:custGeom>
            <a:avLst/>
            <a:gdLst>
              <a:gd name="T0" fmla="*/ 0 w 7"/>
              <a:gd name="T1" fmla="*/ 12 h 12"/>
              <a:gd name="T2" fmla="*/ 0 w 7"/>
              <a:gd name="T3" fmla="*/ 0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0" y="12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89" name="Rectangle 1077"/>
          <p:cNvSpPr>
            <a:spLocks noChangeArrowheads="1"/>
          </p:cNvSpPr>
          <p:nvPr/>
        </p:nvSpPr>
        <p:spPr bwMode="auto">
          <a:xfrm>
            <a:off x="3060661" y="808658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FIESC23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90" name="Freeform 1078"/>
          <p:cNvSpPr>
            <a:spLocks/>
          </p:cNvSpPr>
          <p:nvPr/>
        </p:nvSpPr>
        <p:spPr bwMode="auto">
          <a:xfrm>
            <a:off x="3010084" y="8071117"/>
            <a:ext cx="37267" cy="46402"/>
          </a:xfrm>
          <a:custGeom>
            <a:avLst/>
            <a:gdLst>
              <a:gd name="T0" fmla="*/ 0 w 14"/>
              <a:gd name="T1" fmla="*/ 0 h 12"/>
              <a:gd name="T2" fmla="*/ 0 w 14"/>
              <a:gd name="T3" fmla="*/ 12 h 12"/>
              <a:gd name="T4" fmla="*/ 14 w 14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12">
                <a:moveTo>
                  <a:pt x="0" y="0"/>
                </a:moveTo>
                <a:lnTo>
                  <a:pt x="0" y="12"/>
                </a:lnTo>
                <a:lnTo>
                  <a:pt x="14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91" name="Freeform 1079"/>
          <p:cNvSpPr>
            <a:spLocks/>
          </p:cNvSpPr>
          <p:nvPr/>
        </p:nvSpPr>
        <p:spPr bwMode="auto">
          <a:xfrm>
            <a:off x="2994113" y="7997648"/>
            <a:ext cx="15972" cy="69604"/>
          </a:xfrm>
          <a:custGeom>
            <a:avLst/>
            <a:gdLst>
              <a:gd name="T0" fmla="*/ 0 w 6"/>
              <a:gd name="T1" fmla="*/ 0 h 18"/>
              <a:gd name="T2" fmla="*/ 0 w 6"/>
              <a:gd name="T3" fmla="*/ 18 h 18"/>
              <a:gd name="T4" fmla="*/ 6 w 6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8">
                <a:moveTo>
                  <a:pt x="0" y="0"/>
                </a:moveTo>
                <a:lnTo>
                  <a:pt x="0" y="18"/>
                </a:lnTo>
                <a:lnTo>
                  <a:pt x="6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92" name="Freeform 1080"/>
          <p:cNvSpPr>
            <a:spLocks/>
          </p:cNvSpPr>
          <p:nvPr/>
        </p:nvSpPr>
        <p:spPr bwMode="auto">
          <a:xfrm>
            <a:off x="2986128" y="7993779"/>
            <a:ext cx="7987" cy="88939"/>
          </a:xfrm>
          <a:custGeom>
            <a:avLst/>
            <a:gdLst>
              <a:gd name="T0" fmla="*/ 0 w 3"/>
              <a:gd name="T1" fmla="*/ 23 h 23"/>
              <a:gd name="T2" fmla="*/ 0 w 3"/>
              <a:gd name="T3" fmla="*/ 0 h 23"/>
              <a:gd name="T4" fmla="*/ 3 w 3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3">
                <a:moveTo>
                  <a:pt x="0" y="23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93" name="Rectangle 1081"/>
          <p:cNvSpPr>
            <a:spLocks noChangeArrowheads="1"/>
          </p:cNvSpPr>
          <p:nvPr/>
        </p:nvSpPr>
        <p:spPr bwMode="auto">
          <a:xfrm>
            <a:off x="3047351" y="8148454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94" name="Freeform 1082"/>
          <p:cNvSpPr>
            <a:spLocks/>
          </p:cNvSpPr>
          <p:nvPr/>
        </p:nvSpPr>
        <p:spPr bwMode="auto">
          <a:xfrm>
            <a:off x="2986128" y="8090452"/>
            <a:ext cx="50577" cy="88939"/>
          </a:xfrm>
          <a:custGeom>
            <a:avLst/>
            <a:gdLst>
              <a:gd name="T0" fmla="*/ 0 w 19"/>
              <a:gd name="T1" fmla="*/ 0 h 23"/>
              <a:gd name="T2" fmla="*/ 0 w 19"/>
              <a:gd name="T3" fmla="*/ 23 h 23"/>
              <a:gd name="T4" fmla="*/ 19 w 19"/>
              <a:gd name="T5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23">
                <a:moveTo>
                  <a:pt x="0" y="0"/>
                </a:moveTo>
                <a:lnTo>
                  <a:pt x="0" y="23"/>
                </a:lnTo>
                <a:lnTo>
                  <a:pt x="19" y="2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95" name="Freeform 1083"/>
          <p:cNvSpPr>
            <a:spLocks/>
          </p:cNvSpPr>
          <p:nvPr/>
        </p:nvSpPr>
        <p:spPr bwMode="auto">
          <a:xfrm>
            <a:off x="2943537" y="7924176"/>
            <a:ext cx="42591" cy="162408"/>
          </a:xfrm>
          <a:custGeom>
            <a:avLst/>
            <a:gdLst>
              <a:gd name="T0" fmla="*/ 0 w 16"/>
              <a:gd name="T1" fmla="*/ 0 h 42"/>
              <a:gd name="T2" fmla="*/ 0 w 16"/>
              <a:gd name="T3" fmla="*/ 42 h 42"/>
              <a:gd name="T4" fmla="*/ 16 w 16"/>
              <a:gd name="T5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42">
                <a:moveTo>
                  <a:pt x="0" y="0"/>
                </a:moveTo>
                <a:lnTo>
                  <a:pt x="0" y="42"/>
                </a:lnTo>
                <a:lnTo>
                  <a:pt x="16" y="4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96" name="Freeform 1084"/>
          <p:cNvSpPr>
            <a:spLocks/>
          </p:cNvSpPr>
          <p:nvPr/>
        </p:nvSpPr>
        <p:spPr bwMode="auto">
          <a:xfrm>
            <a:off x="2837060" y="7568425"/>
            <a:ext cx="106477" cy="355751"/>
          </a:xfrm>
          <a:custGeom>
            <a:avLst/>
            <a:gdLst>
              <a:gd name="T0" fmla="*/ 0 w 40"/>
              <a:gd name="T1" fmla="*/ 0 h 92"/>
              <a:gd name="T2" fmla="*/ 0 w 40"/>
              <a:gd name="T3" fmla="*/ 92 h 92"/>
              <a:gd name="T4" fmla="*/ 40 w 40"/>
              <a:gd name="T5" fmla="*/ 9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92">
                <a:moveTo>
                  <a:pt x="0" y="0"/>
                </a:moveTo>
                <a:lnTo>
                  <a:pt x="0" y="92"/>
                </a:lnTo>
                <a:lnTo>
                  <a:pt x="40" y="9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97" name="Freeform 1085"/>
          <p:cNvSpPr>
            <a:spLocks/>
          </p:cNvSpPr>
          <p:nvPr/>
        </p:nvSpPr>
        <p:spPr bwMode="auto">
          <a:xfrm>
            <a:off x="2783822" y="7564559"/>
            <a:ext cx="53238" cy="367353"/>
          </a:xfrm>
          <a:custGeom>
            <a:avLst/>
            <a:gdLst>
              <a:gd name="T0" fmla="*/ 0 w 20"/>
              <a:gd name="T1" fmla="*/ 95 h 95"/>
              <a:gd name="T2" fmla="*/ 0 w 20"/>
              <a:gd name="T3" fmla="*/ 0 h 95"/>
              <a:gd name="T4" fmla="*/ 20 w 20"/>
              <a:gd name="T5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95">
                <a:moveTo>
                  <a:pt x="0" y="95"/>
                </a:moveTo>
                <a:lnTo>
                  <a:pt x="0" y="0"/>
                </a:lnTo>
                <a:lnTo>
                  <a:pt x="2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398" name="Rectangle 1086"/>
          <p:cNvSpPr>
            <a:spLocks noChangeArrowheads="1"/>
          </p:cNvSpPr>
          <p:nvPr/>
        </p:nvSpPr>
        <p:spPr bwMode="auto">
          <a:xfrm>
            <a:off x="2946198" y="8214192"/>
            <a:ext cx="30296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Fpo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61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99" name="Freeform 1087"/>
          <p:cNvSpPr>
            <a:spLocks/>
          </p:cNvSpPr>
          <p:nvPr/>
        </p:nvSpPr>
        <p:spPr bwMode="auto">
          <a:xfrm>
            <a:off x="2823750" y="8245127"/>
            <a:ext cx="111801" cy="54136"/>
          </a:xfrm>
          <a:custGeom>
            <a:avLst/>
            <a:gdLst>
              <a:gd name="T0" fmla="*/ 0 w 42"/>
              <a:gd name="T1" fmla="*/ 14 h 14"/>
              <a:gd name="T2" fmla="*/ 0 w 42"/>
              <a:gd name="T3" fmla="*/ 0 h 14"/>
              <a:gd name="T4" fmla="*/ 42 w 42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14">
                <a:moveTo>
                  <a:pt x="0" y="14"/>
                </a:moveTo>
                <a:lnTo>
                  <a:pt x="0" y="0"/>
                </a:lnTo>
                <a:lnTo>
                  <a:pt x="4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00" name="Rectangle 1088"/>
          <p:cNvSpPr>
            <a:spLocks noChangeArrowheads="1"/>
          </p:cNvSpPr>
          <p:nvPr/>
        </p:nvSpPr>
        <p:spPr bwMode="auto">
          <a:xfrm>
            <a:off x="2927565" y="8279927"/>
            <a:ext cx="49693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FPSE 04524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01" name="Freeform 1089"/>
          <p:cNvSpPr>
            <a:spLocks/>
          </p:cNvSpPr>
          <p:nvPr/>
        </p:nvSpPr>
        <p:spPr bwMode="auto">
          <a:xfrm>
            <a:off x="2882312" y="8310862"/>
            <a:ext cx="31943" cy="46402"/>
          </a:xfrm>
          <a:custGeom>
            <a:avLst/>
            <a:gdLst>
              <a:gd name="T0" fmla="*/ 0 w 12"/>
              <a:gd name="T1" fmla="*/ 12 h 12"/>
              <a:gd name="T2" fmla="*/ 0 w 12"/>
              <a:gd name="T3" fmla="*/ 0 h 12"/>
              <a:gd name="T4" fmla="*/ 12 w 12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2">
                <a:moveTo>
                  <a:pt x="0" y="12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02" name="Rectangle 1090"/>
          <p:cNvSpPr>
            <a:spLocks noChangeArrowheads="1"/>
          </p:cNvSpPr>
          <p:nvPr/>
        </p:nvSpPr>
        <p:spPr bwMode="auto">
          <a:xfrm>
            <a:off x="2946198" y="8345665"/>
            <a:ext cx="52257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FGSG 05794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03" name="Freeform 1091"/>
          <p:cNvSpPr>
            <a:spLocks/>
          </p:cNvSpPr>
          <p:nvPr/>
        </p:nvSpPr>
        <p:spPr bwMode="auto">
          <a:xfrm>
            <a:off x="2900946" y="8376600"/>
            <a:ext cx="34606" cy="30935"/>
          </a:xfrm>
          <a:custGeom>
            <a:avLst/>
            <a:gdLst>
              <a:gd name="T0" fmla="*/ 0 w 13"/>
              <a:gd name="T1" fmla="*/ 8 h 8"/>
              <a:gd name="T2" fmla="*/ 0 w 13"/>
              <a:gd name="T3" fmla="*/ 0 h 8"/>
              <a:gd name="T4" fmla="*/ 13 w 13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8">
                <a:moveTo>
                  <a:pt x="0" y="8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04" name="Rectangle 1092"/>
          <p:cNvSpPr>
            <a:spLocks noChangeArrowheads="1"/>
          </p:cNvSpPr>
          <p:nvPr/>
        </p:nvSpPr>
        <p:spPr bwMode="auto">
          <a:xfrm>
            <a:off x="2938213" y="8411401"/>
            <a:ext cx="39433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Fcu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1138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05" name="Freeform 1093"/>
          <p:cNvSpPr>
            <a:spLocks/>
          </p:cNvSpPr>
          <p:nvPr/>
        </p:nvSpPr>
        <p:spPr bwMode="auto">
          <a:xfrm>
            <a:off x="2900946" y="8411401"/>
            <a:ext cx="26619" cy="30935"/>
          </a:xfrm>
          <a:custGeom>
            <a:avLst/>
            <a:gdLst>
              <a:gd name="T0" fmla="*/ 0 w 10"/>
              <a:gd name="T1" fmla="*/ 0 h 8"/>
              <a:gd name="T2" fmla="*/ 0 w 10"/>
              <a:gd name="T3" fmla="*/ 8 h 8"/>
              <a:gd name="T4" fmla="*/ 10 w 1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0"/>
                </a:moveTo>
                <a:lnTo>
                  <a:pt x="0" y="8"/>
                </a:lnTo>
                <a:lnTo>
                  <a:pt x="1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06" name="Freeform 1094"/>
          <p:cNvSpPr>
            <a:spLocks/>
          </p:cNvSpPr>
          <p:nvPr/>
        </p:nvSpPr>
        <p:spPr bwMode="auto">
          <a:xfrm>
            <a:off x="2882312" y="8364998"/>
            <a:ext cx="18634" cy="42537"/>
          </a:xfrm>
          <a:custGeom>
            <a:avLst/>
            <a:gdLst>
              <a:gd name="T0" fmla="*/ 0 w 7"/>
              <a:gd name="T1" fmla="*/ 0 h 11"/>
              <a:gd name="T2" fmla="*/ 0 w 7"/>
              <a:gd name="T3" fmla="*/ 11 h 11"/>
              <a:gd name="T4" fmla="*/ 7 w 7"/>
              <a:gd name="T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1">
                <a:moveTo>
                  <a:pt x="0" y="0"/>
                </a:moveTo>
                <a:lnTo>
                  <a:pt x="0" y="11"/>
                </a:lnTo>
                <a:lnTo>
                  <a:pt x="7" y="1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07" name="Freeform 1095"/>
          <p:cNvSpPr>
            <a:spLocks/>
          </p:cNvSpPr>
          <p:nvPr/>
        </p:nvSpPr>
        <p:spPr bwMode="auto">
          <a:xfrm>
            <a:off x="2823750" y="8306997"/>
            <a:ext cx="58562" cy="54136"/>
          </a:xfrm>
          <a:custGeom>
            <a:avLst/>
            <a:gdLst>
              <a:gd name="T0" fmla="*/ 0 w 22"/>
              <a:gd name="T1" fmla="*/ 0 h 14"/>
              <a:gd name="T2" fmla="*/ 0 w 22"/>
              <a:gd name="T3" fmla="*/ 14 h 14"/>
              <a:gd name="T4" fmla="*/ 22 w 22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" h="14">
                <a:moveTo>
                  <a:pt x="0" y="0"/>
                </a:moveTo>
                <a:lnTo>
                  <a:pt x="0" y="14"/>
                </a:lnTo>
                <a:lnTo>
                  <a:pt x="22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08" name="Freeform 1096"/>
          <p:cNvSpPr>
            <a:spLocks/>
          </p:cNvSpPr>
          <p:nvPr/>
        </p:nvSpPr>
        <p:spPr bwMode="auto">
          <a:xfrm>
            <a:off x="2783822" y="7935778"/>
            <a:ext cx="39930" cy="367353"/>
          </a:xfrm>
          <a:custGeom>
            <a:avLst/>
            <a:gdLst>
              <a:gd name="T0" fmla="*/ 0 w 15"/>
              <a:gd name="T1" fmla="*/ 0 h 95"/>
              <a:gd name="T2" fmla="*/ 0 w 15"/>
              <a:gd name="T3" fmla="*/ 95 h 95"/>
              <a:gd name="T4" fmla="*/ 15 w 15"/>
              <a:gd name="T5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95">
                <a:moveTo>
                  <a:pt x="0" y="0"/>
                </a:moveTo>
                <a:lnTo>
                  <a:pt x="0" y="95"/>
                </a:lnTo>
                <a:lnTo>
                  <a:pt x="15" y="9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09" name="Freeform 1097"/>
          <p:cNvSpPr>
            <a:spLocks/>
          </p:cNvSpPr>
          <p:nvPr/>
        </p:nvSpPr>
        <p:spPr bwMode="auto">
          <a:xfrm>
            <a:off x="4685792" y="6532482"/>
            <a:ext cx="66549" cy="1929566"/>
          </a:xfrm>
          <a:custGeom>
            <a:avLst/>
            <a:gdLst>
              <a:gd name="T0" fmla="*/ 0 w 25"/>
              <a:gd name="T1" fmla="*/ 0 h 499"/>
              <a:gd name="T2" fmla="*/ 25 w 25"/>
              <a:gd name="T3" fmla="*/ 0 h 499"/>
              <a:gd name="T4" fmla="*/ 25 w 25"/>
              <a:gd name="T5" fmla="*/ 499 h 499"/>
              <a:gd name="T6" fmla="*/ 0 w 25"/>
              <a:gd name="T7" fmla="*/ 499 h 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499">
                <a:moveTo>
                  <a:pt x="0" y="0"/>
                </a:moveTo>
                <a:lnTo>
                  <a:pt x="25" y="0"/>
                </a:lnTo>
                <a:lnTo>
                  <a:pt x="25" y="499"/>
                </a:lnTo>
                <a:lnTo>
                  <a:pt x="0" y="499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410" name="Rectangle 1098"/>
          <p:cNvSpPr>
            <a:spLocks noChangeArrowheads="1"/>
          </p:cNvSpPr>
          <p:nvPr/>
        </p:nvSpPr>
        <p:spPr bwMode="auto">
          <a:xfrm>
            <a:off x="4789606" y="7464397"/>
            <a:ext cx="16030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C5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11" name="Line 1099"/>
          <p:cNvSpPr>
            <a:spLocks noChangeShapeType="1"/>
          </p:cNvSpPr>
          <p:nvPr/>
        </p:nvSpPr>
        <p:spPr bwMode="auto">
          <a:xfrm>
            <a:off x="1793589" y="7935778"/>
            <a:ext cx="990233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12" name="Rectangle 1100"/>
          <p:cNvSpPr>
            <a:spLocks noChangeArrowheads="1"/>
          </p:cNvSpPr>
          <p:nvPr/>
        </p:nvSpPr>
        <p:spPr bwMode="auto">
          <a:xfrm>
            <a:off x="3167138" y="8477139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13" name="Freeform 1101"/>
          <p:cNvSpPr>
            <a:spLocks/>
          </p:cNvSpPr>
          <p:nvPr/>
        </p:nvSpPr>
        <p:spPr bwMode="auto">
          <a:xfrm>
            <a:off x="3129871" y="8508074"/>
            <a:ext cx="26619" cy="27069"/>
          </a:xfrm>
          <a:custGeom>
            <a:avLst/>
            <a:gdLst>
              <a:gd name="T0" fmla="*/ 0 w 10"/>
              <a:gd name="T1" fmla="*/ 7 h 7"/>
              <a:gd name="T2" fmla="*/ 0 w 10"/>
              <a:gd name="T3" fmla="*/ 0 h 7"/>
              <a:gd name="T4" fmla="*/ 10 w 10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7">
                <a:moveTo>
                  <a:pt x="0" y="7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14" name="Rectangle 1102"/>
          <p:cNvSpPr>
            <a:spLocks noChangeArrowheads="1"/>
          </p:cNvSpPr>
          <p:nvPr/>
        </p:nvSpPr>
        <p:spPr bwMode="auto">
          <a:xfrm>
            <a:off x="3164475" y="8539008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15" name="Freeform 1103"/>
          <p:cNvSpPr>
            <a:spLocks/>
          </p:cNvSpPr>
          <p:nvPr/>
        </p:nvSpPr>
        <p:spPr bwMode="auto">
          <a:xfrm>
            <a:off x="3129871" y="8542874"/>
            <a:ext cx="23958" cy="30935"/>
          </a:xfrm>
          <a:custGeom>
            <a:avLst/>
            <a:gdLst>
              <a:gd name="T0" fmla="*/ 0 w 9"/>
              <a:gd name="T1" fmla="*/ 0 h 8"/>
              <a:gd name="T2" fmla="*/ 0 w 9"/>
              <a:gd name="T3" fmla="*/ 8 h 8"/>
              <a:gd name="T4" fmla="*/ 9 w 9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8">
                <a:moveTo>
                  <a:pt x="0" y="0"/>
                </a:moveTo>
                <a:lnTo>
                  <a:pt x="0" y="8"/>
                </a:lnTo>
                <a:lnTo>
                  <a:pt x="9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16" name="Freeform 1104"/>
          <p:cNvSpPr>
            <a:spLocks/>
          </p:cNvSpPr>
          <p:nvPr/>
        </p:nvSpPr>
        <p:spPr bwMode="auto">
          <a:xfrm>
            <a:off x="3081957" y="8539008"/>
            <a:ext cx="47915" cy="61870"/>
          </a:xfrm>
          <a:custGeom>
            <a:avLst/>
            <a:gdLst>
              <a:gd name="T0" fmla="*/ 0 w 18"/>
              <a:gd name="T1" fmla="*/ 16 h 16"/>
              <a:gd name="T2" fmla="*/ 0 w 18"/>
              <a:gd name="T3" fmla="*/ 0 h 16"/>
              <a:gd name="T4" fmla="*/ 18 w 18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6">
                <a:moveTo>
                  <a:pt x="0" y="16"/>
                </a:moveTo>
                <a:lnTo>
                  <a:pt x="0" y="0"/>
                </a:lnTo>
                <a:lnTo>
                  <a:pt x="1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17" name="Rectangle 1105"/>
          <p:cNvSpPr>
            <a:spLocks noChangeArrowheads="1"/>
          </p:cNvSpPr>
          <p:nvPr/>
        </p:nvSpPr>
        <p:spPr bwMode="auto">
          <a:xfrm>
            <a:off x="3196418" y="8604744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18" name="Freeform 1106"/>
          <p:cNvSpPr>
            <a:spLocks/>
          </p:cNvSpPr>
          <p:nvPr/>
        </p:nvSpPr>
        <p:spPr bwMode="auto">
          <a:xfrm>
            <a:off x="3145843" y="8635679"/>
            <a:ext cx="39930" cy="30935"/>
          </a:xfrm>
          <a:custGeom>
            <a:avLst/>
            <a:gdLst>
              <a:gd name="T0" fmla="*/ 0 w 15"/>
              <a:gd name="T1" fmla="*/ 8 h 8"/>
              <a:gd name="T2" fmla="*/ 0 w 15"/>
              <a:gd name="T3" fmla="*/ 0 h 8"/>
              <a:gd name="T4" fmla="*/ 15 w 15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8">
                <a:moveTo>
                  <a:pt x="0" y="8"/>
                </a:moveTo>
                <a:lnTo>
                  <a:pt x="0" y="0"/>
                </a:lnTo>
                <a:lnTo>
                  <a:pt x="1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19" name="Rectangle 1107"/>
          <p:cNvSpPr>
            <a:spLocks noChangeArrowheads="1"/>
          </p:cNvSpPr>
          <p:nvPr/>
        </p:nvSpPr>
        <p:spPr bwMode="auto">
          <a:xfrm>
            <a:off x="3188433" y="8670482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20" name="Freeform 1108"/>
          <p:cNvSpPr>
            <a:spLocks/>
          </p:cNvSpPr>
          <p:nvPr/>
        </p:nvSpPr>
        <p:spPr bwMode="auto">
          <a:xfrm>
            <a:off x="3145843" y="8674347"/>
            <a:ext cx="29282" cy="27069"/>
          </a:xfrm>
          <a:custGeom>
            <a:avLst/>
            <a:gdLst>
              <a:gd name="T0" fmla="*/ 0 w 11"/>
              <a:gd name="T1" fmla="*/ 0 h 7"/>
              <a:gd name="T2" fmla="*/ 0 w 11"/>
              <a:gd name="T3" fmla="*/ 7 h 7"/>
              <a:gd name="T4" fmla="*/ 11 w 11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7">
                <a:moveTo>
                  <a:pt x="0" y="0"/>
                </a:moveTo>
                <a:lnTo>
                  <a:pt x="0" y="7"/>
                </a:lnTo>
                <a:lnTo>
                  <a:pt x="11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21" name="Freeform 1109"/>
          <p:cNvSpPr>
            <a:spLocks/>
          </p:cNvSpPr>
          <p:nvPr/>
        </p:nvSpPr>
        <p:spPr bwMode="auto">
          <a:xfrm>
            <a:off x="3081957" y="8608612"/>
            <a:ext cx="63886" cy="61870"/>
          </a:xfrm>
          <a:custGeom>
            <a:avLst/>
            <a:gdLst>
              <a:gd name="T0" fmla="*/ 0 w 24"/>
              <a:gd name="T1" fmla="*/ 0 h 16"/>
              <a:gd name="T2" fmla="*/ 0 w 24"/>
              <a:gd name="T3" fmla="*/ 16 h 16"/>
              <a:gd name="T4" fmla="*/ 24 w 24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16">
                <a:moveTo>
                  <a:pt x="0" y="0"/>
                </a:moveTo>
                <a:lnTo>
                  <a:pt x="0" y="16"/>
                </a:lnTo>
                <a:lnTo>
                  <a:pt x="24" y="1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22" name="Freeform 1110"/>
          <p:cNvSpPr>
            <a:spLocks/>
          </p:cNvSpPr>
          <p:nvPr/>
        </p:nvSpPr>
        <p:spPr bwMode="auto">
          <a:xfrm>
            <a:off x="2996775" y="8604744"/>
            <a:ext cx="85181" cy="77337"/>
          </a:xfrm>
          <a:custGeom>
            <a:avLst/>
            <a:gdLst>
              <a:gd name="T0" fmla="*/ 0 w 32"/>
              <a:gd name="T1" fmla="*/ 20 h 20"/>
              <a:gd name="T2" fmla="*/ 0 w 32"/>
              <a:gd name="T3" fmla="*/ 0 h 20"/>
              <a:gd name="T4" fmla="*/ 32 w 32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" h="20">
                <a:moveTo>
                  <a:pt x="0" y="20"/>
                </a:moveTo>
                <a:lnTo>
                  <a:pt x="0" y="0"/>
                </a:lnTo>
                <a:lnTo>
                  <a:pt x="3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23" name="Rectangle 1111"/>
          <p:cNvSpPr>
            <a:spLocks noChangeArrowheads="1"/>
          </p:cNvSpPr>
          <p:nvPr/>
        </p:nvSpPr>
        <p:spPr bwMode="auto">
          <a:xfrm>
            <a:off x="3095265" y="8736217"/>
            <a:ext cx="38632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Fre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204b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24" name="Freeform 1112"/>
          <p:cNvSpPr>
            <a:spLocks/>
          </p:cNvSpPr>
          <p:nvPr/>
        </p:nvSpPr>
        <p:spPr bwMode="auto">
          <a:xfrm>
            <a:off x="2996775" y="8689815"/>
            <a:ext cx="87844" cy="77337"/>
          </a:xfrm>
          <a:custGeom>
            <a:avLst/>
            <a:gdLst>
              <a:gd name="T0" fmla="*/ 0 w 33"/>
              <a:gd name="T1" fmla="*/ 0 h 20"/>
              <a:gd name="T2" fmla="*/ 0 w 33"/>
              <a:gd name="T3" fmla="*/ 20 h 20"/>
              <a:gd name="T4" fmla="*/ 33 w 33"/>
              <a:gd name="T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" h="20">
                <a:moveTo>
                  <a:pt x="0" y="0"/>
                </a:moveTo>
                <a:lnTo>
                  <a:pt x="0" y="20"/>
                </a:lnTo>
                <a:lnTo>
                  <a:pt x="33" y="2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25" name="Freeform 1113"/>
          <p:cNvSpPr>
            <a:spLocks/>
          </p:cNvSpPr>
          <p:nvPr/>
        </p:nvSpPr>
        <p:spPr bwMode="auto">
          <a:xfrm>
            <a:off x="2943537" y="8685949"/>
            <a:ext cx="53238" cy="69604"/>
          </a:xfrm>
          <a:custGeom>
            <a:avLst/>
            <a:gdLst>
              <a:gd name="T0" fmla="*/ 0 w 20"/>
              <a:gd name="T1" fmla="*/ 18 h 18"/>
              <a:gd name="T2" fmla="*/ 0 w 20"/>
              <a:gd name="T3" fmla="*/ 0 h 18"/>
              <a:gd name="T4" fmla="*/ 20 w 20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18">
                <a:moveTo>
                  <a:pt x="0" y="18"/>
                </a:moveTo>
                <a:lnTo>
                  <a:pt x="0" y="0"/>
                </a:lnTo>
                <a:lnTo>
                  <a:pt x="2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26" name="Rectangle 1114"/>
          <p:cNvSpPr>
            <a:spLocks noChangeArrowheads="1"/>
          </p:cNvSpPr>
          <p:nvPr/>
        </p:nvSpPr>
        <p:spPr bwMode="auto">
          <a:xfrm>
            <a:off x="3076633" y="8801955"/>
            <a:ext cx="58028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FAVG1 07921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27" name="Freeform 1115"/>
          <p:cNvSpPr>
            <a:spLocks/>
          </p:cNvSpPr>
          <p:nvPr/>
        </p:nvSpPr>
        <p:spPr bwMode="auto">
          <a:xfrm>
            <a:off x="2943537" y="8763286"/>
            <a:ext cx="119787" cy="69604"/>
          </a:xfrm>
          <a:custGeom>
            <a:avLst/>
            <a:gdLst>
              <a:gd name="T0" fmla="*/ 0 w 45"/>
              <a:gd name="T1" fmla="*/ 0 h 18"/>
              <a:gd name="T2" fmla="*/ 0 w 45"/>
              <a:gd name="T3" fmla="*/ 18 h 18"/>
              <a:gd name="T4" fmla="*/ 45 w 45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" h="18">
                <a:moveTo>
                  <a:pt x="0" y="0"/>
                </a:moveTo>
                <a:lnTo>
                  <a:pt x="0" y="18"/>
                </a:lnTo>
                <a:lnTo>
                  <a:pt x="45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28" name="Freeform 1116"/>
          <p:cNvSpPr>
            <a:spLocks/>
          </p:cNvSpPr>
          <p:nvPr/>
        </p:nvSpPr>
        <p:spPr bwMode="auto">
          <a:xfrm>
            <a:off x="2842384" y="8759418"/>
            <a:ext cx="101153" cy="65738"/>
          </a:xfrm>
          <a:custGeom>
            <a:avLst/>
            <a:gdLst>
              <a:gd name="T0" fmla="*/ 0 w 38"/>
              <a:gd name="T1" fmla="*/ 17 h 17"/>
              <a:gd name="T2" fmla="*/ 0 w 38"/>
              <a:gd name="T3" fmla="*/ 0 h 17"/>
              <a:gd name="T4" fmla="*/ 38 w 38"/>
              <a:gd name="T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17">
                <a:moveTo>
                  <a:pt x="0" y="17"/>
                </a:moveTo>
                <a:lnTo>
                  <a:pt x="0" y="0"/>
                </a:lnTo>
                <a:lnTo>
                  <a:pt x="3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29" name="Rectangle 1117"/>
          <p:cNvSpPr>
            <a:spLocks noChangeArrowheads="1"/>
          </p:cNvSpPr>
          <p:nvPr/>
        </p:nvSpPr>
        <p:spPr bwMode="auto">
          <a:xfrm>
            <a:off x="3068646" y="8867691"/>
            <a:ext cx="33502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Fsa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222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30" name="Freeform 1118"/>
          <p:cNvSpPr>
            <a:spLocks/>
          </p:cNvSpPr>
          <p:nvPr/>
        </p:nvSpPr>
        <p:spPr bwMode="auto">
          <a:xfrm>
            <a:off x="2842384" y="8832890"/>
            <a:ext cx="215616" cy="65738"/>
          </a:xfrm>
          <a:custGeom>
            <a:avLst/>
            <a:gdLst>
              <a:gd name="T0" fmla="*/ 0 w 81"/>
              <a:gd name="T1" fmla="*/ 0 h 17"/>
              <a:gd name="T2" fmla="*/ 0 w 81"/>
              <a:gd name="T3" fmla="*/ 17 h 17"/>
              <a:gd name="T4" fmla="*/ 81 w 81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" h="17">
                <a:moveTo>
                  <a:pt x="0" y="0"/>
                </a:moveTo>
                <a:lnTo>
                  <a:pt x="0" y="17"/>
                </a:lnTo>
                <a:lnTo>
                  <a:pt x="81" y="1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31" name="Freeform 1119"/>
          <p:cNvSpPr>
            <a:spLocks/>
          </p:cNvSpPr>
          <p:nvPr/>
        </p:nvSpPr>
        <p:spPr bwMode="auto">
          <a:xfrm>
            <a:off x="4684484" y="8515862"/>
            <a:ext cx="66549" cy="429223"/>
          </a:xfrm>
          <a:custGeom>
            <a:avLst/>
            <a:gdLst>
              <a:gd name="T0" fmla="*/ 0 w 25"/>
              <a:gd name="T1" fmla="*/ 0 h 111"/>
              <a:gd name="T2" fmla="*/ 25 w 25"/>
              <a:gd name="T3" fmla="*/ 0 h 111"/>
              <a:gd name="T4" fmla="*/ 25 w 25"/>
              <a:gd name="T5" fmla="*/ 111 h 111"/>
              <a:gd name="T6" fmla="*/ 0 w 25"/>
              <a:gd name="T7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111">
                <a:moveTo>
                  <a:pt x="0" y="0"/>
                </a:moveTo>
                <a:lnTo>
                  <a:pt x="25" y="0"/>
                </a:lnTo>
                <a:lnTo>
                  <a:pt x="25" y="111"/>
                </a:lnTo>
                <a:lnTo>
                  <a:pt x="0" y="11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432" name="Rectangle 1120"/>
          <p:cNvSpPr>
            <a:spLocks noChangeArrowheads="1"/>
          </p:cNvSpPr>
          <p:nvPr/>
        </p:nvSpPr>
        <p:spPr bwMode="auto">
          <a:xfrm>
            <a:off x="4788298" y="8693738"/>
            <a:ext cx="2388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C48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33" name="Line 1121"/>
          <p:cNvSpPr>
            <a:spLocks noChangeShapeType="1"/>
          </p:cNvSpPr>
          <p:nvPr/>
        </p:nvSpPr>
        <p:spPr bwMode="auto">
          <a:xfrm>
            <a:off x="1793589" y="8829022"/>
            <a:ext cx="1048795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34" name="Line 1122"/>
          <p:cNvSpPr>
            <a:spLocks noChangeShapeType="1"/>
          </p:cNvSpPr>
          <p:nvPr/>
        </p:nvSpPr>
        <p:spPr bwMode="auto">
          <a:xfrm>
            <a:off x="1782941" y="7935778"/>
            <a:ext cx="0" cy="440822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35" name="Line 1123"/>
          <p:cNvSpPr>
            <a:spLocks noChangeShapeType="1"/>
          </p:cNvSpPr>
          <p:nvPr/>
        </p:nvSpPr>
        <p:spPr bwMode="auto">
          <a:xfrm>
            <a:off x="1782941" y="8384334"/>
            <a:ext cx="0" cy="44469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36" name="Freeform 1124"/>
          <p:cNvSpPr>
            <a:spLocks/>
          </p:cNvSpPr>
          <p:nvPr/>
        </p:nvSpPr>
        <p:spPr bwMode="auto">
          <a:xfrm>
            <a:off x="909832" y="8380466"/>
            <a:ext cx="873109" cy="591631"/>
          </a:xfrm>
          <a:custGeom>
            <a:avLst/>
            <a:gdLst>
              <a:gd name="T0" fmla="*/ 0 w 328"/>
              <a:gd name="T1" fmla="*/ 153 h 153"/>
              <a:gd name="T2" fmla="*/ 0 w 328"/>
              <a:gd name="T3" fmla="*/ 0 h 153"/>
              <a:gd name="T4" fmla="*/ 328 w 328"/>
              <a:gd name="T5" fmla="*/ 0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8" h="153">
                <a:moveTo>
                  <a:pt x="0" y="153"/>
                </a:moveTo>
                <a:lnTo>
                  <a:pt x="0" y="0"/>
                </a:lnTo>
                <a:lnTo>
                  <a:pt x="32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37" name="Rectangle 1125"/>
          <p:cNvSpPr>
            <a:spLocks noChangeArrowheads="1"/>
          </p:cNvSpPr>
          <p:nvPr/>
        </p:nvSpPr>
        <p:spPr bwMode="auto">
          <a:xfrm>
            <a:off x="3145843" y="8933428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38" name="Freeform 1126"/>
          <p:cNvSpPr>
            <a:spLocks/>
          </p:cNvSpPr>
          <p:nvPr/>
        </p:nvSpPr>
        <p:spPr bwMode="auto">
          <a:xfrm>
            <a:off x="3081957" y="8964363"/>
            <a:ext cx="53238" cy="77337"/>
          </a:xfrm>
          <a:custGeom>
            <a:avLst/>
            <a:gdLst>
              <a:gd name="T0" fmla="*/ 0 w 20"/>
              <a:gd name="T1" fmla="*/ 20 h 20"/>
              <a:gd name="T2" fmla="*/ 0 w 20"/>
              <a:gd name="T3" fmla="*/ 0 h 20"/>
              <a:gd name="T4" fmla="*/ 20 w 20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20">
                <a:moveTo>
                  <a:pt x="0" y="20"/>
                </a:moveTo>
                <a:lnTo>
                  <a:pt x="0" y="0"/>
                </a:lnTo>
                <a:lnTo>
                  <a:pt x="2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39" name="Rectangle 1127"/>
          <p:cNvSpPr>
            <a:spLocks noChangeArrowheads="1"/>
          </p:cNvSpPr>
          <p:nvPr/>
        </p:nvSpPr>
        <p:spPr bwMode="auto">
          <a:xfrm>
            <a:off x="3156490" y="8995298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40" name="Freeform 1128"/>
          <p:cNvSpPr>
            <a:spLocks/>
          </p:cNvSpPr>
          <p:nvPr/>
        </p:nvSpPr>
        <p:spPr bwMode="auto">
          <a:xfrm>
            <a:off x="3092604" y="9026233"/>
            <a:ext cx="50577" cy="30935"/>
          </a:xfrm>
          <a:custGeom>
            <a:avLst/>
            <a:gdLst>
              <a:gd name="T0" fmla="*/ 0 w 19"/>
              <a:gd name="T1" fmla="*/ 8 h 8"/>
              <a:gd name="T2" fmla="*/ 0 w 19"/>
              <a:gd name="T3" fmla="*/ 0 h 8"/>
              <a:gd name="T4" fmla="*/ 19 w 19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8">
                <a:moveTo>
                  <a:pt x="0" y="8"/>
                </a:moveTo>
                <a:lnTo>
                  <a:pt x="0" y="0"/>
                </a:lnTo>
                <a:lnTo>
                  <a:pt x="1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41" name="Rectangle 1129"/>
          <p:cNvSpPr>
            <a:spLocks noChangeArrowheads="1"/>
          </p:cNvSpPr>
          <p:nvPr/>
        </p:nvSpPr>
        <p:spPr bwMode="auto">
          <a:xfrm>
            <a:off x="3148504" y="9061034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42" name="Freeform 1130"/>
          <p:cNvSpPr>
            <a:spLocks/>
          </p:cNvSpPr>
          <p:nvPr/>
        </p:nvSpPr>
        <p:spPr bwMode="auto">
          <a:xfrm>
            <a:off x="3092604" y="9064902"/>
            <a:ext cx="45253" cy="27069"/>
          </a:xfrm>
          <a:custGeom>
            <a:avLst/>
            <a:gdLst>
              <a:gd name="T0" fmla="*/ 0 w 17"/>
              <a:gd name="T1" fmla="*/ 0 h 7"/>
              <a:gd name="T2" fmla="*/ 0 w 17"/>
              <a:gd name="T3" fmla="*/ 7 h 7"/>
              <a:gd name="T4" fmla="*/ 17 w 17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7">
                <a:moveTo>
                  <a:pt x="0" y="0"/>
                </a:moveTo>
                <a:lnTo>
                  <a:pt x="0" y="7"/>
                </a:lnTo>
                <a:lnTo>
                  <a:pt x="17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43" name="Freeform 1131"/>
          <p:cNvSpPr>
            <a:spLocks/>
          </p:cNvSpPr>
          <p:nvPr/>
        </p:nvSpPr>
        <p:spPr bwMode="auto">
          <a:xfrm>
            <a:off x="3087280" y="9061034"/>
            <a:ext cx="5324" cy="61870"/>
          </a:xfrm>
          <a:custGeom>
            <a:avLst/>
            <a:gdLst>
              <a:gd name="T0" fmla="*/ 0 w 2"/>
              <a:gd name="T1" fmla="*/ 16 h 16"/>
              <a:gd name="T2" fmla="*/ 0 w 2"/>
              <a:gd name="T3" fmla="*/ 0 h 16"/>
              <a:gd name="T4" fmla="*/ 2 w 2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6">
                <a:moveTo>
                  <a:pt x="0" y="16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44" name="Rectangle 1132"/>
          <p:cNvSpPr>
            <a:spLocks noChangeArrowheads="1"/>
          </p:cNvSpPr>
          <p:nvPr/>
        </p:nvSpPr>
        <p:spPr bwMode="auto">
          <a:xfrm>
            <a:off x="3148504" y="9126772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45" name="Freeform 1133"/>
          <p:cNvSpPr>
            <a:spLocks/>
          </p:cNvSpPr>
          <p:nvPr/>
        </p:nvSpPr>
        <p:spPr bwMode="auto">
          <a:xfrm>
            <a:off x="3089942" y="9157707"/>
            <a:ext cx="47915" cy="30935"/>
          </a:xfrm>
          <a:custGeom>
            <a:avLst/>
            <a:gdLst>
              <a:gd name="T0" fmla="*/ 0 w 18"/>
              <a:gd name="T1" fmla="*/ 8 h 8"/>
              <a:gd name="T2" fmla="*/ 0 w 18"/>
              <a:gd name="T3" fmla="*/ 0 h 8"/>
              <a:gd name="T4" fmla="*/ 18 w 18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8">
                <a:moveTo>
                  <a:pt x="0" y="8"/>
                </a:moveTo>
                <a:lnTo>
                  <a:pt x="0" y="0"/>
                </a:lnTo>
                <a:lnTo>
                  <a:pt x="1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46" name="Rectangle 1134"/>
          <p:cNvSpPr>
            <a:spLocks noChangeArrowheads="1"/>
          </p:cNvSpPr>
          <p:nvPr/>
        </p:nvSpPr>
        <p:spPr bwMode="auto">
          <a:xfrm>
            <a:off x="3143180" y="9192507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47" name="Freeform 1135"/>
          <p:cNvSpPr>
            <a:spLocks/>
          </p:cNvSpPr>
          <p:nvPr/>
        </p:nvSpPr>
        <p:spPr bwMode="auto">
          <a:xfrm>
            <a:off x="3089942" y="9192507"/>
            <a:ext cx="42591" cy="30935"/>
          </a:xfrm>
          <a:custGeom>
            <a:avLst/>
            <a:gdLst>
              <a:gd name="T0" fmla="*/ 0 w 16"/>
              <a:gd name="T1" fmla="*/ 0 h 8"/>
              <a:gd name="T2" fmla="*/ 0 w 16"/>
              <a:gd name="T3" fmla="*/ 8 h 8"/>
              <a:gd name="T4" fmla="*/ 16 w 16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8">
                <a:moveTo>
                  <a:pt x="0" y="0"/>
                </a:moveTo>
                <a:lnTo>
                  <a:pt x="0" y="8"/>
                </a:lnTo>
                <a:lnTo>
                  <a:pt x="16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48" name="Freeform 1136"/>
          <p:cNvSpPr>
            <a:spLocks/>
          </p:cNvSpPr>
          <p:nvPr/>
        </p:nvSpPr>
        <p:spPr bwMode="auto">
          <a:xfrm>
            <a:off x="3087280" y="9126772"/>
            <a:ext cx="2663" cy="65738"/>
          </a:xfrm>
          <a:custGeom>
            <a:avLst/>
            <a:gdLst>
              <a:gd name="T0" fmla="*/ 0 w 1"/>
              <a:gd name="T1" fmla="*/ 0 h 17"/>
              <a:gd name="T2" fmla="*/ 0 w 1"/>
              <a:gd name="T3" fmla="*/ 17 h 17"/>
              <a:gd name="T4" fmla="*/ 1 w 1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7">
                <a:moveTo>
                  <a:pt x="0" y="0"/>
                </a:moveTo>
                <a:lnTo>
                  <a:pt x="0" y="17"/>
                </a:lnTo>
                <a:lnTo>
                  <a:pt x="1" y="1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49" name="Freeform 1137"/>
          <p:cNvSpPr>
            <a:spLocks/>
          </p:cNvSpPr>
          <p:nvPr/>
        </p:nvSpPr>
        <p:spPr bwMode="auto">
          <a:xfrm>
            <a:off x="3081957" y="9045566"/>
            <a:ext cx="5324" cy="81205"/>
          </a:xfrm>
          <a:custGeom>
            <a:avLst/>
            <a:gdLst>
              <a:gd name="T0" fmla="*/ 0 w 2"/>
              <a:gd name="T1" fmla="*/ 0 h 21"/>
              <a:gd name="T2" fmla="*/ 0 w 2"/>
              <a:gd name="T3" fmla="*/ 21 h 21"/>
              <a:gd name="T4" fmla="*/ 2 w 2"/>
              <a:gd name="T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1">
                <a:moveTo>
                  <a:pt x="0" y="0"/>
                </a:moveTo>
                <a:lnTo>
                  <a:pt x="0" y="21"/>
                </a:lnTo>
                <a:lnTo>
                  <a:pt x="2" y="2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50" name="Freeform 1138"/>
          <p:cNvSpPr>
            <a:spLocks/>
          </p:cNvSpPr>
          <p:nvPr/>
        </p:nvSpPr>
        <p:spPr bwMode="auto">
          <a:xfrm>
            <a:off x="3068646" y="9045566"/>
            <a:ext cx="13310" cy="116006"/>
          </a:xfrm>
          <a:custGeom>
            <a:avLst/>
            <a:gdLst>
              <a:gd name="T0" fmla="*/ 0 w 5"/>
              <a:gd name="T1" fmla="*/ 30 h 30"/>
              <a:gd name="T2" fmla="*/ 0 w 5"/>
              <a:gd name="T3" fmla="*/ 0 h 30"/>
              <a:gd name="T4" fmla="*/ 5 w 5"/>
              <a:gd name="T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30">
                <a:moveTo>
                  <a:pt x="0" y="30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51" name="Rectangle 1139"/>
          <p:cNvSpPr>
            <a:spLocks noChangeArrowheads="1"/>
          </p:cNvSpPr>
          <p:nvPr/>
        </p:nvSpPr>
        <p:spPr bwMode="auto">
          <a:xfrm>
            <a:off x="3172462" y="9258245"/>
            <a:ext cx="29815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Fcamp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52" name="Freeform 1140"/>
          <p:cNvSpPr>
            <a:spLocks/>
          </p:cNvSpPr>
          <p:nvPr/>
        </p:nvSpPr>
        <p:spPr bwMode="auto">
          <a:xfrm>
            <a:off x="3068646" y="9169306"/>
            <a:ext cx="93168" cy="119874"/>
          </a:xfrm>
          <a:custGeom>
            <a:avLst/>
            <a:gdLst>
              <a:gd name="T0" fmla="*/ 0 w 35"/>
              <a:gd name="T1" fmla="*/ 0 h 31"/>
              <a:gd name="T2" fmla="*/ 0 w 35"/>
              <a:gd name="T3" fmla="*/ 31 h 31"/>
              <a:gd name="T4" fmla="*/ 35 w 35"/>
              <a:gd name="T5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" h="31">
                <a:moveTo>
                  <a:pt x="0" y="0"/>
                </a:moveTo>
                <a:lnTo>
                  <a:pt x="0" y="31"/>
                </a:lnTo>
                <a:lnTo>
                  <a:pt x="35" y="3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53" name="Freeform 1141"/>
          <p:cNvSpPr>
            <a:spLocks/>
          </p:cNvSpPr>
          <p:nvPr/>
        </p:nvSpPr>
        <p:spPr bwMode="auto">
          <a:xfrm>
            <a:off x="3060661" y="9165440"/>
            <a:ext cx="7987" cy="166276"/>
          </a:xfrm>
          <a:custGeom>
            <a:avLst/>
            <a:gdLst>
              <a:gd name="T0" fmla="*/ 0 w 3"/>
              <a:gd name="T1" fmla="*/ 43 h 43"/>
              <a:gd name="T2" fmla="*/ 0 w 3"/>
              <a:gd name="T3" fmla="*/ 0 h 43"/>
              <a:gd name="T4" fmla="*/ 3 w 3"/>
              <a:gd name="T5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3">
                <a:moveTo>
                  <a:pt x="0" y="43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54" name="Rectangle 1142"/>
          <p:cNvSpPr>
            <a:spLocks noChangeArrowheads="1"/>
          </p:cNvSpPr>
          <p:nvPr/>
        </p:nvSpPr>
        <p:spPr bwMode="auto">
          <a:xfrm>
            <a:off x="3124547" y="9323980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55" name="Freeform 1143"/>
          <p:cNvSpPr>
            <a:spLocks/>
          </p:cNvSpPr>
          <p:nvPr/>
        </p:nvSpPr>
        <p:spPr bwMode="auto">
          <a:xfrm>
            <a:off x="3071309" y="9354915"/>
            <a:ext cx="42591" cy="46402"/>
          </a:xfrm>
          <a:custGeom>
            <a:avLst/>
            <a:gdLst>
              <a:gd name="T0" fmla="*/ 0 w 16"/>
              <a:gd name="T1" fmla="*/ 12 h 12"/>
              <a:gd name="T2" fmla="*/ 0 w 16"/>
              <a:gd name="T3" fmla="*/ 0 h 12"/>
              <a:gd name="T4" fmla="*/ 16 w 16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12">
                <a:moveTo>
                  <a:pt x="0" y="12"/>
                </a:moveTo>
                <a:lnTo>
                  <a:pt x="0" y="0"/>
                </a:lnTo>
                <a:lnTo>
                  <a:pt x="1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56" name="Rectangle 1144"/>
          <p:cNvSpPr>
            <a:spLocks noChangeArrowheads="1"/>
          </p:cNvSpPr>
          <p:nvPr/>
        </p:nvSpPr>
        <p:spPr bwMode="auto">
          <a:xfrm>
            <a:off x="3129871" y="9389718"/>
            <a:ext cx="29655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57" name="Freeform 1145"/>
          <p:cNvSpPr>
            <a:spLocks/>
          </p:cNvSpPr>
          <p:nvPr/>
        </p:nvSpPr>
        <p:spPr bwMode="auto">
          <a:xfrm>
            <a:off x="3111237" y="9420653"/>
            <a:ext cx="5324" cy="27069"/>
          </a:xfrm>
          <a:custGeom>
            <a:avLst/>
            <a:gdLst>
              <a:gd name="T0" fmla="*/ 0 w 2"/>
              <a:gd name="T1" fmla="*/ 7 h 7"/>
              <a:gd name="T2" fmla="*/ 0 w 2"/>
              <a:gd name="T3" fmla="*/ 0 h 7"/>
              <a:gd name="T4" fmla="*/ 2 w 2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7">
                <a:moveTo>
                  <a:pt x="0" y="7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58" name="Rectangle 1146"/>
          <p:cNvSpPr>
            <a:spLocks noChangeArrowheads="1"/>
          </p:cNvSpPr>
          <p:nvPr/>
        </p:nvSpPr>
        <p:spPr bwMode="auto">
          <a:xfrm>
            <a:off x="3129871" y="9451588"/>
            <a:ext cx="44242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Fsp3 4978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59" name="Freeform 1147"/>
          <p:cNvSpPr>
            <a:spLocks/>
          </p:cNvSpPr>
          <p:nvPr/>
        </p:nvSpPr>
        <p:spPr bwMode="auto">
          <a:xfrm>
            <a:off x="3111237" y="9455454"/>
            <a:ext cx="5324" cy="27069"/>
          </a:xfrm>
          <a:custGeom>
            <a:avLst/>
            <a:gdLst>
              <a:gd name="T0" fmla="*/ 0 w 2"/>
              <a:gd name="T1" fmla="*/ 0 h 7"/>
              <a:gd name="T2" fmla="*/ 0 w 2"/>
              <a:gd name="T3" fmla="*/ 7 h 7"/>
              <a:gd name="T4" fmla="*/ 2 w 2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7">
                <a:moveTo>
                  <a:pt x="0" y="0"/>
                </a:moveTo>
                <a:lnTo>
                  <a:pt x="0" y="7"/>
                </a:lnTo>
                <a:lnTo>
                  <a:pt x="2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60" name="Freeform 1148"/>
          <p:cNvSpPr>
            <a:spLocks/>
          </p:cNvSpPr>
          <p:nvPr/>
        </p:nvSpPr>
        <p:spPr bwMode="auto">
          <a:xfrm>
            <a:off x="3071309" y="9405186"/>
            <a:ext cx="39930" cy="46402"/>
          </a:xfrm>
          <a:custGeom>
            <a:avLst/>
            <a:gdLst>
              <a:gd name="T0" fmla="*/ 0 w 15"/>
              <a:gd name="T1" fmla="*/ 0 h 12"/>
              <a:gd name="T2" fmla="*/ 0 w 15"/>
              <a:gd name="T3" fmla="*/ 12 h 12"/>
              <a:gd name="T4" fmla="*/ 15 w 15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12">
                <a:moveTo>
                  <a:pt x="0" y="0"/>
                </a:moveTo>
                <a:lnTo>
                  <a:pt x="0" y="12"/>
                </a:lnTo>
                <a:lnTo>
                  <a:pt x="15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61" name="Freeform 1149"/>
          <p:cNvSpPr>
            <a:spLocks/>
          </p:cNvSpPr>
          <p:nvPr/>
        </p:nvSpPr>
        <p:spPr bwMode="auto">
          <a:xfrm>
            <a:off x="3068646" y="9401318"/>
            <a:ext cx="2663" cy="100538"/>
          </a:xfrm>
          <a:custGeom>
            <a:avLst/>
            <a:gdLst>
              <a:gd name="T0" fmla="*/ 0 w 1"/>
              <a:gd name="T1" fmla="*/ 26 h 26"/>
              <a:gd name="T2" fmla="*/ 0 w 1"/>
              <a:gd name="T3" fmla="*/ 0 h 26"/>
              <a:gd name="T4" fmla="*/ 1 w 1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6">
                <a:moveTo>
                  <a:pt x="0" y="26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62" name="Rectangle 1150"/>
          <p:cNvSpPr>
            <a:spLocks noChangeArrowheads="1"/>
          </p:cNvSpPr>
          <p:nvPr/>
        </p:nvSpPr>
        <p:spPr bwMode="auto">
          <a:xfrm>
            <a:off x="3121885" y="9517324"/>
            <a:ext cx="4215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 1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63" name="Freeform 1151"/>
          <p:cNvSpPr>
            <a:spLocks/>
          </p:cNvSpPr>
          <p:nvPr/>
        </p:nvSpPr>
        <p:spPr bwMode="auto">
          <a:xfrm>
            <a:off x="3076633" y="9548259"/>
            <a:ext cx="34606" cy="54136"/>
          </a:xfrm>
          <a:custGeom>
            <a:avLst/>
            <a:gdLst>
              <a:gd name="T0" fmla="*/ 0 w 13"/>
              <a:gd name="T1" fmla="*/ 14 h 14"/>
              <a:gd name="T2" fmla="*/ 0 w 13"/>
              <a:gd name="T3" fmla="*/ 0 h 14"/>
              <a:gd name="T4" fmla="*/ 13 w 13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4">
                <a:moveTo>
                  <a:pt x="0" y="14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64" name="Rectangle 1152"/>
          <p:cNvSpPr>
            <a:spLocks noChangeArrowheads="1"/>
          </p:cNvSpPr>
          <p:nvPr/>
        </p:nvSpPr>
        <p:spPr bwMode="auto">
          <a:xfrm>
            <a:off x="3124547" y="9583062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65" name="Freeform 1153"/>
          <p:cNvSpPr>
            <a:spLocks/>
          </p:cNvSpPr>
          <p:nvPr/>
        </p:nvSpPr>
        <p:spPr bwMode="auto">
          <a:xfrm>
            <a:off x="3079294" y="9613996"/>
            <a:ext cx="34606" cy="46402"/>
          </a:xfrm>
          <a:custGeom>
            <a:avLst/>
            <a:gdLst>
              <a:gd name="T0" fmla="*/ 0 w 13"/>
              <a:gd name="T1" fmla="*/ 12 h 12"/>
              <a:gd name="T2" fmla="*/ 0 w 13"/>
              <a:gd name="T3" fmla="*/ 0 h 12"/>
              <a:gd name="T4" fmla="*/ 13 w 13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2">
                <a:moveTo>
                  <a:pt x="0" y="12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66" name="Rectangle 1154"/>
          <p:cNvSpPr>
            <a:spLocks noChangeArrowheads="1"/>
          </p:cNvSpPr>
          <p:nvPr/>
        </p:nvSpPr>
        <p:spPr bwMode="auto">
          <a:xfrm>
            <a:off x="3124547" y="9648797"/>
            <a:ext cx="34785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67" name="Freeform 1155"/>
          <p:cNvSpPr>
            <a:spLocks/>
          </p:cNvSpPr>
          <p:nvPr/>
        </p:nvSpPr>
        <p:spPr bwMode="auto">
          <a:xfrm>
            <a:off x="3081957" y="9679732"/>
            <a:ext cx="31943" cy="30935"/>
          </a:xfrm>
          <a:custGeom>
            <a:avLst/>
            <a:gdLst>
              <a:gd name="T0" fmla="*/ 0 w 12"/>
              <a:gd name="T1" fmla="*/ 8 h 8"/>
              <a:gd name="T2" fmla="*/ 0 w 12"/>
              <a:gd name="T3" fmla="*/ 0 h 8"/>
              <a:gd name="T4" fmla="*/ 12 w 12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8">
                <a:moveTo>
                  <a:pt x="0" y="8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68" name="Rectangle 1156"/>
          <p:cNvSpPr>
            <a:spLocks noChangeArrowheads="1"/>
          </p:cNvSpPr>
          <p:nvPr/>
        </p:nvSpPr>
        <p:spPr bwMode="auto">
          <a:xfrm>
            <a:off x="3121885" y="9714535"/>
            <a:ext cx="3286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Fsc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69" name="Freeform 1157"/>
          <p:cNvSpPr>
            <a:spLocks/>
          </p:cNvSpPr>
          <p:nvPr/>
        </p:nvSpPr>
        <p:spPr bwMode="auto">
          <a:xfrm>
            <a:off x="3081957" y="9714535"/>
            <a:ext cx="29282" cy="30935"/>
          </a:xfrm>
          <a:custGeom>
            <a:avLst/>
            <a:gdLst>
              <a:gd name="T0" fmla="*/ 0 w 11"/>
              <a:gd name="T1" fmla="*/ 0 h 8"/>
              <a:gd name="T2" fmla="*/ 0 w 11"/>
              <a:gd name="T3" fmla="*/ 8 h 8"/>
              <a:gd name="T4" fmla="*/ 11 w 1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8">
                <a:moveTo>
                  <a:pt x="0" y="0"/>
                </a:moveTo>
                <a:lnTo>
                  <a:pt x="0" y="8"/>
                </a:lnTo>
                <a:lnTo>
                  <a:pt x="11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70" name="Freeform 1158"/>
          <p:cNvSpPr>
            <a:spLocks/>
          </p:cNvSpPr>
          <p:nvPr/>
        </p:nvSpPr>
        <p:spPr bwMode="auto">
          <a:xfrm>
            <a:off x="3079294" y="9664264"/>
            <a:ext cx="2663" cy="46402"/>
          </a:xfrm>
          <a:custGeom>
            <a:avLst/>
            <a:gdLst>
              <a:gd name="T0" fmla="*/ 0 w 1"/>
              <a:gd name="T1" fmla="*/ 0 h 12"/>
              <a:gd name="T2" fmla="*/ 0 w 1"/>
              <a:gd name="T3" fmla="*/ 12 h 12"/>
              <a:gd name="T4" fmla="*/ 1 w 1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2">
                <a:moveTo>
                  <a:pt x="0" y="0"/>
                </a:moveTo>
                <a:lnTo>
                  <a:pt x="0" y="12"/>
                </a:lnTo>
                <a:lnTo>
                  <a:pt x="1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71" name="Freeform 1159"/>
          <p:cNvSpPr>
            <a:spLocks/>
          </p:cNvSpPr>
          <p:nvPr/>
        </p:nvSpPr>
        <p:spPr bwMode="auto">
          <a:xfrm>
            <a:off x="3076633" y="9610128"/>
            <a:ext cx="2663" cy="54136"/>
          </a:xfrm>
          <a:custGeom>
            <a:avLst/>
            <a:gdLst>
              <a:gd name="T0" fmla="*/ 0 w 1"/>
              <a:gd name="T1" fmla="*/ 0 h 14"/>
              <a:gd name="T2" fmla="*/ 0 w 1"/>
              <a:gd name="T3" fmla="*/ 14 h 14"/>
              <a:gd name="T4" fmla="*/ 1 w 1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4">
                <a:moveTo>
                  <a:pt x="0" y="0"/>
                </a:moveTo>
                <a:lnTo>
                  <a:pt x="0" y="14"/>
                </a:lnTo>
                <a:lnTo>
                  <a:pt x="1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72" name="Freeform 1160"/>
          <p:cNvSpPr>
            <a:spLocks/>
          </p:cNvSpPr>
          <p:nvPr/>
        </p:nvSpPr>
        <p:spPr bwMode="auto">
          <a:xfrm>
            <a:off x="3068646" y="9505724"/>
            <a:ext cx="7987" cy="100538"/>
          </a:xfrm>
          <a:custGeom>
            <a:avLst/>
            <a:gdLst>
              <a:gd name="T0" fmla="*/ 0 w 3"/>
              <a:gd name="T1" fmla="*/ 0 h 26"/>
              <a:gd name="T2" fmla="*/ 0 w 3"/>
              <a:gd name="T3" fmla="*/ 26 h 26"/>
              <a:gd name="T4" fmla="*/ 3 w 3"/>
              <a:gd name="T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6">
                <a:moveTo>
                  <a:pt x="0" y="0"/>
                </a:moveTo>
                <a:lnTo>
                  <a:pt x="0" y="26"/>
                </a:lnTo>
                <a:lnTo>
                  <a:pt x="3" y="2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73" name="Freeform 1161"/>
          <p:cNvSpPr>
            <a:spLocks/>
          </p:cNvSpPr>
          <p:nvPr/>
        </p:nvSpPr>
        <p:spPr bwMode="auto">
          <a:xfrm>
            <a:off x="3060661" y="9339448"/>
            <a:ext cx="7987" cy="166276"/>
          </a:xfrm>
          <a:custGeom>
            <a:avLst/>
            <a:gdLst>
              <a:gd name="T0" fmla="*/ 0 w 3"/>
              <a:gd name="T1" fmla="*/ 0 h 43"/>
              <a:gd name="T2" fmla="*/ 0 w 3"/>
              <a:gd name="T3" fmla="*/ 43 h 43"/>
              <a:gd name="T4" fmla="*/ 3 w 3"/>
              <a:gd name="T5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3">
                <a:moveTo>
                  <a:pt x="0" y="0"/>
                </a:moveTo>
                <a:lnTo>
                  <a:pt x="0" y="43"/>
                </a:lnTo>
                <a:lnTo>
                  <a:pt x="3" y="4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74" name="Freeform 1162"/>
          <p:cNvSpPr>
            <a:spLocks/>
          </p:cNvSpPr>
          <p:nvPr/>
        </p:nvSpPr>
        <p:spPr bwMode="auto">
          <a:xfrm>
            <a:off x="2975480" y="9335582"/>
            <a:ext cx="85181" cy="232012"/>
          </a:xfrm>
          <a:custGeom>
            <a:avLst/>
            <a:gdLst>
              <a:gd name="T0" fmla="*/ 0 w 32"/>
              <a:gd name="T1" fmla="*/ 60 h 60"/>
              <a:gd name="T2" fmla="*/ 0 w 32"/>
              <a:gd name="T3" fmla="*/ 0 h 60"/>
              <a:gd name="T4" fmla="*/ 32 w 32"/>
              <a:gd name="T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" h="60">
                <a:moveTo>
                  <a:pt x="0" y="60"/>
                </a:moveTo>
                <a:lnTo>
                  <a:pt x="0" y="0"/>
                </a:lnTo>
                <a:lnTo>
                  <a:pt x="3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75" name="Rectangle 1163"/>
          <p:cNvSpPr>
            <a:spLocks noChangeArrowheads="1"/>
          </p:cNvSpPr>
          <p:nvPr/>
        </p:nvSpPr>
        <p:spPr bwMode="auto">
          <a:xfrm>
            <a:off x="3191094" y="9780270"/>
            <a:ext cx="34945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Fba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203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76" name="Freeform 1164"/>
          <p:cNvSpPr>
            <a:spLocks/>
          </p:cNvSpPr>
          <p:nvPr/>
        </p:nvSpPr>
        <p:spPr bwMode="auto">
          <a:xfrm>
            <a:off x="2975480" y="9575328"/>
            <a:ext cx="204968" cy="235880"/>
          </a:xfrm>
          <a:custGeom>
            <a:avLst/>
            <a:gdLst>
              <a:gd name="T0" fmla="*/ 0 w 77"/>
              <a:gd name="T1" fmla="*/ 0 h 61"/>
              <a:gd name="T2" fmla="*/ 0 w 77"/>
              <a:gd name="T3" fmla="*/ 61 h 61"/>
              <a:gd name="T4" fmla="*/ 77 w 77"/>
              <a:gd name="T5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" h="61">
                <a:moveTo>
                  <a:pt x="0" y="0"/>
                </a:moveTo>
                <a:lnTo>
                  <a:pt x="0" y="61"/>
                </a:lnTo>
                <a:lnTo>
                  <a:pt x="77" y="6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77" name="Freeform 1165"/>
          <p:cNvSpPr>
            <a:spLocks/>
          </p:cNvSpPr>
          <p:nvPr/>
        </p:nvSpPr>
        <p:spPr bwMode="auto">
          <a:xfrm>
            <a:off x="4687147" y="8971362"/>
            <a:ext cx="63886" cy="885513"/>
          </a:xfrm>
          <a:custGeom>
            <a:avLst/>
            <a:gdLst>
              <a:gd name="T0" fmla="*/ 0 w 24"/>
              <a:gd name="T1" fmla="*/ 0 h 229"/>
              <a:gd name="T2" fmla="*/ 24 w 24"/>
              <a:gd name="T3" fmla="*/ 0 h 229"/>
              <a:gd name="T4" fmla="*/ 24 w 24"/>
              <a:gd name="T5" fmla="*/ 229 h 229"/>
              <a:gd name="T6" fmla="*/ 0 w 24"/>
              <a:gd name="T7" fmla="*/ 229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229">
                <a:moveTo>
                  <a:pt x="0" y="0"/>
                </a:moveTo>
                <a:lnTo>
                  <a:pt x="24" y="0"/>
                </a:lnTo>
                <a:lnTo>
                  <a:pt x="24" y="229"/>
                </a:lnTo>
                <a:lnTo>
                  <a:pt x="0" y="229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478" name="Rectangle 1166"/>
          <p:cNvSpPr>
            <a:spLocks noChangeArrowheads="1"/>
          </p:cNvSpPr>
          <p:nvPr/>
        </p:nvSpPr>
        <p:spPr bwMode="auto">
          <a:xfrm>
            <a:off x="4790961" y="9377384"/>
            <a:ext cx="2388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C66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79" name="Line 1167"/>
          <p:cNvSpPr>
            <a:spLocks noChangeShapeType="1"/>
          </p:cNvSpPr>
          <p:nvPr/>
        </p:nvSpPr>
        <p:spPr bwMode="auto">
          <a:xfrm>
            <a:off x="923141" y="9571460"/>
            <a:ext cx="2052339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80" name="Line 1168"/>
          <p:cNvSpPr>
            <a:spLocks noChangeShapeType="1"/>
          </p:cNvSpPr>
          <p:nvPr/>
        </p:nvSpPr>
        <p:spPr bwMode="auto">
          <a:xfrm>
            <a:off x="909832" y="8979831"/>
            <a:ext cx="0" cy="591631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481" name="Freeform 1169"/>
          <p:cNvSpPr>
            <a:spLocks/>
          </p:cNvSpPr>
          <p:nvPr/>
        </p:nvSpPr>
        <p:spPr bwMode="auto">
          <a:xfrm>
            <a:off x="683568" y="6899458"/>
            <a:ext cx="226264" cy="2076507"/>
          </a:xfrm>
          <a:custGeom>
            <a:avLst/>
            <a:gdLst>
              <a:gd name="T0" fmla="*/ 0 w 85"/>
              <a:gd name="T1" fmla="*/ 0 h 537"/>
              <a:gd name="T2" fmla="*/ 0 w 85"/>
              <a:gd name="T3" fmla="*/ 537 h 537"/>
              <a:gd name="T4" fmla="*/ 85 w 85"/>
              <a:gd name="T5" fmla="*/ 537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5" h="537">
                <a:moveTo>
                  <a:pt x="0" y="0"/>
                </a:moveTo>
                <a:lnTo>
                  <a:pt x="0" y="537"/>
                </a:lnTo>
                <a:lnTo>
                  <a:pt x="85" y="53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/>
          </a:p>
        </p:txBody>
      </p:sp>
      <p:sp>
        <p:nvSpPr>
          <p:cNvPr id="504" name="Rectangle 1192"/>
          <p:cNvSpPr>
            <a:spLocks noChangeArrowheads="1"/>
          </p:cNvSpPr>
          <p:nvPr/>
        </p:nvSpPr>
        <p:spPr bwMode="auto">
          <a:xfrm>
            <a:off x="3327666" y="29860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06" name="Rectangle 1194"/>
          <p:cNvSpPr>
            <a:spLocks noChangeArrowheads="1"/>
          </p:cNvSpPr>
          <p:nvPr/>
        </p:nvSpPr>
        <p:spPr bwMode="auto">
          <a:xfrm>
            <a:off x="3303708" y="194203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07" name="Rectangle 1195"/>
          <p:cNvSpPr>
            <a:spLocks noChangeArrowheads="1"/>
          </p:cNvSpPr>
          <p:nvPr/>
        </p:nvSpPr>
        <p:spPr bwMode="auto">
          <a:xfrm>
            <a:off x="3254783" y="56986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09" name="Rectangle 1197"/>
          <p:cNvSpPr>
            <a:spLocks noChangeArrowheads="1"/>
          </p:cNvSpPr>
          <p:nvPr/>
        </p:nvSpPr>
        <p:spPr bwMode="auto">
          <a:xfrm>
            <a:off x="3325413" y="450407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10" name="Rectangle 1198"/>
          <p:cNvSpPr>
            <a:spLocks noChangeArrowheads="1"/>
          </p:cNvSpPr>
          <p:nvPr/>
        </p:nvSpPr>
        <p:spPr bwMode="auto">
          <a:xfrm>
            <a:off x="3168454" y="316866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11" name="Rectangle 1199"/>
          <p:cNvSpPr>
            <a:spLocks noChangeArrowheads="1"/>
          </p:cNvSpPr>
          <p:nvPr/>
        </p:nvSpPr>
        <p:spPr bwMode="auto">
          <a:xfrm>
            <a:off x="3576822" y="646683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14" name="Rectangle 1202"/>
          <p:cNvSpPr>
            <a:spLocks noChangeArrowheads="1"/>
          </p:cNvSpPr>
          <p:nvPr/>
        </p:nvSpPr>
        <p:spPr bwMode="auto">
          <a:xfrm>
            <a:off x="3523582" y="798866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15" name="Rectangle 1203"/>
          <p:cNvSpPr>
            <a:spLocks noChangeArrowheads="1"/>
          </p:cNvSpPr>
          <p:nvPr/>
        </p:nvSpPr>
        <p:spPr bwMode="auto">
          <a:xfrm>
            <a:off x="1464733" y="451408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16" name="Rectangle 1204"/>
          <p:cNvSpPr>
            <a:spLocks noChangeArrowheads="1"/>
          </p:cNvSpPr>
          <p:nvPr/>
        </p:nvSpPr>
        <p:spPr bwMode="auto">
          <a:xfrm>
            <a:off x="3539307" y="201415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17" name="Rectangle 1205"/>
          <p:cNvSpPr>
            <a:spLocks noChangeArrowheads="1"/>
          </p:cNvSpPr>
          <p:nvPr/>
        </p:nvSpPr>
        <p:spPr bwMode="auto">
          <a:xfrm>
            <a:off x="3531322" y="1963883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18" name="Rectangle 1206"/>
          <p:cNvSpPr>
            <a:spLocks noChangeArrowheads="1"/>
          </p:cNvSpPr>
          <p:nvPr/>
        </p:nvSpPr>
        <p:spPr bwMode="auto">
          <a:xfrm>
            <a:off x="3523335" y="190974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19" name="Rectangle 1207"/>
          <p:cNvSpPr>
            <a:spLocks noChangeArrowheads="1"/>
          </p:cNvSpPr>
          <p:nvPr/>
        </p:nvSpPr>
        <p:spPr bwMode="auto">
          <a:xfrm>
            <a:off x="3520674" y="184787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20" name="Rectangle 1208"/>
          <p:cNvSpPr>
            <a:spLocks noChangeArrowheads="1"/>
          </p:cNvSpPr>
          <p:nvPr/>
        </p:nvSpPr>
        <p:spPr bwMode="auto">
          <a:xfrm>
            <a:off x="3512247" y="167614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21" name="Rectangle 1209"/>
          <p:cNvSpPr>
            <a:spLocks noChangeArrowheads="1"/>
          </p:cNvSpPr>
          <p:nvPr/>
        </p:nvSpPr>
        <p:spPr bwMode="auto">
          <a:xfrm>
            <a:off x="3515351" y="176667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2" name="Rectangle 1211"/>
          <p:cNvSpPr>
            <a:spLocks noChangeArrowheads="1"/>
          </p:cNvSpPr>
          <p:nvPr/>
        </p:nvSpPr>
        <p:spPr bwMode="auto">
          <a:xfrm>
            <a:off x="3511027" y="1482216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5" name="Rectangle 1214"/>
          <p:cNvSpPr>
            <a:spLocks noChangeArrowheads="1"/>
          </p:cNvSpPr>
          <p:nvPr/>
        </p:nvSpPr>
        <p:spPr bwMode="auto">
          <a:xfrm>
            <a:off x="3550877" y="1290836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6" name="Rectangle 1215"/>
          <p:cNvSpPr>
            <a:spLocks noChangeArrowheads="1"/>
          </p:cNvSpPr>
          <p:nvPr/>
        </p:nvSpPr>
        <p:spPr bwMode="auto">
          <a:xfrm>
            <a:off x="3459008" y="1622005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7" name="Rectangle 1216"/>
          <p:cNvSpPr>
            <a:spLocks noChangeArrowheads="1"/>
          </p:cNvSpPr>
          <p:nvPr/>
        </p:nvSpPr>
        <p:spPr bwMode="auto">
          <a:xfrm>
            <a:off x="3634431" y="872084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8" name="Rectangle 1217"/>
          <p:cNvSpPr>
            <a:spLocks noChangeArrowheads="1"/>
          </p:cNvSpPr>
          <p:nvPr/>
        </p:nvSpPr>
        <p:spPr bwMode="auto">
          <a:xfrm>
            <a:off x="3586517" y="922355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9" name="Rectangle 1218"/>
          <p:cNvSpPr>
            <a:spLocks noChangeArrowheads="1"/>
          </p:cNvSpPr>
          <p:nvPr/>
        </p:nvSpPr>
        <p:spPr bwMode="auto">
          <a:xfrm>
            <a:off x="3472055" y="980356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0" name="Rectangle 1219"/>
          <p:cNvSpPr>
            <a:spLocks noChangeArrowheads="1"/>
          </p:cNvSpPr>
          <p:nvPr/>
        </p:nvSpPr>
        <p:spPr bwMode="auto">
          <a:xfrm>
            <a:off x="3349607" y="103836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1" name="Rectangle 1220"/>
          <p:cNvSpPr>
            <a:spLocks noChangeArrowheads="1"/>
          </p:cNvSpPr>
          <p:nvPr/>
        </p:nvSpPr>
        <p:spPr bwMode="auto">
          <a:xfrm>
            <a:off x="3320952" y="125787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2" name="Rectangle 1221"/>
          <p:cNvSpPr>
            <a:spLocks noChangeArrowheads="1"/>
          </p:cNvSpPr>
          <p:nvPr/>
        </p:nvSpPr>
        <p:spPr bwMode="auto">
          <a:xfrm>
            <a:off x="3595706" y="2251489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3" name="Rectangle 1222"/>
          <p:cNvSpPr>
            <a:spLocks noChangeArrowheads="1"/>
          </p:cNvSpPr>
          <p:nvPr/>
        </p:nvSpPr>
        <p:spPr bwMode="auto">
          <a:xfrm>
            <a:off x="3719377" y="2128687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84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4" name="Rectangle 1223"/>
          <p:cNvSpPr>
            <a:spLocks noChangeArrowheads="1"/>
          </p:cNvSpPr>
          <p:nvPr/>
        </p:nvSpPr>
        <p:spPr bwMode="auto">
          <a:xfrm>
            <a:off x="3545130" y="2224422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5" name="Rectangle 1224"/>
          <p:cNvSpPr>
            <a:spLocks noChangeArrowheads="1"/>
          </p:cNvSpPr>
          <p:nvPr/>
        </p:nvSpPr>
        <p:spPr bwMode="auto">
          <a:xfrm>
            <a:off x="3597029" y="241623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6" name="Rectangle 1225"/>
          <p:cNvSpPr>
            <a:spLocks noChangeArrowheads="1"/>
          </p:cNvSpPr>
          <p:nvPr/>
        </p:nvSpPr>
        <p:spPr bwMode="auto">
          <a:xfrm>
            <a:off x="3606353" y="2324960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97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7" name="Rectangle 1226"/>
          <p:cNvSpPr>
            <a:spLocks noChangeArrowheads="1"/>
          </p:cNvSpPr>
          <p:nvPr/>
        </p:nvSpPr>
        <p:spPr bwMode="auto">
          <a:xfrm>
            <a:off x="3590648" y="2524683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8" name="Rectangle 1227"/>
          <p:cNvSpPr>
            <a:spLocks noChangeArrowheads="1"/>
          </p:cNvSpPr>
          <p:nvPr/>
        </p:nvSpPr>
        <p:spPr bwMode="auto">
          <a:xfrm>
            <a:off x="3594367" y="2594113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0" name="Rectangle 1229"/>
          <p:cNvSpPr>
            <a:spLocks noChangeArrowheads="1"/>
          </p:cNvSpPr>
          <p:nvPr/>
        </p:nvSpPr>
        <p:spPr bwMode="auto">
          <a:xfrm>
            <a:off x="3660915" y="2741053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92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2" name="Rectangle 1231"/>
          <p:cNvSpPr>
            <a:spLocks noChangeArrowheads="1"/>
          </p:cNvSpPr>
          <p:nvPr/>
        </p:nvSpPr>
        <p:spPr bwMode="auto">
          <a:xfrm>
            <a:off x="3559763" y="287252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3" name="Rectangle 1232"/>
          <p:cNvSpPr>
            <a:spLocks noChangeArrowheads="1"/>
          </p:cNvSpPr>
          <p:nvPr/>
        </p:nvSpPr>
        <p:spPr bwMode="auto">
          <a:xfrm>
            <a:off x="3554439" y="2675316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4" name="Rectangle 1233"/>
          <p:cNvSpPr>
            <a:spLocks noChangeArrowheads="1"/>
          </p:cNvSpPr>
          <p:nvPr/>
        </p:nvSpPr>
        <p:spPr bwMode="auto">
          <a:xfrm>
            <a:off x="3623649" y="2795190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77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6" name="Rectangle 1235"/>
          <p:cNvSpPr>
            <a:spLocks noChangeArrowheads="1"/>
          </p:cNvSpPr>
          <p:nvPr/>
        </p:nvSpPr>
        <p:spPr bwMode="auto">
          <a:xfrm>
            <a:off x="3491892" y="3195003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7" name="Rectangle 1236"/>
          <p:cNvSpPr>
            <a:spLocks noChangeArrowheads="1"/>
          </p:cNvSpPr>
          <p:nvPr/>
        </p:nvSpPr>
        <p:spPr bwMode="auto">
          <a:xfrm>
            <a:off x="3552309" y="2979520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8" name="Rectangle 1237"/>
          <p:cNvSpPr>
            <a:spLocks noChangeArrowheads="1"/>
          </p:cNvSpPr>
          <p:nvPr/>
        </p:nvSpPr>
        <p:spPr bwMode="auto">
          <a:xfrm>
            <a:off x="3506910" y="3081099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9" name="Rectangle 1238"/>
          <p:cNvSpPr>
            <a:spLocks noChangeArrowheads="1"/>
          </p:cNvSpPr>
          <p:nvPr/>
        </p:nvSpPr>
        <p:spPr bwMode="auto">
          <a:xfrm>
            <a:off x="3290089" y="3163952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0" name="Rectangle 1239"/>
          <p:cNvSpPr>
            <a:spLocks noChangeArrowheads="1"/>
          </p:cNvSpPr>
          <p:nvPr/>
        </p:nvSpPr>
        <p:spPr bwMode="auto">
          <a:xfrm>
            <a:off x="3305558" y="3457950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1" name="Rectangle 1240"/>
          <p:cNvSpPr>
            <a:spLocks noChangeArrowheads="1"/>
          </p:cNvSpPr>
          <p:nvPr/>
        </p:nvSpPr>
        <p:spPr bwMode="auto">
          <a:xfrm>
            <a:off x="3188685" y="3350895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2" name="Rectangle 1241"/>
          <p:cNvSpPr>
            <a:spLocks noChangeArrowheads="1"/>
          </p:cNvSpPr>
          <p:nvPr/>
        </p:nvSpPr>
        <p:spPr bwMode="auto">
          <a:xfrm>
            <a:off x="3131857" y="2254054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3" name="Rectangle 1242"/>
          <p:cNvSpPr>
            <a:spLocks noChangeArrowheads="1"/>
          </p:cNvSpPr>
          <p:nvPr/>
        </p:nvSpPr>
        <p:spPr bwMode="auto">
          <a:xfrm>
            <a:off x="3082027" y="3580060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4" name="Rectangle 1243"/>
          <p:cNvSpPr>
            <a:spLocks noChangeArrowheads="1"/>
          </p:cNvSpPr>
          <p:nvPr/>
        </p:nvSpPr>
        <p:spPr bwMode="auto">
          <a:xfrm>
            <a:off x="2869506" y="2866783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5" name="Rectangle 1244"/>
          <p:cNvSpPr>
            <a:spLocks noChangeArrowheads="1"/>
          </p:cNvSpPr>
          <p:nvPr/>
        </p:nvSpPr>
        <p:spPr bwMode="auto">
          <a:xfrm>
            <a:off x="1117965" y="162704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6" name="Rectangle 1245"/>
          <p:cNvSpPr>
            <a:spLocks noChangeArrowheads="1"/>
          </p:cNvSpPr>
          <p:nvPr/>
        </p:nvSpPr>
        <p:spPr bwMode="auto">
          <a:xfrm>
            <a:off x="2355545" y="366875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7" name="Rectangle 1246"/>
          <p:cNvSpPr>
            <a:spLocks noChangeArrowheads="1"/>
          </p:cNvSpPr>
          <p:nvPr/>
        </p:nvSpPr>
        <p:spPr bwMode="auto">
          <a:xfrm>
            <a:off x="2360868" y="3800224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8" name="Rectangle 1247"/>
          <p:cNvSpPr>
            <a:spLocks noChangeArrowheads="1"/>
          </p:cNvSpPr>
          <p:nvPr/>
        </p:nvSpPr>
        <p:spPr bwMode="auto">
          <a:xfrm>
            <a:off x="2355545" y="390463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9" name="Rectangle 1248"/>
          <p:cNvSpPr>
            <a:spLocks noChangeArrowheads="1"/>
          </p:cNvSpPr>
          <p:nvPr/>
        </p:nvSpPr>
        <p:spPr bwMode="auto">
          <a:xfrm>
            <a:off x="2355545" y="411730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60" name="Rectangle 1249"/>
          <p:cNvSpPr>
            <a:spLocks noChangeArrowheads="1"/>
          </p:cNvSpPr>
          <p:nvPr/>
        </p:nvSpPr>
        <p:spPr bwMode="auto">
          <a:xfrm>
            <a:off x="2352882" y="3865962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61" name="Rectangle 1250"/>
          <p:cNvSpPr>
            <a:spLocks noChangeArrowheads="1"/>
          </p:cNvSpPr>
          <p:nvPr/>
        </p:nvSpPr>
        <p:spPr bwMode="auto">
          <a:xfrm>
            <a:off x="2347558" y="4009035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62" name="Rectangle 1251"/>
          <p:cNvSpPr>
            <a:spLocks noChangeArrowheads="1"/>
          </p:cNvSpPr>
          <p:nvPr/>
        </p:nvSpPr>
        <p:spPr bwMode="auto">
          <a:xfrm>
            <a:off x="2341235" y="420677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63" name="Rectangle 1252"/>
          <p:cNvSpPr>
            <a:spLocks noChangeArrowheads="1"/>
          </p:cNvSpPr>
          <p:nvPr/>
        </p:nvSpPr>
        <p:spPr bwMode="auto">
          <a:xfrm>
            <a:off x="2403459" y="4380254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81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64" name="Rectangle 1253"/>
          <p:cNvSpPr>
            <a:spLocks noChangeArrowheads="1"/>
          </p:cNvSpPr>
          <p:nvPr/>
        </p:nvSpPr>
        <p:spPr bwMode="auto">
          <a:xfrm>
            <a:off x="2350221" y="4515595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65" name="Rectangle 1254"/>
          <p:cNvSpPr>
            <a:spLocks noChangeArrowheads="1"/>
          </p:cNvSpPr>
          <p:nvPr/>
        </p:nvSpPr>
        <p:spPr bwMode="auto">
          <a:xfrm>
            <a:off x="2344897" y="462386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67" name="Rectangle 1256"/>
          <p:cNvSpPr>
            <a:spLocks noChangeArrowheads="1"/>
          </p:cNvSpPr>
          <p:nvPr/>
        </p:nvSpPr>
        <p:spPr bwMode="auto">
          <a:xfrm>
            <a:off x="2326263" y="430291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68" name="Rectangle 1257"/>
          <p:cNvSpPr>
            <a:spLocks noChangeArrowheads="1"/>
          </p:cNvSpPr>
          <p:nvPr/>
        </p:nvSpPr>
        <p:spPr bwMode="auto">
          <a:xfrm>
            <a:off x="2344897" y="4712804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69" name="Rectangle 1258"/>
          <p:cNvSpPr>
            <a:spLocks noChangeArrowheads="1"/>
          </p:cNvSpPr>
          <p:nvPr/>
        </p:nvSpPr>
        <p:spPr bwMode="auto">
          <a:xfrm>
            <a:off x="2326263" y="481721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0" name="Rectangle 1259"/>
          <p:cNvSpPr>
            <a:spLocks noChangeArrowheads="1"/>
          </p:cNvSpPr>
          <p:nvPr/>
        </p:nvSpPr>
        <p:spPr bwMode="auto">
          <a:xfrm>
            <a:off x="2337468" y="4444940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1" name="Rectangle 1260"/>
          <p:cNvSpPr>
            <a:spLocks noChangeArrowheads="1"/>
          </p:cNvSpPr>
          <p:nvPr/>
        </p:nvSpPr>
        <p:spPr bwMode="auto">
          <a:xfrm>
            <a:off x="2229323" y="5053229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2" name="Rectangle 1261"/>
          <p:cNvSpPr>
            <a:spLocks noChangeArrowheads="1"/>
          </p:cNvSpPr>
          <p:nvPr/>
        </p:nvSpPr>
        <p:spPr bwMode="auto">
          <a:xfrm>
            <a:off x="2382164" y="4770808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83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3" name="Rectangle 1262"/>
          <p:cNvSpPr>
            <a:spLocks noChangeArrowheads="1"/>
          </p:cNvSpPr>
          <p:nvPr/>
        </p:nvSpPr>
        <p:spPr bwMode="auto">
          <a:xfrm>
            <a:off x="2370944" y="5195109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4" name="Rectangle 1263"/>
          <p:cNvSpPr>
            <a:spLocks noChangeArrowheads="1"/>
          </p:cNvSpPr>
          <p:nvPr/>
        </p:nvSpPr>
        <p:spPr bwMode="auto">
          <a:xfrm>
            <a:off x="2319821" y="4913825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6" name="Rectangle 1265"/>
          <p:cNvSpPr>
            <a:spLocks noChangeArrowheads="1"/>
          </p:cNvSpPr>
          <p:nvPr/>
        </p:nvSpPr>
        <p:spPr bwMode="auto">
          <a:xfrm>
            <a:off x="933789" y="3352550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7" name="Rectangle 1266"/>
          <p:cNvSpPr>
            <a:spLocks noChangeArrowheads="1"/>
          </p:cNvSpPr>
          <p:nvPr/>
        </p:nvSpPr>
        <p:spPr bwMode="auto">
          <a:xfrm>
            <a:off x="1817545" y="541845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8" name="Rectangle 1267"/>
          <p:cNvSpPr>
            <a:spLocks noChangeArrowheads="1"/>
          </p:cNvSpPr>
          <p:nvPr/>
        </p:nvSpPr>
        <p:spPr bwMode="auto">
          <a:xfrm>
            <a:off x="1886755" y="5526723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95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9" name="Rectangle 1268"/>
          <p:cNvSpPr>
            <a:spLocks noChangeArrowheads="1"/>
          </p:cNvSpPr>
          <p:nvPr/>
        </p:nvSpPr>
        <p:spPr bwMode="auto">
          <a:xfrm>
            <a:off x="1918590" y="5340175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80" name="Rectangle 1269"/>
          <p:cNvSpPr>
            <a:spLocks noChangeArrowheads="1"/>
          </p:cNvSpPr>
          <p:nvPr/>
        </p:nvSpPr>
        <p:spPr bwMode="auto">
          <a:xfrm>
            <a:off x="1809560" y="5673664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81" name="Rectangle 1270"/>
          <p:cNvSpPr>
            <a:spLocks noChangeArrowheads="1"/>
          </p:cNvSpPr>
          <p:nvPr/>
        </p:nvSpPr>
        <p:spPr bwMode="auto">
          <a:xfrm>
            <a:off x="1782941" y="5503522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82" name="Rectangle 1271"/>
          <p:cNvSpPr>
            <a:spLocks noChangeArrowheads="1"/>
          </p:cNvSpPr>
          <p:nvPr/>
        </p:nvSpPr>
        <p:spPr bwMode="auto">
          <a:xfrm>
            <a:off x="1735027" y="5607926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83" name="Rectangle 1272"/>
          <p:cNvSpPr>
            <a:spLocks noChangeArrowheads="1"/>
          </p:cNvSpPr>
          <p:nvPr/>
        </p:nvSpPr>
        <p:spPr bwMode="auto">
          <a:xfrm>
            <a:off x="1891253" y="5926004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84" name="Rectangle 1273"/>
          <p:cNvSpPr>
            <a:spLocks noChangeArrowheads="1"/>
          </p:cNvSpPr>
          <p:nvPr/>
        </p:nvSpPr>
        <p:spPr bwMode="auto">
          <a:xfrm>
            <a:off x="1888590" y="581773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86" name="Rectangle 1275"/>
          <p:cNvSpPr>
            <a:spLocks noChangeArrowheads="1"/>
          </p:cNvSpPr>
          <p:nvPr/>
        </p:nvSpPr>
        <p:spPr bwMode="auto">
          <a:xfrm>
            <a:off x="1875282" y="596080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87" name="Rectangle 1276"/>
          <p:cNvSpPr>
            <a:spLocks noChangeArrowheads="1"/>
          </p:cNvSpPr>
          <p:nvPr/>
        </p:nvSpPr>
        <p:spPr bwMode="auto">
          <a:xfrm>
            <a:off x="1855316" y="618895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88" name="Rectangle 1277"/>
          <p:cNvSpPr>
            <a:spLocks noChangeArrowheads="1"/>
          </p:cNvSpPr>
          <p:nvPr/>
        </p:nvSpPr>
        <p:spPr bwMode="auto">
          <a:xfrm>
            <a:off x="1941829" y="6045878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90" name="Rectangle 1279"/>
          <p:cNvSpPr>
            <a:spLocks noChangeArrowheads="1"/>
          </p:cNvSpPr>
          <p:nvPr/>
        </p:nvSpPr>
        <p:spPr bwMode="auto">
          <a:xfrm>
            <a:off x="1731202" y="5820017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91" name="Rectangle 1280"/>
          <p:cNvSpPr>
            <a:spLocks noChangeArrowheads="1"/>
          </p:cNvSpPr>
          <p:nvPr/>
        </p:nvSpPr>
        <p:spPr bwMode="auto">
          <a:xfrm>
            <a:off x="2389004" y="644516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92" name="Rectangle 1281"/>
          <p:cNvSpPr>
            <a:spLocks noChangeArrowheads="1"/>
          </p:cNvSpPr>
          <p:nvPr/>
        </p:nvSpPr>
        <p:spPr bwMode="auto">
          <a:xfrm>
            <a:off x="2319794" y="639489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93" name="Rectangle 1282"/>
          <p:cNvSpPr>
            <a:spLocks noChangeArrowheads="1"/>
          </p:cNvSpPr>
          <p:nvPr/>
        </p:nvSpPr>
        <p:spPr bwMode="auto">
          <a:xfrm>
            <a:off x="893436" y="6051621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94" name="Rectangle 1283"/>
          <p:cNvSpPr>
            <a:spLocks noChangeArrowheads="1"/>
          </p:cNvSpPr>
          <p:nvPr/>
        </p:nvSpPr>
        <p:spPr bwMode="auto">
          <a:xfrm>
            <a:off x="704607" y="4691826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97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96" name="Rectangle 1285"/>
          <p:cNvSpPr>
            <a:spLocks noChangeArrowheads="1"/>
          </p:cNvSpPr>
          <p:nvPr/>
        </p:nvSpPr>
        <p:spPr bwMode="auto">
          <a:xfrm>
            <a:off x="2938213" y="653597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97" name="Rectangle 1286"/>
          <p:cNvSpPr>
            <a:spLocks noChangeArrowheads="1"/>
          </p:cNvSpPr>
          <p:nvPr/>
        </p:nvSpPr>
        <p:spPr bwMode="auto">
          <a:xfrm>
            <a:off x="2780332" y="6709926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98" name="Rectangle 1287"/>
          <p:cNvSpPr>
            <a:spLocks noChangeArrowheads="1"/>
          </p:cNvSpPr>
          <p:nvPr/>
        </p:nvSpPr>
        <p:spPr bwMode="auto">
          <a:xfrm>
            <a:off x="2799793" y="6911060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99" name="Rectangle 1288"/>
          <p:cNvSpPr>
            <a:spLocks noChangeArrowheads="1"/>
          </p:cNvSpPr>
          <p:nvPr/>
        </p:nvSpPr>
        <p:spPr bwMode="auto">
          <a:xfrm>
            <a:off x="2902555" y="703181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00" name="Rectangle 1289"/>
          <p:cNvSpPr>
            <a:spLocks noChangeArrowheads="1"/>
          </p:cNvSpPr>
          <p:nvPr/>
        </p:nvSpPr>
        <p:spPr bwMode="auto">
          <a:xfrm>
            <a:off x="2822923" y="6823059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01" name="Rectangle 1290"/>
          <p:cNvSpPr>
            <a:spLocks noChangeArrowheads="1"/>
          </p:cNvSpPr>
          <p:nvPr/>
        </p:nvSpPr>
        <p:spPr bwMode="auto">
          <a:xfrm>
            <a:off x="2714612" y="6972930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02" name="Rectangle 1291"/>
          <p:cNvSpPr>
            <a:spLocks noChangeArrowheads="1"/>
          </p:cNvSpPr>
          <p:nvPr/>
        </p:nvSpPr>
        <p:spPr bwMode="auto">
          <a:xfrm>
            <a:off x="2701302" y="7058001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03" name="Rectangle 1292"/>
          <p:cNvSpPr>
            <a:spLocks noChangeArrowheads="1"/>
          </p:cNvSpPr>
          <p:nvPr/>
        </p:nvSpPr>
        <p:spPr bwMode="auto">
          <a:xfrm>
            <a:off x="2756472" y="7282435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04" name="Rectangle 1293"/>
          <p:cNvSpPr>
            <a:spLocks noChangeArrowheads="1"/>
          </p:cNvSpPr>
          <p:nvPr/>
        </p:nvSpPr>
        <p:spPr bwMode="auto">
          <a:xfrm>
            <a:off x="2709204" y="7145998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97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05" name="Rectangle 1294"/>
          <p:cNvSpPr>
            <a:spLocks noChangeArrowheads="1"/>
          </p:cNvSpPr>
          <p:nvPr/>
        </p:nvSpPr>
        <p:spPr bwMode="auto">
          <a:xfrm>
            <a:off x="2852096" y="7478321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76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07" name="Rectangle 1296"/>
          <p:cNvSpPr>
            <a:spLocks noChangeArrowheads="1"/>
          </p:cNvSpPr>
          <p:nvPr/>
        </p:nvSpPr>
        <p:spPr bwMode="auto">
          <a:xfrm>
            <a:off x="2804898" y="7374259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09" name="Rectangle 1298"/>
          <p:cNvSpPr>
            <a:spLocks noChangeArrowheads="1"/>
          </p:cNvSpPr>
          <p:nvPr/>
        </p:nvSpPr>
        <p:spPr bwMode="auto">
          <a:xfrm>
            <a:off x="2796911" y="7718409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10" name="Rectangle 1299"/>
          <p:cNvSpPr>
            <a:spLocks noChangeArrowheads="1"/>
          </p:cNvSpPr>
          <p:nvPr/>
        </p:nvSpPr>
        <p:spPr bwMode="auto">
          <a:xfrm>
            <a:off x="2860797" y="7563735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99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11" name="Rectangle 1300"/>
          <p:cNvSpPr>
            <a:spLocks noChangeArrowheads="1"/>
          </p:cNvSpPr>
          <p:nvPr/>
        </p:nvSpPr>
        <p:spPr bwMode="auto">
          <a:xfrm>
            <a:off x="2847489" y="7660407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93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12" name="Rectangle 1301"/>
          <p:cNvSpPr>
            <a:spLocks noChangeArrowheads="1"/>
          </p:cNvSpPr>
          <p:nvPr/>
        </p:nvSpPr>
        <p:spPr bwMode="auto">
          <a:xfrm>
            <a:off x="2783822" y="7958979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13" name="Rectangle 1302"/>
          <p:cNvSpPr>
            <a:spLocks noChangeArrowheads="1"/>
          </p:cNvSpPr>
          <p:nvPr/>
        </p:nvSpPr>
        <p:spPr bwMode="auto">
          <a:xfrm>
            <a:off x="2814685" y="8073583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17" name="Rectangle 1306"/>
          <p:cNvSpPr>
            <a:spLocks noChangeArrowheads="1"/>
          </p:cNvSpPr>
          <p:nvPr/>
        </p:nvSpPr>
        <p:spPr bwMode="auto">
          <a:xfrm>
            <a:off x="2713822" y="7457880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18" name="Rectangle 1307"/>
          <p:cNvSpPr>
            <a:spLocks noChangeArrowheads="1"/>
          </p:cNvSpPr>
          <p:nvPr/>
        </p:nvSpPr>
        <p:spPr bwMode="auto">
          <a:xfrm>
            <a:off x="2749464" y="8382720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19" name="Rectangle 1308"/>
          <p:cNvSpPr>
            <a:spLocks noChangeArrowheads="1"/>
          </p:cNvSpPr>
          <p:nvPr/>
        </p:nvSpPr>
        <p:spPr bwMode="auto">
          <a:xfrm>
            <a:off x="2701549" y="8336318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20" name="Rectangle 1309"/>
          <p:cNvSpPr>
            <a:spLocks noChangeArrowheads="1"/>
          </p:cNvSpPr>
          <p:nvPr/>
        </p:nvSpPr>
        <p:spPr bwMode="auto">
          <a:xfrm>
            <a:off x="2642987" y="8278316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21" name="Rectangle 1310"/>
          <p:cNvSpPr>
            <a:spLocks noChangeArrowheads="1"/>
          </p:cNvSpPr>
          <p:nvPr/>
        </p:nvSpPr>
        <p:spPr bwMode="auto">
          <a:xfrm>
            <a:off x="2592667" y="7826510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22" name="Rectangle 1311"/>
          <p:cNvSpPr>
            <a:spLocks noChangeArrowheads="1"/>
          </p:cNvSpPr>
          <p:nvPr/>
        </p:nvSpPr>
        <p:spPr bwMode="auto">
          <a:xfrm>
            <a:off x="2889722" y="8500078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24" name="Rectangle 1313"/>
          <p:cNvSpPr>
            <a:spLocks noChangeArrowheads="1"/>
          </p:cNvSpPr>
          <p:nvPr/>
        </p:nvSpPr>
        <p:spPr bwMode="auto">
          <a:xfrm>
            <a:off x="2841807" y="8565813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25" name="Rectangle 1314"/>
          <p:cNvSpPr>
            <a:spLocks noChangeArrowheads="1"/>
          </p:cNvSpPr>
          <p:nvPr/>
        </p:nvSpPr>
        <p:spPr bwMode="auto">
          <a:xfrm>
            <a:off x="2759289" y="8647018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26" name="Rectangle 1315"/>
          <p:cNvSpPr>
            <a:spLocks noChangeArrowheads="1"/>
          </p:cNvSpPr>
          <p:nvPr/>
        </p:nvSpPr>
        <p:spPr bwMode="auto">
          <a:xfrm>
            <a:off x="2706050" y="8720488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27" name="Rectangle 1316"/>
          <p:cNvSpPr>
            <a:spLocks noChangeArrowheads="1"/>
          </p:cNvSpPr>
          <p:nvPr/>
        </p:nvSpPr>
        <p:spPr bwMode="auto">
          <a:xfrm>
            <a:off x="2676491" y="8815050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28" name="Rectangle 1317"/>
          <p:cNvSpPr>
            <a:spLocks noChangeArrowheads="1"/>
          </p:cNvSpPr>
          <p:nvPr/>
        </p:nvSpPr>
        <p:spPr bwMode="auto">
          <a:xfrm>
            <a:off x="1617542" y="8264311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29" name="Rectangle 1318"/>
          <p:cNvSpPr>
            <a:spLocks noChangeArrowheads="1"/>
          </p:cNvSpPr>
          <p:nvPr/>
        </p:nvSpPr>
        <p:spPr bwMode="auto">
          <a:xfrm>
            <a:off x="2921413" y="9619354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31" name="Rectangle 1320"/>
          <p:cNvSpPr>
            <a:spLocks noChangeArrowheads="1"/>
          </p:cNvSpPr>
          <p:nvPr/>
        </p:nvSpPr>
        <p:spPr bwMode="auto">
          <a:xfrm>
            <a:off x="2869614" y="9261115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32" name="Rectangle 1321"/>
          <p:cNvSpPr>
            <a:spLocks noChangeArrowheads="1"/>
          </p:cNvSpPr>
          <p:nvPr/>
        </p:nvSpPr>
        <p:spPr bwMode="auto">
          <a:xfrm>
            <a:off x="2806420" y="9447722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33" name="Rectangle 1322"/>
          <p:cNvSpPr>
            <a:spLocks noChangeArrowheads="1"/>
          </p:cNvSpPr>
          <p:nvPr/>
        </p:nvSpPr>
        <p:spPr bwMode="auto">
          <a:xfrm>
            <a:off x="2932889" y="9188641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35" name="Rectangle 1324"/>
          <p:cNvSpPr>
            <a:spLocks noChangeArrowheads="1"/>
          </p:cNvSpPr>
          <p:nvPr/>
        </p:nvSpPr>
        <p:spPr bwMode="auto">
          <a:xfrm>
            <a:off x="2855693" y="9126772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36" name="Rectangle 1325"/>
          <p:cNvSpPr>
            <a:spLocks noChangeArrowheads="1"/>
          </p:cNvSpPr>
          <p:nvPr/>
        </p:nvSpPr>
        <p:spPr bwMode="auto">
          <a:xfrm>
            <a:off x="2899611" y="8943735"/>
            <a:ext cx="153888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37" name="Rectangle 1326"/>
          <p:cNvSpPr>
            <a:spLocks noChangeArrowheads="1"/>
          </p:cNvSpPr>
          <p:nvPr/>
        </p:nvSpPr>
        <p:spPr bwMode="auto">
          <a:xfrm>
            <a:off x="2944452" y="9062762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40" name="Rectangle 1329"/>
          <p:cNvSpPr>
            <a:spLocks noChangeArrowheads="1"/>
          </p:cNvSpPr>
          <p:nvPr/>
        </p:nvSpPr>
        <p:spPr bwMode="auto">
          <a:xfrm>
            <a:off x="707527" y="8975965"/>
            <a:ext cx="102592" cy="1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95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9391" y="195856"/>
            <a:ext cx="856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R-PKS 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614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Rectangle 528"/>
          <p:cNvSpPr>
            <a:spLocks noChangeArrowheads="1"/>
          </p:cNvSpPr>
          <p:nvPr/>
        </p:nvSpPr>
        <p:spPr bwMode="auto">
          <a:xfrm>
            <a:off x="2929977" y="306827"/>
            <a:ext cx="5338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Fcamp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88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44" name="Freeform 529"/>
          <p:cNvSpPr>
            <a:spLocks/>
          </p:cNvSpPr>
          <p:nvPr/>
        </p:nvSpPr>
        <p:spPr bwMode="auto">
          <a:xfrm>
            <a:off x="2835946" y="377885"/>
            <a:ext cx="82277" cy="381939"/>
          </a:xfrm>
          <a:custGeom>
            <a:avLst/>
            <a:gdLst>
              <a:gd name="T0" fmla="*/ 0 w 28"/>
              <a:gd name="T1" fmla="*/ 43 h 43"/>
              <a:gd name="T2" fmla="*/ 0 w 28"/>
              <a:gd name="T3" fmla="*/ 0 h 43"/>
              <a:gd name="T4" fmla="*/ 28 w 28"/>
              <a:gd name="T5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" h="43">
                <a:moveTo>
                  <a:pt x="0" y="43"/>
                </a:moveTo>
                <a:lnTo>
                  <a:pt x="0" y="0"/>
                </a:lnTo>
                <a:lnTo>
                  <a:pt x="2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45" name="Rectangle 530"/>
          <p:cNvSpPr>
            <a:spLocks noChangeArrowheads="1"/>
          </p:cNvSpPr>
          <p:nvPr/>
        </p:nvSpPr>
        <p:spPr bwMode="auto">
          <a:xfrm>
            <a:off x="2915284" y="457828"/>
            <a:ext cx="35266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86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46" name="Freeform 531"/>
          <p:cNvSpPr>
            <a:spLocks/>
          </p:cNvSpPr>
          <p:nvPr/>
        </p:nvSpPr>
        <p:spPr bwMode="auto">
          <a:xfrm>
            <a:off x="2859454" y="528885"/>
            <a:ext cx="41139" cy="106587"/>
          </a:xfrm>
          <a:custGeom>
            <a:avLst/>
            <a:gdLst>
              <a:gd name="T0" fmla="*/ 0 w 14"/>
              <a:gd name="T1" fmla="*/ 12 h 12"/>
              <a:gd name="T2" fmla="*/ 0 w 14"/>
              <a:gd name="T3" fmla="*/ 0 h 12"/>
              <a:gd name="T4" fmla="*/ 14 w 14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12">
                <a:moveTo>
                  <a:pt x="0" y="12"/>
                </a:moveTo>
                <a:lnTo>
                  <a:pt x="0" y="0"/>
                </a:lnTo>
                <a:lnTo>
                  <a:pt x="1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47" name="Rectangle 532"/>
          <p:cNvSpPr>
            <a:spLocks noChangeArrowheads="1"/>
          </p:cNvSpPr>
          <p:nvPr/>
        </p:nvSpPr>
        <p:spPr bwMode="auto">
          <a:xfrm>
            <a:off x="2906470" y="608823"/>
            <a:ext cx="37670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48" name="Freeform 533"/>
          <p:cNvSpPr>
            <a:spLocks/>
          </p:cNvSpPr>
          <p:nvPr/>
        </p:nvSpPr>
        <p:spPr bwMode="auto">
          <a:xfrm>
            <a:off x="2877085" y="679881"/>
            <a:ext cx="17631" cy="62178"/>
          </a:xfrm>
          <a:custGeom>
            <a:avLst/>
            <a:gdLst>
              <a:gd name="T0" fmla="*/ 0 w 6"/>
              <a:gd name="T1" fmla="*/ 7 h 7"/>
              <a:gd name="T2" fmla="*/ 0 w 6"/>
              <a:gd name="T3" fmla="*/ 0 h 7"/>
              <a:gd name="T4" fmla="*/ 6 w 6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7">
                <a:moveTo>
                  <a:pt x="0" y="7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49" name="Rectangle 534"/>
          <p:cNvSpPr>
            <a:spLocks noChangeArrowheads="1"/>
          </p:cNvSpPr>
          <p:nvPr/>
        </p:nvSpPr>
        <p:spPr bwMode="auto">
          <a:xfrm>
            <a:off x="2909407" y="759823"/>
            <a:ext cx="56265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Fsp3 3323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50" name="Freeform 535"/>
          <p:cNvSpPr>
            <a:spLocks/>
          </p:cNvSpPr>
          <p:nvPr/>
        </p:nvSpPr>
        <p:spPr bwMode="auto">
          <a:xfrm>
            <a:off x="2877085" y="759823"/>
            <a:ext cx="20570" cy="71058"/>
          </a:xfrm>
          <a:custGeom>
            <a:avLst/>
            <a:gdLst>
              <a:gd name="T0" fmla="*/ 0 w 7"/>
              <a:gd name="T1" fmla="*/ 0 h 8"/>
              <a:gd name="T2" fmla="*/ 0 w 7"/>
              <a:gd name="T3" fmla="*/ 8 h 8"/>
              <a:gd name="T4" fmla="*/ 7 w 7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8">
                <a:moveTo>
                  <a:pt x="0" y="0"/>
                </a:moveTo>
                <a:lnTo>
                  <a:pt x="0" y="8"/>
                </a:lnTo>
                <a:lnTo>
                  <a:pt x="7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51" name="Freeform 536"/>
          <p:cNvSpPr>
            <a:spLocks/>
          </p:cNvSpPr>
          <p:nvPr/>
        </p:nvSpPr>
        <p:spPr bwMode="auto">
          <a:xfrm>
            <a:off x="2859454" y="644352"/>
            <a:ext cx="17631" cy="106587"/>
          </a:xfrm>
          <a:custGeom>
            <a:avLst/>
            <a:gdLst>
              <a:gd name="T0" fmla="*/ 0 w 6"/>
              <a:gd name="T1" fmla="*/ 0 h 12"/>
              <a:gd name="T2" fmla="*/ 0 w 6"/>
              <a:gd name="T3" fmla="*/ 12 h 12"/>
              <a:gd name="T4" fmla="*/ 6 w 6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2">
                <a:moveTo>
                  <a:pt x="0" y="0"/>
                </a:moveTo>
                <a:lnTo>
                  <a:pt x="0" y="12"/>
                </a:lnTo>
                <a:lnTo>
                  <a:pt x="6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52" name="Freeform 537"/>
          <p:cNvSpPr>
            <a:spLocks/>
          </p:cNvSpPr>
          <p:nvPr/>
        </p:nvSpPr>
        <p:spPr bwMode="auto">
          <a:xfrm>
            <a:off x="2853577" y="644352"/>
            <a:ext cx="5877" cy="159880"/>
          </a:xfrm>
          <a:custGeom>
            <a:avLst/>
            <a:gdLst>
              <a:gd name="T0" fmla="*/ 0 w 2"/>
              <a:gd name="T1" fmla="*/ 18 h 18"/>
              <a:gd name="T2" fmla="*/ 0 w 2"/>
              <a:gd name="T3" fmla="*/ 0 h 18"/>
              <a:gd name="T4" fmla="*/ 2 w 2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8">
                <a:moveTo>
                  <a:pt x="0" y="18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53" name="Rectangle 538"/>
          <p:cNvSpPr>
            <a:spLocks noChangeArrowheads="1"/>
          </p:cNvSpPr>
          <p:nvPr/>
        </p:nvSpPr>
        <p:spPr bwMode="auto">
          <a:xfrm>
            <a:off x="2906470" y="901939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54" name="Freeform 539"/>
          <p:cNvSpPr>
            <a:spLocks/>
          </p:cNvSpPr>
          <p:nvPr/>
        </p:nvSpPr>
        <p:spPr bwMode="auto">
          <a:xfrm>
            <a:off x="2853577" y="813117"/>
            <a:ext cx="41139" cy="168765"/>
          </a:xfrm>
          <a:custGeom>
            <a:avLst/>
            <a:gdLst>
              <a:gd name="T0" fmla="*/ 0 w 14"/>
              <a:gd name="T1" fmla="*/ 0 h 19"/>
              <a:gd name="T2" fmla="*/ 0 w 14"/>
              <a:gd name="T3" fmla="*/ 19 h 19"/>
              <a:gd name="T4" fmla="*/ 14 w 14"/>
              <a:gd name="T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19">
                <a:moveTo>
                  <a:pt x="0" y="0"/>
                </a:moveTo>
                <a:lnTo>
                  <a:pt x="0" y="19"/>
                </a:lnTo>
                <a:lnTo>
                  <a:pt x="14" y="1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55" name="Freeform 540"/>
          <p:cNvSpPr>
            <a:spLocks/>
          </p:cNvSpPr>
          <p:nvPr/>
        </p:nvSpPr>
        <p:spPr bwMode="auto">
          <a:xfrm>
            <a:off x="2847700" y="813117"/>
            <a:ext cx="5877" cy="151001"/>
          </a:xfrm>
          <a:custGeom>
            <a:avLst/>
            <a:gdLst>
              <a:gd name="T0" fmla="*/ 0 w 2"/>
              <a:gd name="T1" fmla="*/ 17 h 17"/>
              <a:gd name="T2" fmla="*/ 0 w 2"/>
              <a:gd name="T3" fmla="*/ 0 h 17"/>
              <a:gd name="T4" fmla="*/ 2 w 2"/>
              <a:gd name="T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7">
                <a:moveTo>
                  <a:pt x="0" y="17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56" name="Rectangle 541"/>
          <p:cNvSpPr>
            <a:spLocks noChangeArrowheads="1"/>
          </p:cNvSpPr>
          <p:nvPr/>
        </p:nvSpPr>
        <p:spPr bwMode="auto">
          <a:xfrm>
            <a:off x="2894716" y="1052934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57" name="Freeform 542"/>
          <p:cNvSpPr>
            <a:spLocks/>
          </p:cNvSpPr>
          <p:nvPr/>
        </p:nvSpPr>
        <p:spPr bwMode="auto">
          <a:xfrm>
            <a:off x="2847700" y="972997"/>
            <a:ext cx="32324" cy="151001"/>
          </a:xfrm>
          <a:custGeom>
            <a:avLst/>
            <a:gdLst>
              <a:gd name="T0" fmla="*/ 0 w 11"/>
              <a:gd name="T1" fmla="*/ 0 h 17"/>
              <a:gd name="T2" fmla="*/ 0 w 11"/>
              <a:gd name="T3" fmla="*/ 17 h 17"/>
              <a:gd name="T4" fmla="*/ 11 w 11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7">
                <a:moveTo>
                  <a:pt x="0" y="0"/>
                </a:moveTo>
                <a:lnTo>
                  <a:pt x="0" y="17"/>
                </a:lnTo>
                <a:lnTo>
                  <a:pt x="11" y="1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58" name="Freeform 543"/>
          <p:cNvSpPr>
            <a:spLocks/>
          </p:cNvSpPr>
          <p:nvPr/>
        </p:nvSpPr>
        <p:spPr bwMode="auto">
          <a:xfrm>
            <a:off x="2841823" y="964112"/>
            <a:ext cx="5877" cy="186530"/>
          </a:xfrm>
          <a:custGeom>
            <a:avLst/>
            <a:gdLst>
              <a:gd name="T0" fmla="*/ 0 w 2"/>
              <a:gd name="T1" fmla="*/ 21 h 21"/>
              <a:gd name="T2" fmla="*/ 0 w 2"/>
              <a:gd name="T3" fmla="*/ 0 h 21"/>
              <a:gd name="T4" fmla="*/ 2 w 2"/>
              <a:gd name="T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1">
                <a:moveTo>
                  <a:pt x="0" y="21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59" name="Rectangle 544"/>
          <p:cNvSpPr>
            <a:spLocks noChangeArrowheads="1"/>
          </p:cNvSpPr>
          <p:nvPr/>
        </p:nvSpPr>
        <p:spPr bwMode="auto">
          <a:xfrm>
            <a:off x="2897653" y="1203935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60" name="Freeform 545"/>
          <p:cNvSpPr>
            <a:spLocks/>
          </p:cNvSpPr>
          <p:nvPr/>
        </p:nvSpPr>
        <p:spPr bwMode="auto">
          <a:xfrm>
            <a:off x="2850638" y="1274993"/>
            <a:ext cx="35262" cy="71058"/>
          </a:xfrm>
          <a:custGeom>
            <a:avLst/>
            <a:gdLst>
              <a:gd name="T0" fmla="*/ 0 w 12"/>
              <a:gd name="T1" fmla="*/ 8 h 8"/>
              <a:gd name="T2" fmla="*/ 0 w 12"/>
              <a:gd name="T3" fmla="*/ 0 h 8"/>
              <a:gd name="T4" fmla="*/ 12 w 12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8">
                <a:moveTo>
                  <a:pt x="0" y="8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61" name="Rectangle 546"/>
          <p:cNvSpPr>
            <a:spLocks noChangeArrowheads="1"/>
          </p:cNvSpPr>
          <p:nvPr/>
        </p:nvSpPr>
        <p:spPr bwMode="auto">
          <a:xfrm>
            <a:off x="2888839" y="1354930"/>
            <a:ext cx="57227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FIESC33_1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62" name="Freeform 547"/>
          <p:cNvSpPr>
            <a:spLocks/>
          </p:cNvSpPr>
          <p:nvPr/>
        </p:nvSpPr>
        <p:spPr bwMode="auto">
          <a:xfrm>
            <a:off x="2850638" y="1354930"/>
            <a:ext cx="23508" cy="71058"/>
          </a:xfrm>
          <a:custGeom>
            <a:avLst/>
            <a:gdLst>
              <a:gd name="T0" fmla="*/ 0 w 8"/>
              <a:gd name="T1" fmla="*/ 0 h 8"/>
              <a:gd name="T2" fmla="*/ 0 w 8"/>
              <a:gd name="T3" fmla="*/ 8 h 8"/>
              <a:gd name="T4" fmla="*/ 8 w 8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8">
                <a:moveTo>
                  <a:pt x="0" y="0"/>
                </a:moveTo>
                <a:lnTo>
                  <a:pt x="0" y="8"/>
                </a:lnTo>
                <a:lnTo>
                  <a:pt x="8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63" name="Freeform 548"/>
          <p:cNvSpPr>
            <a:spLocks/>
          </p:cNvSpPr>
          <p:nvPr/>
        </p:nvSpPr>
        <p:spPr bwMode="auto">
          <a:xfrm>
            <a:off x="2841823" y="1168406"/>
            <a:ext cx="8816" cy="186530"/>
          </a:xfrm>
          <a:custGeom>
            <a:avLst/>
            <a:gdLst>
              <a:gd name="T0" fmla="*/ 0 w 3"/>
              <a:gd name="T1" fmla="*/ 0 h 21"/>
              <a:gd name="T2" fmla="*/ 0 w 3"/>
              <a:gd name="T3" fmla="*/ 21 h 21"/>
              <a:gd name="T4" fmla="*/ 3 w 3"/>
              <a:gd name="T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1">
                <a:moveTo>
                  <a:pt x="0" y="0"/>
                </a:moveTo>
                <a:lnTo>
                  <a:pt x="0" y="21"/>
                </a:lnTo>
                <a:lnTo>
                  <a:pt x="3" y="2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64" name="Freeform 549"/>
          <p:cNvSpPr>
            <a:spLocks/>
          </p:cNvSpPr>
          <p:nvPr/>
        </p:nvSpPr>
        <p:spPr bwMode="auto">
          <a:xfrm>
            <a:off x="2835946" y="777588"/>
            <a:ext cx="5877" cy="381939"/>
          </a:xfrm>
          <a:custGeom>
            <a:avLst/>
            <a:gdLst>
              <a:gd name="T0" fmla="*/ 0 w 2"/>
              <a:gd name="T1" fmla="*/ 0 h 43"/>
              <a:gd name="T2" fmla="*/ 0 w 2"/>
              <a:gd name="T3" fmla="*/ 43 h 43"/>
              <a:gd name="T4" fmla="*/ 2 w 2"/>
              <a:gd name="T5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43">
                <a:moveTo>
                  <a:pt x="0" y="0"/>
                </a:moveTo>
                <a:lnTo>
                  <a:pt x="0" y="43"/>
                </a:lnTo>
                <a:lnTo>
                  <a:pt x="2" y="4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65" name="Freeform 550"/>
          <p:cNvSpPr>
            <a:spLocks/>
          </p:cNvSpPr>
          <p:nvPr/>
        </p:nvSpPr>
        <p:spPr bwMode="auto">
          <a:xfrm>
            <a:off x="2821253" y="768703"/>
            <a:ext cx="14693" cy="435232"/>
          </a:xfrm>
          <a:custGeom>
            <a:avLst/>
            <a:gdLst>
              <a:gd name="T0" fmla="*/ 0 w 5"/>
              <a:gd name="T1" fmla="*/ 49 h 49"/>
              <a:gd name="T2" fmla="*/ 0 w 5"/>
              <a:gd name="T3" fmla="*/ 0 h 49"/>
              <a:gd name="T4" fmla="*/ 5 w 5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49">
                <a:moveTo>
                  <a:pt x="0" y="49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66" name="Rectangle 551"/>
          <p:cNvSpPr>
            <a:spLocks noChangeArrowheads="1"/>
          </p:cNvSpPr>
          <p:nvPr/>
        </p:nvSpPr>
        <p:spPr bwMode="auto">
          <a:xfrm>
            <a:off x="2909407" y="1505931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67" name="Freeform 552"/>
          <p:cNvSpPr>
            <a:spLocks/>
          </p:cNvSpPr>
          <p:nvPr/>
        </p:nvSpPr>
        <p:spPr bwMode="auto">
          <a:xfrm>
            <a:off x="2862392" y="1576988"/>
            <a:ext cx="35262" cy="71058"/>
          </a:xfrm>
          <a:custGeom>
            <a:avLst/>
            <a:gdLst>
              <a:gd name="T0" fmla="*/ 0 w 12"/>
              <a:gd name="T1" fmla="*/ 8 h 8"/>
              <a:gd name="T2" fmla="*/ 0 w 12"/>
              <a:gd name="T3" fmla="*/ 0 h 8"/>
              <a:gd name="T4" fmla="*/ 12 w 12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8">
                <a:moveTo>
                  <a:pt x="0" y="8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68" name="Rectangle 553"/>
          <p:cNvSpPr>
            <a:spLocks noChangeArrowheads="1"/>
          </p:cNvSpPr>
          <p:nvPr/>
        </p:nvSpPr>
        <p:spPr bwMode="auto">
          <a:xfrm>
            <a:off x="2903530" y="1656926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69" name="Freeform 554"/>
          <p:cNvSpPr>
            <a:spLocks/>
          </p:cNvSpPr>
          <p:nvPr/>
        </p:nvSpPr>
        <p:spPr bwMode="auto">
          <a:xfrm>
            <a:off x="2862392" y="1656926"/>
            <a:ext cx="29385" cy="71058"/>
          </a:xfrm>
          <a:custGeom>
            <a:avLst/>
            <a:gdLst>
              <a:gd name="T0" fmla="*/ 0 w 10"/>
              <a:gd name="T1" fmla="*/ 0 h 8"/>
              <a:gd name="T2" fmla="*/ 0 w 10"/>
              <a:gd name="T3" fmla="*/ 8 h 8"/>
              <a:gd name="T4" fmla="*/ 10 w 1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0"/>
                </a:moveTo>
                <a:lnTo>
                  <a:pt x="0" y="8"/>
                </a:lnTo>
                <a:lnTo>
                  <a:pt x="1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70" name="Freeform 555"/>
          <p:cNvSpPr>
            <a:spLocks/>
          </p:cNvSpPr>
          <p:nvPr/>
        </p:nvSpPr>
        <p:spPr bwMode="auto">
          <a:xfrm>
            <a:off x="2821253" y="1212814"/>
            <a:ext cx="41139" cy="435232"/>
          </a:xfrm>
          <a:custGeom>
            <a:avLst/>
            <a:gdLst>
              <a:gd name="T0" fmla="*/ 0 w 14"/>
              <a:gd name="T1" fmla="*/ 0 h 49"/>
              <a:gd name="T2" fmla="*/ 0 w 14"/>
              <a:gd name="T3" fmla="*/ 49 h 49"/>
              <a:gd name="T4" fmla="*/ 14 w 14"/>
              <a:gd name="T5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49">
                <a:moveTo>
                  <a:pt x="0" y="0"/>
                </a:moveTo>
                <a:lnTo>
                  <a:pt x="0" y="49"/>
                </a:lnTo>
                <a:lnTo>
                  <a:pt x="14" y="4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71" name="Freeform 556"/>
          <p:cNvSpPr>
            <a:spLocks/>
          </p:cNvSpPr>
          <p:nvPr/>
        </p:nvSpPr>
        <p:spPr bwMode="auto">
          <a:xfrm>
            <a:off x="2618500" y="1212814"/>
            <a:ext cx="202755" cy="1252397"/>
          </a:xfrm>
          <a:custGeom>
            <a:avLst/>
            <a:gdLst>
              <a:gd name="T0" fmla="*/ 0 w 69"/>
              <a:gd name="T1" fmla="*/ 141 h 141"/>
              <a:gd name="T2" fmla="*/ 0 w 69"/>
              <a:gd name="T3" fmla="*/ 0 h 141"/>
              <a:gd name="T4" fmla="*/ 69 w 69"/>
              <a:gd name="T5" fmla="*/ 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141">
                <a:moveTo>
                  <a:pt x="0" y="141"/>
                </a:moveTo>
                <a:lnTo>
                  <a:pt x="0" y="0"/>
                </a:lnTo>
                <a:lnTo>
                  <a:pt x="6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72" name="Rectangle 557"/>
          <p:cNvSpPr>
            <a:spLocks noChangeArrowheads="1"/>
          </p:cNvSpPr>
          <p:nvPr/>
        </p:nvSpPr>
        <p:spPr bwMode="auto">
          <a:xfrm>
            <a:off x="2982870" y="1807926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Fan 623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73" name="Freeform 558"/>
          <p:cNvSpPr>
            <a:spLocks/>
          </p:cNvSpPr>
          <p:nvPr/>
        </p:nvSpPr>
        <p:spPr bwMode="auto">
          <a:xfrm>
            <a:off x="2841823" y="1878984"/>
            <a:ext cx="129292" cy="159880"/>
          </a:xfrm>
          <a:custGeom>
            <a:avLst/>
            <a:gdLst>
              <a:gd name="T0" fmla="*/ 0 w 44"/>
              <a:gd name="T1" fmla="*/ 18 h 18"/>
              <a:gd name="T2" fmla="*/ 0 w 44"/>
              <a:gd name="T3" fmla="*/ 0 h 18"/>
              <a:gd name="T4" fmla="*/ 44 w 44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18">
                <a:moveTo>
                  <a:pt x="0" y="18"/>
                </a:moveTo>
                <a:lnTo>
                  <a:pt x="0" y="0"/>
                </a:lnTo>
                <a:lnTo>
                  <a:pt x="4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74" name="Rectangle 559"/>
          <p:cNvSpPr>
            <a:spLocks noChangeArrowheads="1"/>
          </p:cNvSpPr>
          <p:nvPr/>
        </p:nvSpPr>
        <p:spPr bwMode="auto">
          <a:xfrm>
            <a:off x="2924100" y="1950042"/>
            <a:ext cx="55784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Fpr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01108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75" name="Freeform 560"/>
          <p:cNvSpPr>
            <a:spLocks/>
          </p:cNvSpPr>
          <p:nvPr/>
        </p:nvSpPr>
        <p:spPr bwMode="auto">
          <a:xfrm>
            <a:off x="2859454" y="2021100"/>
            <a:ext cx="49955" cy="186530"/>
          </a:xfrm>
          <a:custGeom>
            <a:avLst/>
            <a:gdLst>
              <a:gd name="T0" fmla="*/ 0 w 17"/>
              <a:gd name="T1" fmla="*/ 21 h 21"/>
              <a:gd name="T2" fmla="*/ 0 w 17"/>
              <a:gd name="T3" fmla="*/ 0 h 21"/>
              <a:gd name="T4" fmla="*/ 17 w 17"/>
              <a:gd name="T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21">
                <a:moveTo>
                  <a:pt x="0" y="21"/>
                </a:moveTo>
                <a:lnTo>
                  <a:pt x="0" y="0"/>
                </a:lnTo>
                <a:lnTo>
                  <a:pt x="1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76" name="Rectangle 561"/>
          <p:cNvSpPr>
            <a:spLocks noChangeArrowheads="1"/>
          </p:cNvSpPr>
          <p:nvPr/>
        </p:nvSpPr>
        <p:spPr bwMode="auto">
          <a:xfrm>
            <a:off x="2935854" y="2101037"/>
            <a:ext cx="61715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10990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77" name="Freeform 562"/>
          <p:cNvSpPr>
            <a:spLocks/>
          </p:cNvSpPr>
          <p:nvPr/>
        </p:nvSpPr>
        <p:spPr bwMode="auto">
          <a:xfrm>
            <a:off x="2894716" y="2172095"/>
            <a:ext cx="29385" cy="71058"/>
          </a:xfrm>
          <a:custGeom>
            <a:avLst/>
            <a:gdLst>
              <a:gd name="T0" fmla="*/ 0 w 10"/>
              <a:gd name="T1" fmla="*/ 8 h 8"/>
              <a:gd name="T2" fmla="*/ 0 w 10"/>
              <a:gd name="T3" fmla="*/ 0 h 8"/>
              <a:gd name="T4" fmla="*/ 10 w 10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8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78" name="Rectangle 563"/>
          <p:cNvSpPr>
            <a:spLocks noChangeArrowheads="1"/>
          </p:cNvSpPr>
          <p:nvPr/>
        </p:nvSpPr>
        <p:spPr bwMode="auto">
          <a:xfrm>
            <a:off x="2976993" y="2252038"/>
            <a:ext cx="61555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FCIR 06237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79" name="Freeform 564"/>
          <p:cNvSpPr>
            <a:spLocks/>
          </p:cNvSpPr>
          <p:nvPr/>
        </p:nvSpPr>
        <p:spPr bwMode="auto">
          <a:xfrm>
            <a:off x="2894716" y="2252038"/>
            <a:ext cx="67586" cy="71058"/>
          </a:xfrm>
          <a:custGeom>
            <a:avLst/>
            <a:gdLst>
              <a:gd name="T0" fmla="*/ 0 w 23"/>
              <a:gd name="T1" fmla="*/ 0 h 8"/>
              <a:gd name="T2" fmla="*/ 0 w 23"/>
              <a:gd name="T3" fmla="*/ 8 h 8"/>
              <a:gd name="T4" fmla="*/ 23 w 23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8">
                <a:moveTo>
                  <a:pt x="0" y="0"/>
                </a:moveTo>
                <a:lnTo>
                  <a:pt x="0" y="8"/>
                </a:lnTo>
                <a:lnTo>
                  <a:pt x="23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80" name="Freeform 565"/>
          <p:cNvSpPr>
            <a:spLocks/>
          </p:cNvSpPr>
          <p:nvPr/>
        </p:nvSpPr>
        <p:spPr bwMode="auto">
          <a:xfrm>
            <a:off x="2865331" y="2252038"/>
            <a:ext cx="29385" cy="142116"/>
          </a:xfrm>
          <a:custGeom>
            <a:avLst/>
            <a:gdLst>
              <a:gd name="T0" fmla="*/ 0 w 10"/>
              <a:gd name="T1" fmla="*/ 16 h 16"/>
              <a:gd name="T2" fmla="*/ 0 w 10"/>
              <a:gd name="T3" fmla="*/ 0 h 16"/>
              <a:gd name="T4" fmla="*/ 10 w 10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6">
                <a:moveTo>
                  <a:pt x="0" y="16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81" name="Rectangle 566"/>
          <p:cNvSpPr>
            <a:spLocks noChangeArrowheads="1"/>
          </p:cNvSpPr>
          <p:nvPr/>
        </p:nvSpPr>
        <p:spPr bwMode="auto">
          <a:xfrm>
            <a:off x="2932915" y="2403033"/>
            <a:ext cx="55624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Fth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06726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82" name="Freeform 567"/>
          <p:cNvSpPr>
            <a:spLocks/>
          </p:cNvSpPr>
          <p:nvPr/>
        </p:nvSpPr>
        <p:spPr bwMode="auto">
          <a:xfrm>
            <a:off x="2877085" y="2474091"/>
            <a:ext cx="44078" cy="71058"/>
          </a:xfrm>
          <a:custGeom>
            <a:avLst/>
            <a:gdLst>
              <a:gd name="T0" fmla="*/ 0 w 15"/>
              <a:gd name="T1" fmla="*/ 8 h 8"/>
              <a:gd name="T2" fmla="*/ 0 w 15"/>
              <a:gd name="T3" fmla="*/ 0 h 8"/>
              <a:gd name="T4" fmla="*/ 15 w 15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8">
                <a:moveTo>
                  <a:pt x="0" y="8"/>
                </a:moveTo>
                <a:lnTo>
                  <a:pt x="0" y="0"/>
                </a:lnTo>
                <a:lnTo>
                  <a:pt x="1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83" name="Rectangle 568"/>
          <p:cNvSpPr>
            <a:spLocks noChangeArrowheads="1"/>
          </p:cNvSpPr>
          <p:nvPr/>
        </p:nvSpPr>
        <p:spPr bwMode="auto">
          <a:xfrm>
            <a:off x="2950546" y="2554033"/>
            <a:ext cx="66043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FVEG 12610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84" name="Freeform 569"/>
          <p:cNvSpPr>
            <a:spLocks/>
          </p:cNvSpPr>
          <p:nvPr/>
        </p:nvSpPr>
        <p:spPr bwMode="auto">
          <a:xfrm>
            <a:off x="2877085" y="2554033"/>
            <a:ext cx="58769" cy="71058"/>
          </a:xfrm>
          <a:custGeom>
            <a:avLst/>
            <a:gdLst>
              <a:gd name="T0" fmla="*/ 0 w 20"/>
              <a:gd name="T1" fmla="*/ 0 h 8"/>
              <a:gd name="T2" fmla="*/ 0 w 20"/>
              <a:gd name="T3" fmla="*/ 8 h 8"/>
              <a:gd name="T4" fmla="*/ 20 w 2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8">
                <a:moveTo>
                  <a:pt x="0" y="0"/>
                </a:moveTo>
                <a:lnTo>
                  <a:pt x="0" y="8"/>
                </a:lnTo>
                <a:lnTo>
                  <a:pt x="2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85" name="Freeform 570"/>
          <p:cNvSpPr>
            <a:spLocks/>
          </p:cNvSpPr>
          <p:nvPr/>
        </p:nvSpPr>
        <p:spPr bwMode="auto">
          <a:xfrm>
            <a:off x="2865331" y="2403033"/>
            <a:ext cx="11754" cy="142116"/>
          </a:xfrm>
          <a:custGeom>
            <a:avLst/>
            <a:gdLst>
              <a:gd name="T0" fmla="*/ 0 w 4"/>
              <a:gd name="T1" fmla="*/ 0 h 16"/>
              <a:gd name="T2" fmla="*/ 0 w 4"/>
              <a:gd name="T3" fmla="*/ 16 h 16"/>
              <a:gd name="T4" fmla="*/ 4 w 4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6">
                <a:moveTo>
                  <a:pt x="0" y="0"/>
                </a:moveTo>
                <a:lnTo>
                  <a:pt x="0" y="16"/>
                </a:lnTo>
                <a:lnTo>
                  <a:pt x="4" y="1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86" name="Freeform 571"/>
          <p:cNvSpPr>
            <a:spLocks/>
          </p:cNvSpPr>
          <p:nvPr/>
        </p:nvSpPr>
        <p:spPr bwMode="auto">
          <a:xfrm>
            <a:off x="2859454" y="2216509"/>
            <a:ext cx="5877" cy="186530"/>
          </a:xfrm>
          <a:custGeom>
            <a:avLst/>
            <a:gdLst>
              <a:gd name="T0" fmla="*/ 0 w 2"/>
              <a:gd name="T1" fmla="*/ 0 h 21"/>
              <a:gd name="T2" fmla="*/ 0 w 2"/>
              <a:gd name="T3" fmla="*/ 21 h 21"/>
              <a:gd name="T4" fmla="*/ 2 w 2"/>
              <a:gd name="T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1">
                <a:moveTo>
                  <a:pt x="0" y="0"/>
                </a:moveTo>
                <a:lnTo>
                  <a:pt x="0" y="21"/>
                </a:lnTo>
                <a:lnTo>
                  <a:pt x="2" y="2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87" name="Freeform 572"/>
          <p:cNvSpPr>
            <a:spLocks/>
          </p:cNvSpPr>
          <p:nvPr/>
        </p:nvSpPr>
        <p:spPr bwMode="auto">
          <a:xfrm>
            <a:off x="2841823" y="2047744"/>
            <a:ext cx="17631" cy="168765"/>
          </a:xfrm>
          <a:custGeom>
            <a:avLst/>
            <a:gdLst>
              <a:gd name="T0" fmla="*/ 0 w 6"/>
              <a:gd name="T1" fmla="*/ 0 h 19"/>
              <a:gd name="T2" fmla="*/ 0 w 6"/>
              <a:gd name="T3" fmla="*/ 19 h 19"/>
              <a:gd name="T4" fmla="*/ 6 w 6"/>
              <a:gd name="T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9">
                <a:moveTo>
                  <a:pt x="0" y="0"/>
                </a:moveTo>
                <a:lnTo>
                  <a:pt x="0" y="19"/>
                </a:lnTo>
                <a:lnTo>
                  <a:pt x="6" y="1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88" name="Freeform 573"/>
          <p:cNvSpPr>
            <a:spLocks/>
          </p:cNvSpPr>
          <p:nvPr/>
        </p:nvSpPr>
        <p:spPr bwMode="auto">
          <a:xfrm>
            <a:off x="2833007" y="2047744"/>
            <a:ext cx="8816" cy="355289"/>
          </a:xfrm>
          <a:custGeom>
            <a:avLst/>
            <a:gdLst>
              <a:gd name="T0" fmla="*/ 0 w 3"/>
              <a:gd name="T1" fmla="*/ 40 h 40"/>
              <a:gd name="T2" fmla="*/ 0 w 3"/>
              <a:gd name="T3" fmla="*/ 0 h 40"/>
              <a:gd name="T4" fmla="*/ 3 w 3"/>
              <a:gd name="T5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0">
                <a:moveTo>
                  <a:pt x="0" y="40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89" name="Rectangle 574"/>
          <p:cNvSpPr>
            <a:spLocks noChangeArrowheads="1"/>
          </p:cNvSpPr>
          <p:nvPr/>
        </p:nvSpPr>
        <p:spPr bwMode="auto">
          <a:xfrm>
            <a:off x="2897653" y="2705029"/>
            <a:ext cx="37991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Fmi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75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90" name="Freeform 575"/>
          <p:cNvSpPr>
            <a:spLocks/>
          </p:cNvSpPr>
          <p:nvPr/>
        </p:nvSpPr>
        <p:spPr bwMode="auto">
          <a:xfrm>
            <a:off x="2833007" y="2411918"/>
            <a:ext cx="52892" cy="364174"/>
          </a:xfrm>
          <a:custGeom>
            <a:avLst/>
            <a:gdLst>
              <a:gd name="T0" fmla="*/ 0 w 18"/>
              <a:gd name="T1" fmla="*/ 0 h 41"/>
              <a:gd name="T2" fmla="*/ 0 w 18"/>
              <a:gd name="T3" fmla="*/ 41 h 41"/>
              <a:gd name="T4" fmla="*/ 18 w 18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41">
                <a:moveTo>
                  <a:pt x="0" y="0"/>
                </a:moveTo>
                <a:lnTo>
                  <a:pt x="0" y="41"/>
                </a:lnTo>
                <a:lnTo>
                  <a:pt x="18" y="4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91" name="Freeform 576"/>
          <p:cNvSpPr>
            <a:spLocks/>
          </p:cNvSpPr>
          <p:nvPr/>
        </p:nvSpPr>
        <p:spPr bwMode="auto">
          <a:xfrm>
            <a:off x="2821253" y="2411918"/>
            <a:ext cx="11754" cy="248702"/>
          </a:xfrm>
          <a:custGeom>
            <a:avLst/>
            <a:gdLst>
              <a:gd name="T0" fmla="*/ 0 w 4"/>
              <a:gd name="T1" fmla="*/ 28 h 28"/>
              <a:gd name="T2" fmla="*/ 0 w 4"/>
              <a:gd name="T3" fmla="*/ 0 h 28"/>
              <a:gd name="T4" fmla="*/ 4 w 4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28">
                <a:moveTo>
                  <a:pt x="0" y="28"/>
                </a:moveTo>
                <a:lnTo>
                  <a:pt x="0" y="0"/>
                </a:lnTo>
                <a:lnTo>
                  <a:pt x="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92" name="Rectangle 577"/>
          <p:cNvSpPr>
            <a:spLocks noChangeArrowheads="1"/>
          </p:cNvSpPr>
          <p:nvPr/>
        </p:nvSpPr>
        <p:spPr bwMode="auto">
          <a:xfrm>
            <a:off x="2868269" y="2856029"/>
            <a:ext cx="43601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Fco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203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93" name="Freeform 578"/>
          <p:cNvSpPr>
            <a:spLocks/>
          </p:cNvSpPr>
          <p:nvPr/>
        </p:nvSpPr>
        <p:spPr bwMode="auto">
          <a:xfrm>
            <a:off x="2821253" y="2669500"/>
            <a:ext cx="32324" cy="257587"/>
          </a:xfrm>
          <a:custGeom>
            <a:avLst/>
            <a:gdLst>
              <a:gd name="T0" fmla="*/ 0 w 11"/>
              <a:gd name="T1" fmla="*/ 0 h 29"/>
              <a:gd name="T2" fmla="*/ 0 w 11"/>
              <a:gd name="T3" fmla="*/ 29 h 29"/>
              <a:gd name="T4" fmla="*/ 11 w 11"/>
              <a:gd name="T5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29">
                <a:moveTo>
                  <a:pt x="0" y="0"/>
                </a:moveTo>
                <a:lnTo>
                  <a:pt x="0" y="29"/>
                </a:lnTo>
                <a:lnTo>
                  <a:pt x="11" y="2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94" name="Freeform 579"/>
          <p:cNvSpPr>
            <a:spLocks/>
          </p:cNvSpPr>
          <p:nvPr/>
        </p:nvSpPr>
        <p:spPr bwMode="auto">
          <a:xfrm>
            <a:off x="2818316" y="2660620"/>
            <a:ext cx="2939" cy="204294"/>
          </a:xfrm>
          <a:custGeom>
            <a:avLst/>
            <a:gdLst>
              <a:gd name="T0" fmla="*/ 0 w 1"/>
              <a:gd name="T1" fmla="*/ 23 h 23"/>
              <a:gd name="T2" fmla="*/ 0 w 1"/>
              <a:gd name="T3" fmla="*/ 0 h 23"/>
              <a:gd name="T4" fmla="*/ 1 w 1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3">
                <a:moveTo>
                  <a:pt x="0" y="23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95" name="Rectangle 580"/>
          <p:cNvSpPr>
            <a:spLocks noChangeArrowheads="1"/>
          </p:cNvSpPr>
          <p:nvPr/>
        </p:nvSpPr>
        <p:spPr bwMode="auto">
          <a:xfrm>
            <a:off x="2868269" y="2998145"/>
            <a:ext cx="41998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Ffo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132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96" name="Freeform 581"/>
          <p:cNvSpPr>
            <a:spLocks/>
          </p:cNvSpPr>
          <p:nvPr/>
        </p:nvSpPr>
        <p:spPr bwMode="auto">
          <a:xfrm>
            <a:off x="2818316" y="2873794"/>
            <a:ext cx="35262" cy="195409"/>
          </a:xfrm>
          <a:custGeom>
            <a:avLst/>
            <a:gdLst>
              <a:gd name="T0" fmla="*/ 0 w 12"/>
              <a:gd name="T1" fmla="*/ 0 h 22"/>
              <a:gd name="T2" fmla="*/ 0 w 12"/>
              <a:gd name="T3" fmla="*/ 22 h 22"/>
              <a:gd name="T4" fmla="*/ 12 w 12"/>
              <a:gd name="T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22">
                <a:moveTo>
                  <a:pt x="0" y="0"/>
                </a:moveTo>
                <a:lnTo>
                  <a:pt x="0" y="22"/>
                </a:lnTo>
                <a:lnTo>
                  <a:pt x="12" y="2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97" name="Freeform 582"/>
          <p:cNvSpPr>
            <a:spLocks/>
          </p:cNvSpPr>
          <p:nvPr/>
        </p:nvSpPr>
        <p:spPr bwMode="auto">
          <a:xfrm>
            <a:off x="2783054" y="2864909"/>
            <a:ext cx="35262" cy="470761"/>
          </a:xfrm>
          <a:custGeom>
            <a:avLst/>
            <a:gdLst>
              <a:gd name="T0" fmla="*/ 0 w 12"/>
              <a:gd name="T1" fmla="*/ 53 h 53"/>
              <a:gd name="T2" fmla="*/ 0 w 12"/>
              <a:gd name="T3" fmla="*/ 0 h 53"/>
              <a:gd name="T4" fmla="*/ 12 w 12"/>
              <a:gd name="T5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53">
                <a:moveTo>
                  <a:pt x="0" y="53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98" name="Rectangle 583"/>
          <p:cNvSpPr>
            <a:spLocks noChangeArrowheads="1"/>
          </p:cNvSpPr>
          <p:nvPr/>
        </p:nvSpPr>
        <p:spPr bwMode="auto">
          <a:xfrm>
            <a:off x="2915284" y="3149140"/>
            <a:ext cx="5145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Fbu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1568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99" name="Freeform 584"/>
          <p:cNvSpPr>
            <a:spLocks/>
          </p:cNvSpPr>
          <p:nvPr/>
        </p:nvSpPr>
        <p:spPr bwMode="auto">
          <a:xfrm>
            <a:off x="2853577" y="3220198"/>
            <a:ext cx="47015" cy="71058"/>
          </a:xfrm>
          <a:custGeom>
            <a:avLst/>
            <a:gdLst>
              <a:gd name="T0" fmla="*/ 0 w 16"/>
              <a:gd name="T1" fmla="*/ 8 h 8"/>
              <a:gd name="T2" fmla="*/ 0 w 16"/>
              <a:gd name="T3" fmla="*/ 0 h 8"/>
              <a:gd name="T4" fmla="*/ 16 w 16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8">
                <a:moveTo>
                  <a:pt x="0" y="8"/>
                </a:moveTo>
                <a:lnTo>
                  <a:pt x="0" y="0"/>
                </a:lnTo>
                <a:lnTo>
                  <a:pt x="1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00" name="Rectangle 585"/>
          <p:cNvSpPr>
            <a:spLocks noChangeArrowheads="1"/>
          </p:cNvSpPr>
          <p:nvPr/>
        </p:nvSpPr>
        <p:spPr bwMode="auto">
          <a:xfrm>
            <a:off x="2921161" y="3300141"/>
            <a:ext cx="62998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Fsub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10260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01" name="Freeform 586"/>
          <p:cNvSpPr>
            <a:spLocks/>
          </p:cNvSpPr>
          <p:nvPr/>
        </p:nvSpPr>
        <p:spPr bwMode="auto">
          <a:xfrm>
            <a:off x="2853577" y="3300141"/>
            <a:ext cx="52892" cy="71058"/>
          </a:xfrm>
          <a:custGeom>
            <a:avLst/>
            <a:gdLst>
              <a:gd name="T0" fmla="*/ 0 w 18"/>
              <a:gd name="T1" fmla="*/ 0 h 8"/>
              <a:gd name="T2" fmla="*/ 0 w 18"/>
              <a:gd name="T3" fmla="*/ 8 h 8"/>
              <a:gd name="T4" fmla="*/ 18 w 18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8">
                <a:moveTo>
                  <a:pt x="0" y="0"/>
                </a:moveTo>
                <a:lnTo>
                  <a:pt x="0" y="8"/>
                </a:lnTo>
                <a:lnTo>
                  <a:pt x="18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02" name="Freeform 587"/>
          <p:cNvSpPr>
            <a:spLocks/>
          </p:cNvSpPr>
          <p:nvPr/>
        </p:nvSpPr>
        <p:spPr bwMode="auto">
          <a:xfrm>
            <a:off x="2821253" y="3300141"/>
            <a:ext cx="32324" cy="106587"/>
          </a:xfrm>
          <a:custGeom>
            <a:avLst/>
            <a:gdLst>
              <a:gd name="T0" fmla="*/ 0 w 11"/>
              <a:gd name="T1" fmla="*/ 12 h 12"/>
              <a:gd name="T2" fmla="*/ 0 w 11"/>
              <a:gd name="T3" fmla="*/ 0 h 12"/>
              <a:gd name="T4" fmla="*/ 11 w 11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2">
                <a:moveTo>
                  <a:pt x="0" y="12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03" name="Rectangle 588"/>
          <p:cNvSpPr>
            <a:spLocks noChangeArrowheads="1"/>
          </p:cNvSpPr>
          <p:nvPr/>
        </p:nvSpPr>
        <p:spPr bwMode="auto">
          <a:xfrm>
            <a:off x="2900593" y="3451136"/>
            <a:ext cx="62837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FFUJ 02219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04" name="Freeform 589"/>
          <p:cNvSpPr>
            <a:spLocks/>
          </p:cNvSpPr>
          <p:nvPr/>
        </p:nvSpPr>
        <p:spPr bwMode="auto">
          <a:xfrm>
            <a:off x="2821253" y="3415607"/>
            <a:ext cx="67586" cy="106587"/>
          </a:xfrm>
          <a:custGeom>
            <a:avLst/>
            <a:gdLst>
              <a:gd name="T0" fmla="*/ 0 w 23"/>
              <a:gd name="T1" fmla="*/ 0 h 12"/>
              <a:gd name="T2" fmla="*/ 0 w 23"/>
              <a:gd name="T3" fmla="*/ 12 h 12"/>
              <a:gd name="T4" fmla="*/ 23 w 23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12">
                <a:moveTo>
                  <a:pt x="0" y="0"/>
                </a:moveTo>
                <a:lnTo>
                  <a:pt x="0" y="12"/>
                </a:lnTo>
                <a:lnTo>
                  <a:pt x="23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05" name="Freeform 590"/>
          <p:cNvSpPr>
            <a:spLocks/>
          </p:cNvSpPr>
          <p:nvPr/>
        </p:nvSpPr>
        <p:spPr bwMode="auto">
          <a:xfrm>
            <a:off x="2815376" y="3406727"/>
            <a:ext cx="5877" cy="124351"/>
          </a:xfrm>
          <a:custGeom>
            <a:avLst/>
            <a:gdLst>
              <a:gd name="T0" fmla="*/ 0 w 2"/>
              <a:gd name="T1" fmla="*/ 14 h 14"/>
              <a:gd name="T2" fmla="*/ 0 w 2"/>
              <a:gd name="T3" fmla="*/ 0 h 14"/>
              <a:gd name="T4" fmla="*/ 2 w 2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4">
                <a:moveTo>
                  <a:pt x="0" y="14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06" name="Rectangle 591"/>
          <p:cNvSpPr>
            <a:spLocks noChangeArrowheads="1"/>
          </p:cNvSpPr>
          <p:nvPr/>
        </p:nvSpPr>
        <p:spPr bwMode="auto">
          <a:xfrm>
            <a:off x="2909407" y="3602136"/>
            <a:ext cx="42479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107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07" name="Freeform 592"/>
          <p:cNvSpPr>
            <a:spLocks/>
          </p:cNvSpPr>
          <p:nvPr/>
        </p:nvSpPr>
        <p:spPr bwMode="auto">
          <a:xfrm>
            <a:off x="2815376" y="3548843"/>
            <a:ext cx="82277" cy="124351"/>
          </a:xfrm>
          <a:custGeom>
            <a:avLst/>
            <a:gdLst>
              <a:gd name="T0" fmla="*/ 0 w 28"/>
              <a:gd name="T1" fmla="*/ 0 h 14"/>
              <a:gd name="T2" fmla="*/ 0 w 28"/>
              <a:gd name="T3" fmla="*/ 14 h 14"/>
              <a:gd name="T4" fmla="*/ 28 w 28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" h="14">
                <a:moveTo>
                  <a:pt x="0" y="0"/>
                </a:moveTo>
                <a:lnTo>
                  <a:pt x="0" y="14"/>
                </a:lnTo>
                <a:lnTo>
                  <a:pt x="28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08" name="Freeform 593"/>
          <p:cNvSpPr>
            <a:spLocks/>
          </p:cNvSpPr>
          <p:nvPr/>
        </p:nvSpPr>
        <p:spPr bwMode="auto">
          <a:xfrm>
            <a:off x="2800685" y="3539958"/>
            <a:ext cx="14693" cy="133236"/>
          </a:xfrm>
          <a:custGeom>
            <a:avLst/>
            <a:gdLst>
              <a:gd name="T0" fmla="*/ 0 w 5"/>
              <a:gd name="T1" fmla="*/ 15 h 15"/>
              <a:gd name="T2" fmla="*/ 0 w 5"/>
              <a:gd name="T3" fmla="*/ 0 h 15"/>
              <a:gd name="T4" fmla="*/ 5 w 5"/>
              <a:gd name="T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5">
                <a:moveTo>
                  <a:pt x="0" y="15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09" name="Rectangle 594"/>
          <p:cNvSpPr>
            <a:spLocks noChangeArrowheads="1"/>
          </p:cNvSpPr>
          <p:nvPr/>
        </p:nvSpPr>
        <p:spPr bwMode="auto">
          <a:xfrm>
            <a:off x="2841823" y="3753131"/>
            <a:ext cx="67807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FOXG 16296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10" name="Freeform 595"/>
          <p:cNvSpPr>
            <a:spLocks/>
          </p:cNvSpPr>
          <p:nvPr/>
        </p:nvSpPr>
        <p:spPr bwMode="auto">
          <a:xfrm>
            <a:off x="2800685" y="3690959"/>
            <a:ext cx="29385" cy="133236"/>
          </a:xfrm>
          <a:custGeom>
            <a:avLst/>
            <a:gdLst>
              <a:gd name="T0" fmla="*/ 0 w 10"/>
              <a:gd name="T1" fmla="*/ 0 h 15"/>
              <a:gd name="T2" fmla="*/ 0 w 10"/>
              <a:gd name="T3" fmla="*/ 15 h 15"/>
              <a:gd name="T4" fmla="*/ 10 w 10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5">
                <a:moveTo>
                  <a:pt x="0" y="0"/>
                </a:moveTo>
                <a:lnTo>
                  <a:pt x="0" y="15"/>
                </a:lnTo>
                <a:lnTo>
                  <a:pt x="10" y="1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11" name="Freeform 596"/>
          <p:cNvSpPr>
            <a:spLocks/>
          </p:cNvSpPr>
          <p:nvPr/>
        </p:nvSpPr>
        <p:spPr bwMode="auto">
          <a:xfrm>
            <a:off x="2791869" y="3682074"/>
            <a:ext cx="8816" cy="133236"/>
          </a:xfrm>
          <a:custGeom>
            <a:avLst/>
            <a:gdLst>
              <a:gd name="T0" fmla="*/ 0 w 3"/>
              <a:gd name="T1" fmla="*/ 15 h 15"/>
              <a:gd name="T2" fmla="*/ 0 w 3"/>
              <a:gd name="T3" fmla="*/ 0 h 15"/>
              <a:gd name="T4" fmla="*/ 3 w 3"/>
              <a:gd name="T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5">
                <a:moveTo>
                  <a:pt x="0" y="15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12" name="Rectangle 597"/>
          <p:cNvSpPr>
            <a:spLocks noChangeArrowheads="1"/>
          </p:cNvSpPr>
          <p:nvPr/>
        </p:nvSpPr>
        <p:spPr bwMode="auto">
          <a:xfrm>
            <a:off x="2844761" y="3895247"/>
            <a:ext cx="56265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Fsp2 3500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13" name="Freeform 598"/>
          <p:cNvSpPr>
            <a:spLocks/>
          </p:cNvSpPr>
          <p:nvPr/>
        </p:nvSpPr>
        <p:spPr bwMode="auto">
          <a:xfrm>
            <a:off x="2791869" y="3833074"/>
            <a:ext cx="41139" cy="133236"/>
          </a:xfrm>
          <a:custGeom>
            <a:avLst/>
            <a:gdLst>
              <a:gd name="T0" fmla="*/ 0 w 14"/>
              <a:gd name="T1" fmla="*/ 0 h 15"/>
              <a:gd name="T2" fmla="*/ 0 w 14"/>
              <a:gd name="T3" fmla="*/ 15 h 15"/>
              <a:gd name="T4" fmla="*/ 14 w 14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15">
                <a:moveTo>
                  <a:pt x="0" y="0"/>
                </a:moveTo>
                <a:lnTo>
                  <a:pt x="0" y="15"/>
                </a:lnTo>
                <a:lnTo>
                  <a:pt x="14" y="1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14" name="Freeform 599"/>
          <p:cNvSpPr>
            <a:spLocks/>
          </p:cNvSpPr>
          <p:nvPr/>
        </p:nvSpPr>
        <p:spPr bwMode="auto">
          <a:xfrm>
            <a:off x="2783054" y="3353434"/>
            <a:ext cx="8816" cy="470761"/>
          </a:xfrm>
          <a:custGeom>
            <a:avLst/>
            <a:gdLst>
              <a:gd name="T0" fmla="*/ 0 w 3"/>
              <a:gd name="T1" fmla="*/ 0 h 53"/>
              <a:gd name="T2" fmla="*/ 0 w 3"/>
              <a:gd name="T3" fmla="*/ 53 h 53"/>
              <a:gd name="T4" fmla="*/ 3 w 3"/>
              <a:gd name="T5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53">
                <a:moveTo>
                  <a:pt x="0" y="0"/>
                </a:moveTo>
                <a:lnTo>
                  <a:pt x="0" y="53"/>
                </a:lnTo>
                <a:lnTo>
                  <a:pt x="3" y="5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15" name="Freeform 600"/>
          <p:cNvSpPr>
            <a:spLocks/>
          </p:cNvSpPr>
          <p:nvPr/>
        </p:nvSpPr>
        <p:spPr bwMode="auto">
          <a:xfrm>
            <a:off x="2756607" y="3344549"/>
            <a:ext cx="26447" cy="381939"/>
          </a:xfrm>
          <a:custGeom>
            <a:avLst/>
            <a:gdLst>
              <a:gd name="T0" fmla="*/ 0 w 9"/>
              <a:gd name="T1" fmla="*/ 43 h 43"/>
              <a:gd name="T2" fmla="*/ 0 w 9"/>
              <a:gd name="T3" fmla="*/ 0 h 43"/>
              <a:gd name="T4" fmla="*/ 9 w 9"/>
              <a:gd name="T5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43">
                <a:moveTo>
                  <a:pt x="0" y="43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16" name="Rectangle 601"/>
          <p:cNvSpPr>
            <a:spLocks noChangeArrowheads="1"/>
          </p:cNvSpPr>
          <p:nvPr/>
        </p:nvSpPr>
        <p:spPr bwMode="auto">
          <a:xfrm>
            <a:off x="2803622" y="4046248"/>
            <a:ext cx="42319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Fre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159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17" name="Freeform 602"/>
          <p:cNvSpPr>
            <a:spLocks/>
          </p:cNvSpPr>
          <p:nvPr/>
        </p:nvSpPr>
        <p:spPr bwMode="auto">
          <a:xfrm>
            <a:off x="2756607" y="3735367"/>
            <a:ext cx="32324" cy="381939"/>
          </a:xfrm>
          <a:custGeom>
            <a:avLst/>
            <a:gdLst>
              <a:gd name="T0" fmla="*/ 0 w 11"/>
              <a:gd name="T1" fmla="*/ 0 h 43"/>
              <a:gd name="T2" fmla="*/ 0 w 11"/>
              <a:gd name="T3" fmla="*/ 43 h 43"/>
              <a:gd name="T4" fmla="*/ 11 w 11"/>
              <a:gd name="T5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43">
                <a:moveTo>
                  <a:pt x="0" y="0"/>
                </a:moveTo>
                <a:lnTo>
                  <a:pt x="0" y="43"/>
                </a:lnTo>
                <a:lnTo>
                  <a:pt x="11" y="4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18" name="Freeform 603"/>
          <p:cNvSpPr>
            <a:spLocks/>
          </p:cNvSpPr>
          <p:nvPr/>
        </p:nvSpPr>
        <p:spPr bwMode="auto">
          <a:xfrm>
            <a:off x="2618500" y="2474091"/>
            <a:ext cx="138109" cy="1261276"/>
          </a:xfrm>
          <a:custGeom>
            <a:avLst/>
            <a:gdLst>
              <a:gd name="T0" fmla="*/ 0 w 47"/>
              <a:gd name="T1" fmla="*/ 0 h 142"/>
              <a:gd name="T2" fmla="*/ 0 w 47"/>
              <a:gd name="T3" fmla="*/ 142 h 142"/>
              <a:gd name="T4" fmla="*/ 47 w 47"/>
              <a:gd name="T5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7" h="142">
                <a:moveTo>
                  <a:pt x="0" y="0"/>
                </a:moveTo>
                <a:lnTo>
                  <a:pt x="0" y="142"/>
                </a:lnTo>
                <a:lnTo>
                  <a:pt x="47" y="14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19" name="Freeform 604"/>
          <p:cNvSpPr>
            <a:spLocks/>
          </p:cNvSpPr>
          <p:nvPr/>
        </p:nvSpPr>
        <p:spPr bwMode="auto">
          <a:xfrm>
            <a:off x="3979071" y="332917"/>
            <a:ext cx="70523" cy="3828243"/>
          </a:xfrm>
          <a:custGeom>
            <a:avLst/>
            <a:gdLst>
              <a:gd name="T0" fmla="*/ 0 w 24"/>
              <a:gd name="T1" fmla="*/ 0 h 431"/>
              <a:gd name="T2" fmla="*/ 24 w 24"/>
              <a:gd name="T3" fmla="*/ 0 h 431"/>
              <a:gd name="T4" fmla="*/ 24 w 24"/>
              <a:gd name="T5" fmla="*/ 431 h 431"/>
              <a:gd name="T6" fmla="*/ 0 w 24"/>
              <a:gd name="T7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431">
                <a:moveTo>
                  <a:pt x="0" y="0"/>
                </a:moveTo>
                <a:lnTo>
                  <a:pt x="24" y="0"/>
                </a:lnTo>
                <a:lnTo>
                  <a:pt x="24" y="431"/>
                </a:lnTo>
                <a:lnTo>
                  <a:pt x="0" y="43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1120" name="Rectangle 605"/>
          <p:cNvSpPr>
            <a:spLocks noChangeArrowheads="1"/>
          </p:cNvSpPr>
          <p:nvPr/>
        </p:nvSpPr>
        <p:spPr bwMode="auto">
          <a:xfrm>
            <a:off x="4093670" y="2171535"/>
            <a:ext cx="86780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C18 equisetin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21" name="Line 606"/>
          <p:cNvSpPr>
            <a:spLocks noChangeShapeType="1"/>
          </p:cNvSpPr>
          <p:nvPr/>
        </p:nvSpPr>
        <p:spPr bwMode="auto">
          <a:xfrm>
            <a:off x="1825114" y="2474091"/>
            <a:ext cx="793386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22" name="Rectangle 608"/>
          <p:cNvSpPr>
            <a:spLocks noChangeArrowheads="1"/>
          </p:cNvSpPr>
          <p:nvPr/>
        </p:nvSpPr>
        <p:spPr bwMode="auto">
          <a:xfrm>
            <a:off x="2762486" y="4197243"/>
            <a:ext cx="54181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Fdl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00472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23" name="Freeform 609"/>
          <p:cNvSpPr>
            <a:spLocks/>
          </p:cNvSpPr>
          <p:nvPr/>
        </p:nvSpPr>
        <p:spPr bwMode="auto">
          <a:xfrm>
            <a:off x="2738978" y="4268301"/>
            <a:ext cx="11754" cy="71058"/>
          </a:xfrm>
          <a:custGeom>
            <a:avLst/>
            <a:gdLst>
              <a:gd name="T0" fmla="*/ 0 w 4"/>
              <a:gd name="T1" fmla="*/ 8 h 8"/>
              <a:gd name="T2" fmla="*/ 0 w 4"/>
              <a:gd name="T3" fmla="*/ 0 h 8"/>
              <a:gd name="T4" fmla="*/ 4 w 4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8">
                <a:moveTo>
                  <a:pt x="0" y="8"/>
                </a:moveTo>
                <a:lnTo>
                  <a:pt x="0" y="0"/>
                </a:lnTo>
                <a:lnTo>
                  <a:pt x="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24" name="Rectangle 610"/>
          <p:cNvSpPr>
            <a:spLocks noChangeArrowheads="1"/>
          </p:cNvSpPr>
          <p:nvPr/>
        </p:nvSpPr>
        <p:spPr bwMode="auto">
          <a:xfrm>
            <a:off x="2780117" y="4348244"/>
            <a:ext cx="49693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Fsp2 420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25" name="Freeform 611"/>
          <p:cNvSpPr>
            <a:spLocks/>
          </p:cNvSpPr>
          <p:nvPr/>
        </p:nvSpPr>
        <p:spPr bwMode="auto">
          <a:xfrm>
            <a:off x="2738978" y="4348244"/>
            <a:ext cx="26447" cy="71058"/>
          </a:xfrm>
          <a:custGeom>
            <a:avLst/>
            <a:gdLst>
              <a:gd name="T0" fmla="*/ 0 w 9"/>
              <a:gd name="T1" fmla="*/ 0 h 8"/>
              <a:gd name="T2" fmla="*/ 0 w 9"/>
              <a:gd name="T3" fmla="*/ 8 h 8"/>
              <a:gd name="T4" fmla="*/ 9 w 9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8">
                <a:moveTo>
                  <a:pt x="0" y="0"/>
                </a:moveTo>
                <a:lnTo>
                  <a:pt x="0" y="8"/>
                </a:lnTo>
                <a:lnTo>
                  <a:pt x="9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26" name="Freeform 612"/>
          <p:cNvSpPr>
            <a:spLocks/>
          </p:cNvSpPr>
          <p:nvPr/>
        </p:nvSpPr>
        <p:spPr bwMode="auto">
          <a:xfrm>
            <a:off x="2733101" y="4348244"/>
            <a:ext cx="5877" cy="257587"/>
          </a:xfrm>
          <a:custGeom>
            <a:avLst/>
            <a:gdLst>
              <a:gd name="T0" fmla="*/ 0 w 2"/>
              <a:gd name="T1" fmla="*/ 29 h 29"/>
              <a:gd name="T2" fmla="*/ 0 w 2"/>
              <a:gd name="T3" fmla="*/ 0 h 29"/>
              <a:gd name="T4" fmla="*/ 2 w 2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9">
                <a:moveTo>
                  <a:pt x="0" y="29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27" name="Rectangle 613"/>
          <p:cNvSpPr>
            <a:spLocks noChangeArrowheads="1"/>
          </p:cNvSpPr>
          <p:nvPr/>
        </p:nvSpPr>
        <p:spPr bwMode="auto">
          <a:xfrm>
            <a:off x="2841823" y="4499239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28" name="Freeform 614"/>
          <p:cNvSpPr>
            <a:spLocks/>
          </p:cNvSpPr>
          <p:nvPr/>
        </p:nvSpPr>
        <p:spPr bwMode="auto">
          <a:xfrm>
            <a:off x="2783054" y="4570296"/>
            <a:ext cx="47015" cy="71058"/>
          </a:xfrm>
          <a:custGeom>
            <a:avLst/>
            <a:gdLst>
              <a:gd name="T0" fmla="*/ 0 w 16"/>
              <a:gd name="T1" fmla="*/ 8 h 8"/>
              <a:gd name="T2" fmla="*/ 0 w 16"/>
              <a:gd name="T3" fmla="*/ 0 h 8"/>
              <a:gd name="T4" fmla="*/ 16 w 16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8">
                <a:moveTo>
                  <a:pt x="0" y="8"/>
                </a:moveTo>
                <a:lnTo>
                  <a:pt x="0" y="0"/>
                </a:lnTo>
                <a:lnTo>
                  <a:pt x="1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29" name="Rectangle 615"/>
          <p:cNvSpPr>
            <a:spLocks noChangeArrowheads="1"/>
          </p:cNvSpPr>
          <p:nvPr/>
        </p:nvSpPr>
        <p:spPr bwMode="auto">
          <a:xfrm>
            <a:off x="2859454" y="4650239"/>
            <a:ext cx="47128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30" name="Freeform 616"/>
          <p:cNvSpPr>
            <a:spLocks/>
          </p:cNvSpPr>
          <p:nvPr/>
        </p:nvSpPr>
        <p:spPr bwMode="auto">
          <a:xfrm>
            <a:off x="2783054" y="4650239"/>
            <a:ext cx="61709" cy="71058"/>
          </a:xfrm>
          <a:custGeom>
            <a:avLst/>
            <a:gdLst>
              <a:gd name="T0" fmla="*/ 0 w 21"/>
              <a:gd name="T1" fmla="*/ 0 h 8"/>
              <a:gd name="T2" fmla="*/ 0 w 21"/>
              <a:gd name="T3" fmla="*/ 8 h 8"/>
              <a:gd name="T4" fmla="*/ 21 w 2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8">
                <a:moveTo>
                  <a:pt x="0" y="0"/>
                </a:moveTo>
                <a:lnTo>
                  <a:pt x="0" y="8"/>
                </a:lnTo>
                <a:lnTo>
                  <a:pt x="21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31" name="Freeform 617"/>
          <p:cNvSpPr>
            <a:spLocks/>
          </p:cNvSpPr>
          <p:nvPr/>
        </p:nvSpPr>
        <p:spPr bwMode="auto">
          <a:xfrm>
            <a:off x="2777177" y="4641354"/>
            <a:ext cx="5877" cy="106587"/>
          </a:xfrm>
          <a:custGeom>
            <a:avLst/>
            <a:gdLst>
              <a:gd name="T0" fmla="*/ 0 w 2"/>
              <a:gd name="T1" fmla="*/ 12 h 12"/>
              <a:gd name="T2" fmla="*/ 0 w 2"/>
              <a:gd name="T3" fmla="*/ 0 h 12"/>
              <a:gd name="T4" fmla="*/ 2 w 2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2">
                <a:moveTo>
                  <a:pt x="0" y="12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32" name="Rectangle 618"/>
          <p:cNvSpPr>
            <a:spLocks noChangeArrowheads="1"/>
          </p:cNvSpPr>
          <p:nvPr/>
        </p:nvSpPr>
        <p:spPr bwMode="auto">
          <a:xfrm>
            <a:off x="2833009" y="4801234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33" name="Freeform 619"/>
          <p:cNvSpPr>
            <a:spLocks/>
          </p:cNvSpPr>
          <p:nvPr/>
        </p:nvSpPr>
        <p:spPr bwMode="auto">
          <a:xfrm>
            <a:off x="2777177" y="4765705"/>
            <a:ext cx="41139" cy="106587"/>
          </a:xfrm>
          <a:custGeom>
            <a:avLst/>
            <a:gdLst>
              <a:gd name="T0" fmla="*/ 0 w 14"/>
              <a:gd name="T1" fmla="*/ 0 h 12"/>
              <a:gd name="T2" fmla="*/ 0 w 14"/>
              <a:gd name="T3" fmla="*/ 12 h 12"/>
              <a:gd name="T4" fmla="*/ 14 w 14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12">
                <a:moveTo>
                  <a:pt x="0" y="0"/>
                </a:moveTo>
                <a:lnTo>
                  <a:pt x="0" y="12"/>
                </a:lnTo>
                <a:lnTo>
                  <a:pt x="14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34" name="Freeform 620"/>
          <p:cNvSpPr>
            <a:spLocks/>
          </p:cNvSpPr>
          <p:nvPr/>
        </p:nvSpPr>
        <p:spPr bwMode="auto">
          <a:xfrm>
            <a:off x="2759546" y="4756826"/>
            <a:ext cx="17631" cy="124351"/>
          </a:xfrm>
          <a:custGeom>
            <a:avLst/>
            <a:gdLst>
              <a:gd name="T0" fmla="*/ 0 w 6"/>
              <a:gd name="T1" fmla="*/ 14 h 14"/>
              <a:gd name="T2" fmla="*/ 0 w 6"/>
              <a:gd name="T3" fmla="*/ 0 h 14"/>
              <a:gd name="T4" fmla="*/ 6 w 6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4">
                <a:moveTo>
                  <a:pt x="0" y="14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35" name="Rectangle 621"/>
          <p:cNvSpPr>
            <a:spLocks noChangeArrowheads="1"/>
          </p:cNvSpPr>
          <p:nvPr/>
        </p:nvSpPr>
        <p:spPr bwMode="auto">
          <a:xfrm>
            <a:off x="2824193" y="4943350"/>
            <a:ext cx="3735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Fcamp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36" name="Freeform 622"/>
          <p:cNvSpPr>
            <a:spLocks/>
          </p:cNvSpPr>
          <p:nvPr/>
        </p:nvSpPr>
        <p:spPr bwMode="auto">
          <a:xfrm>
            <a:off x="2759546" y="4890057"/>
            <a:ext cx="52892" cy="124351"/>
          </a:xfrm>
          <a:custGeom>
            <a:avLst/>
            <a:gdLst>
              <a:gd name="T0" fmla="*/ 0 w 18"/>
              <a:gd name="T1" fmla="*/ 0 h 14"/>
              <a:gd name="T2" fmla="*/ 0 w 18"/>
              <a:gd name="T3" fmla="*/ 14 h 14"/>
              <a:gd name="T4" fmla="*/ 18 w 18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4">
                <a:moveTo>
                  <a:pt x="0" y="0"/>
                </a:moveTo>
                <a:lnTo>
                  <a:pt x="0" y="14"/>
                </a:lnTo>
                <a:lnTo>
                  <a:pt x="18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37" name="Freeform 623"/>
          <p:cNvSpPr>
            <a:spLocks/>
          </p:cNvSpPr>
          <p:nvPr/>
        </p:nvSpPr>
        <p:spPr bwMode="auto">
          <a:xfrm>
            <a:off x="2733101" y="4623590"/>
            <a:ext cx="26447" cy="266467"/>
          </a:xfrm>
          <a:custGeom>
            <a:avLst/>
            <a:gdLst>
              <a:gd name="T0" fmla="*/ 0 w 9"/>
              <a:gd name="T1" fmla="*/ 0 h 30"/>
              <a:gd name="T2" fmla="*/ 0 w 9"/>
              <a:gd name="T3" fmla="*/ 30 h 30"/>
              <a:gd name="T4" fmla="*/ 9 w 9"/>
              <a:gd name="T5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30">
                <a:moveTo>
                  <a:pt x="0" y="0"/>
                </a:moveTo>
                <a:lnTo>
                  <a:pt x="0" y="30"/>
                </a:lnTo>
                <a:lnTo>
                  <a:pt x="9" y="3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38" name="Freeform 624"/>
          <p:cNvSpPr>
            <a:spLocks/>
          </p:cNvSpPr>
          <p:nvPr/>
        </p:nvSpPr>
        <p:spPr bwMode="auto">
          <a:xfrm>
            <a:off x="2521532" y="4614710"/>
            <a:ext cx="211570" cy="266467"/>
          </a:xfrm>
          <a:custGeom>
            <a:avLst/>
            <a:gdLst>
              <a:gd name="T0" fmla="*/ 0 w 72"/>
              <a:gd name="T1" fmla="*/ 30 h 30"/>
              <a:gd name="T2" fmla="*/ 0 w 72"/>
              <a:gd name="T3" fmla="*/ 0 h 30"/>
              <a:gd name="T4" fmla="*/ 72 w 72"/>
              <a:gd name="T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" h="30">
                <a:moveTo>
                  <a:pt x="0" y="30"/>
                </a:moveTo>
                <a:lnTo>
                  <a:pt x="0" y="0"/>
                </a:lnTo>
                <a:lnTo>
                  <a:pt x="7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39" name="Rectangle 625"/>
          <p:cNvSpPr>
            <a:spLocks noChangeArrowheads="1"/>
          </p:cNvSpPr>
          <p:nvPr/>
        </p:nvSpPr>
        <p:spPr bwMode="auto">
          <a:xfrm>
            <a:off x="2871208" y="5094351"/>
            <a:ext cx="31098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40" name="Freeform 626"/>
          <p:cNvSpPr>
            <a:spLocks/>
          </p:cNvSpPr>
          <p:nvPr/>
        </p:nvSpPr>
        <p:spPr bwMode="auto">
          <a:xfrm>
            <a:off x="2521532" y="4898942"/>
            <a:ext cx="337924" cy="266467"/>
          </a:xfrm>
          <a:custGeom>
            <a:avLst/>
            <a:gdLst>
              <a:gd name="T0" fmla="*/ 0 w 115"/>
              <a:gd name="T1" fmla="*/ 0 h 30"/>
              <a:gd name="T2" fmla="*/ 0 w 115"/>
              <a:gd name="T3" fmla="*/ 30 h 30"/>
              <a:gd name="T4" fmla="*/ 115 w 115"/>
              <a:gd name="T5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30">
                <a:moveTo>
                  <a:pt x="0" y="0"/>
                </a:moveTo>
                <a:lnTo>
                  <a:pt x="0" y="30"/>
                </a:lnTo>
                <a:lnTo>
                  <a:pt x="115" y="3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41" name="Freeform 627"/>
          <p:cNvSpPr>
            <a:spLocks/>
          </p:cNvSpPr>
          <p:nvPr/>
        </p:nvSpPr>
        <p:spPr bwMode="auto">
          <a:xfrm>
            <a:off x="3988844" y="4223892"/>
            <a:ext cx="70523" cy="985930"/>
          </a:xfrm>
          <a:custGeom>
            <a:avLst/>
            <a:gdLst>
              <a:gd name="T0" fmla="*/ 0 w 24"/>
              <a:gd name="T1" fmla="*/ 0 h 111"/>
              <a:gd name="T2" fmla="*/ 24 w 24"/>
              <a:gd name="T3" fmla="*/ 0 h 111"/>
              <a:gd name="T4" fmla="*/ 24 w 24"/>
              <a:gd name="T5" fmla="*/ 111 h 111"/>
              <a:gd name="T6" fmla="*/ 0 w 24"/>
              <a:gd name="T7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111">
                <a:moveTo>
                  <a:pt x="0" y="0"/>
                </a:moveTo>
                <a:lnTo>
                  <a:pt x="24" y="0"/>
                </a:lnTo>
                <a:lnTo>
                  <a:pt x="24" y="111"/>
                </a:lnTo>
                <a:lnTo>
                  <a:pt x="0" y="11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742" name="Rectangle 628"/>
          <p:cNvSpPr>
            <a:spLocks noChangeArrowheads="1"/>
          </p:cNvSpPr>
          <p:nvPr/>
        </p:nvSpPr>
        <p:spPr bwMode="auto">
          <a:xfrm>
            <a:off x="4103445" y="4641354"/>
            <a:ext cx="100027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C69 </a:t>
            </a:r>
            <a:r>
              <a:rPr lang="en-US" altLang="en-US" sz="1200" b="1" dirty="0">
                <a:solidFill>
                  <a:srgbClr val="000000"/>
                </a:solidFill>
                <a:latin typeface="+mn-lt"/>
              </a:rPr>
              <a:t>f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usaridione</a:t>
            </a: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43" name="Line 629"/>
          <p:cNvSpPr>
            <a:spLocks noChangeShapeType="1"/>
          </p:cNvSpPr>
          <p:nvPr/>
        </p:nvSpPr>
        <p:spPr bwMode="auto">
          <a:xfrm>
            <a:off x="1825114" y="4890057"/>
            <a:ext cx="696417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44" name="Line 630"/>
          <p:cNvSpPr>
            <a:spLocks noChangeShapeType="1"/>
          </p:cNvSpPr>
          <p:nvPr/>
        </p:nvSpPr>
        <p:spPr bwMode="auto">
          <a:xfrm>
            <a:off x="1810423" y="2474091"/>
            <a:ext cx="0" cy="1199104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45" name="Line 631"/>
          <p:cNvSpPr>
            <a:spLocks noChangeShapeType="1"/>
          </p:cNvSpPr>
          <p:nvPr/>
        </p:nvSpPr>
        <p:spPr bwMode="auto">
          <a:xfrm>
            <a:off x="1810423" y="3690959"/>
            <a:ext cx="0" cy="1199104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46" name="Freeform 632"/>
          <p:cNvSpPr>
            <a:spLocks/>
          </p:cNvSpPr>
          <p:nvPr/>
        </p:nvSpPr>
        <p:spPr bwMode="auto">
          <a:xfrm>
            <a:off x="1040545" y="3682074"/>
            <a:ext cx="769878" cy="1199104"/>
          </a:xfrm>
          <a:custGeom>
            <a:avLst/>
            <a:gdLst>
              <a:gd name="T0" fmla="*/ 0 w 262"/>
              <a:gd name="T1" fmla="*/ 135 h 135"/>
              <a:gd name="T2" fmla="*/ 0 w 262"/>
              <a:gd name="T3" fmla="*/ 0 h 135"/>
              <a:gd name="T4" fmla="*/ 262 w 262"/>
              <a:gd name="T5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2" h="135">
                <a:moveTo>
                  <a:pt x="0" y="135"/>
                </a:moveTo>
                <a:lnTo>
                  <a:pt x="0" y="0"/>
                </a:lnTo>
                <a:lnTo>
                  <a:pt x="26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47" name="Rectangle 633"/>
          <p:cNvSpPr>
            <a:spLocks noChangeArrowheads="1"/>
          </p:cNvSpPr>
          <p:nvPr/>
        </p:nvSpPr>
        <p:spPr bwMode="auto">
          <a:xfrm>
            <a:off x="2395177" y="5245346"/>
            <a:ext cx="54021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JGI 70660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48" name="Freeform 634"/>
          <p:cNvSpPr>
            <a:spLocks/>
          </p:cNvSpPr>
          <p:nvPr/>
        </p:nvSpPr>
        <p:spPr bwMode="auto">
          <a:xfrm>
            <a:off x="1983791" y="5316404"/>
            <a:ext cx="399631" cy="772757"/>
          </a:xfrm>
          <a:custGeom>
            <a:avLst/>
            <a:gdLst>
              <a:gd name="T0" fmla="*/ 0 w 136"/>
              <a:gd name="T1" fmla="*/ 87 h 87"/>
              <a:gd name="T2" fmla="*/ 0 w 136"/>
              <a:gd name="T3" fmla="*/ 0 h 87"/>
              <a:gd name="T4" fmla="*/ 136 w 136"/>
              <a:gd name="T5" fmla="*/ 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87">
                <a:moveTo>
                  <a:pt x="0" y="87"/>
                </a:moveTo>
                <a:lnTo>
                  <a:pt x="0" y="0"/>
                </a:lnTo>
                <a:lnTo>
                  <a:pt x="13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49" name="Rectangle 635"/>
          <p:cNvSpPr>
            <a:spLocks noChangeArrowheads="1"/>
          </p:cNvSpPr>
          <p:nvPr/>
        </p:nvSpPr>
        <p:spPr bwMode="auto">
          <a:xfrm>
            <a:off x="2583238" y="5396346"/>
            <a:ext cx="73738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FAVG1 11349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50" name="Freeform 636"/>
          <p:cNvSpPr>
            <a:spLocks/>
          </p:cNvSpPr>
          <p:nvPr/>
        </p:nvSpPr>
        <p:spPr bwMode="auto">
          <a:xfrm>
            <a:off x="2483331" y="5467404"/>
            <a:ext cx="85216" cy="71058"/>
          </a:xfrm>
          <a:custGeom>
            <a:avLst/>
            <a:gdLst>
              <a:gd name="T0" fmla="*/ 0 w 29"/>
              <a:gd name="T1" fmla="*/ 8 h 8"/>
              <a:gd name="T2" fmla="*/ 0 w 29"/>
              <a:gd name="T3" fmla="*/ 0 h 8"/>
              <a:gd name="T4" fmla="*/ 29 w 29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8">
                <a:moveTo>
                  <a:pt x="0" y="8"/>
                </a:moveTo>
                <a:lnTo>
                  <a:pt x="0" y="0"/>
                </a:lnTo>
                <a:lnTo>
                  <a:pt x="2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51" name="Rectangle 637"/>
          <p:cNvSpPr>
            <a:spLocks noChangeArrowheads="1"/>
          </p:cNvSpPr>
          <p:nvPr/>
        </p:nvSpPr>
        <p:spPr bwMode="auto">
          <a:xfrm>
            <a:off x="2583238" y="5547341"/>
            <a:ext cx="4953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Fac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1999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52" name="Freeform 638"/>
          <p:cNvSpPr>
            <a:spLocks/>
          </p:cNvSpPr>
          <p:nvPr/>
        </p:nvSpPr>
        <p:spPr bwMode="auto">
          <a:xfrm>
            <a:off x="2483331" y="5547341"/>
            <a:ext cx="85216" cy="71058"/>
          </a:xfrm>
          <a:custGeom>
            <a:avLst/>
            <a:gdLst>
              <a:gd name="T0" fmla="*/ 0 w 29"/>
              <a:gd name="T1" fmla="*/ 0 h 8"/>
              <a:gd name="T2" fmla="*/ 0 w 29"/>
              <a:gd name="T3" fmla="*/ 8 h 8"/>
              <a:gd name="T4" fmla="*/ 29 w 29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8">
                <a:moveTo>
                  <a:pt x="0" y="0"/>
                </a:moveTo>
                <a:lnTo>
                  <a:pt x="0" y="8"/>
                </a:lnTo>
                <a:lnTo>
                  <a:pt x="29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53" name="Freeform 639"/>
          <p:cNvSpPr>
            <a:spLocks/>
          </p:cNvSpPr>
          <p:nvPr/>
        </p:nvSpPr>
        <p:spPr bwMode="auto">
          <a:xfrm>
            <a:off x="2453946" y="5538462"/>
            <a:ext cx="29385" cy="106587"/>
          </a:xfrm>
          <a:custGeom>
            <a:avLst/>
            <a:gdLst>
              <a:gd name="T0" fmla="*/ 0 w 10"/>
              <a:gd name="T1" fmla="*/ 12 h 12"/>
              <a:gd name="T2" fmla="*/ 0 w 10"/>
              <a:gd name="T3" fmla="*/ 0 h 12"/>
              <a:gd name="T4" fmla="*/ 10 w 10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2">
                <a:moveTo>
                  <a:pt x="0" y="12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54" name="Rectangle 640"/>
          <p:cNvSpPr>
            <a:spLocks noChangeArrowheads="1"/>
          </p:cNvSpPr>
          <p:nvPr/>
        </p:nvSpPr>
        <p:spPr bwMode="auto">
          <a:xfrm>
            <a:off x="2577361" y="5698342"/>
            <a:ext cx="41838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135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55" name="Freeform 641"/>
          <p:cNvSpPr>
            <a:spLocks/>
          </p:cNvSpPr>
          <p:nvPr/>
        </p:nvSpPr>
        <p:spPr bwMode="auto">
          <a:xfrm>
            <a:off x="2453946" y="5662813"/>
            <a:ext cx="108724" cy="106587"/>
          </a:xfrm>
          <a:custGeom>
            <a:avLst/>
            <a:gdLst>
              <a:gd name="T0" fmla="*/ 0 w 37"/>
              <a:gd name="T1" fmla="*/ 0 h 12"/>
              <a:gd name="T2" fmla="*/ 0 w 37"/>
              <a:gd name="T3" fmla="*/ 12 h 12"/>
              <a:gd name="T4" fmla="*/ 37 w 37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12">
                <a:moveTo>
                  <a:pt x="0" y="0"/>
                </a:moveTo>
                <a:lnTo>
                  <a:pt x="0" y="12"/>
                </a:lnTo>
                <a:lnTo>
                  <a:pt x="37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56" name="Freeform 642"/>
          <p:cNvSpPr>
            <a:spLocks/>
          </p:cNvSpPr>
          <p:nvPr/>
        </p:nvSpPr>
        <p:spPr bwMode="auto">
          <a:xfrm>
            <a:off x="2289392" y="5653928"/>
            <a:ext cx="164554" cy="364174"/>
          </a:xfrm>
          <a:custGeom>
            <a:avLst/>
            <a:gdLst>
              <a:gd name="T0" fmla="*/ 0 w 56"/>
              <a:gd name="T1" fmla="*/ 41 h 41"/>
              <a:gd name="T2" fmla="*/ 0 w 56"/>
              <a:gd name="T3" fmla="*/ 0 h 41"/>
              <a:gd name="T4" fmla="*/ 56 w 56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6" h="41">
                <a:moveTo>
                  <a:pt x="0" y="41"/>
                </a:moveTo>
                <a:lnTo>
                  <a:pt x="0" y="0"/>
                </a:lnTo>
                <a:lnTo>
                  <a:pt x="5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57" name="Rectangle 643"/>
          <p:cNvSpPr>
            <a:spLocks noChangeArrowheads="1"/>
          </p:cNvSpPr>
          <p:nvPr/>
        </p:nvSpPr>
        <p:spPr bwMode="auto">
          <a:xfrm>
            <a:off x="2759546" y="5840458"/>
            <a:ext cx="61555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FCIR 00355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58" name="Freeform 644"/>
          <p:cNvSpPr>
            <a:spLocks/>
          </p:cNvSpPr>
          <p:nvPr/>
        </p:nvSpPr>
        <p:spPr bwMode="auto">
          <a:xfrm>
            <a:off x="2624377" y="5920395"/>
            <a:ext cx="123416" cy="62178"/>
          </a:xfrm>
          <a:custGeom>
            <a:avLst/>
            <a:gdLst>
              <a:gd name="T0" fmla="*/ 0 w 42"/>
              <a:gd name="T1" fmla="*/ 7 h 7"/>
              <a:gd name="T2" fmla="*/ 0 w 42"/>
              <a:gd name="T3" fmla="*/ 0 h 7"/>
              <a:gd name="T4" fmla="*/ 42 w 42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7">
                <a:moveTo>
                  <a:pt x="0" y="7"/>
                </a:moveTo>
                <a:lnTo>
                  <a:pt x="0" y="0"/>
                </a:lnTo>
                <a:lnTo>
                  <a:pt x="4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59" name="Rectangle 645"/>
          <p:cNvSpPr>
            <a:spLocks noChangeArrowheads="1"/>
          </p:cNvSpPr>
          <p:nvPr/>
        </p:nvSpPr>
        <p:spPr bwMode="auto">
          <a:xfrm>
            <a:off x="2709593" y="5991453"/>
            <a:ext cx="56265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Fsp2 1000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60" name="Freeform 646"/>
          <p:cNvSpPr>
            <a:spLocks/>
          </p:cNvSpPr>
          <p:nvPr/>
        </p:nvSpPr>
        <p:spPr bwMode="auto">
          <a:xfrm>
            <a:off x="2624377" y="6000338"/>
            <a:ext cx="73463" cy="62178"/>
          </a:xfrm>
          <a:custGeom>
            <a:avLst/>
            <a:gdLst>
              <a:gd name="T0" fmla="*/ 0 w 25"/>
              <a:gd name="T1" fmla="*/ 0 h 7"/>
              <a:gd name="T2" fmla="*/ 0 w 25"/>
              <a:gd name="T3" fmla="*/ 7 h 7"/>
              <a:gd name="T4" fmla="*/ 25 w 25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" h="7">
                <a:moveTo>
                  <a:pt x="0" y="0"/>
                </a:moveTo>
                <a:lnTo>
                  <a:pt x="0" y="7"/>
                </a:lnTo>
                <a:lnTo>
                  <a:pt x="25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61" name="Freeform 647"/>
          <p:cNvSpPr>
            <a:spLocks/>
          </p:cNvSpPr>
          <p:nvPr/>
        </p:nvSpPr>
        <p:spPr bwMode="auto">
          <a:xfrm>
            <a:off x="2362854" y="5991453"/>
            <a:ext cx="261524" cy="390818"/>
          </a:xfrm>
          <a:custGeom>
            <a:avLst/>
            <a:gdLst>
              <a:gd name="T0" fmla="*/ 0 w 89"/>
              <a:gd name="T1" fmla="*/ 44 h 44"/>
              <a:gd name="T2" fmla="*/ 0 w 89"/>
              <a:gd name="T3" fmla="*/ 0 h 44"/>
              <a:gd name="T4" fmla="*/ 89 w 89"/>
              <a:gd name="T5" fmla="*/ 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9" h="44">
                <a:moveTo>
                  <a:pt x="0" y="44"/>
                </a:moveTo>
                <a:lnTo>
                  <a:pt x="0" y="0"/>
                </a:lnTo>
                <a:lnTo>
                  <a:pt x="8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62" name="Rectangle 648"/>
          <p:cNvSpPr>
            <a:spLocks noChangeArrowheads="1"/>
          </p:cNvSpPr>
          <p:nvPr/>
        </p:nvSpPr>
        <p:spPr bwMode="auto">
          <a:xfrm>
            <a:off x="2683146" y="6142454"/>
            <a:ext cx="66043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FVEG 11086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63" name="Freeform 649"/>
          <p:cNvSpPr>
            <a:spLocks/>
          </p:cNvSpPr>
          <p:nvPr/>
        </p:nvSpPr>
        <p:spPr bwMode="auto">
          <a:xfrm>
            <a:off x="2597932" y="6213511"/>
            <a:ext cx="73463" cy="71058"/>
          </a:xfrm>
          <a:custGeom>
            <a:avLst/>
            <a:gdLst>
              <a:gd name="T0" fmla="*/ 0 w 25"/>
              <a:gd name="T1" fmla="*/ 8 h 8"/>
              <a:gd name="T2" fmla="*/ 0 w 25"/>
              <a:gd name="T3" fmla="*/ 0 h 8"/>
              <a:gd name="T4" fmla="*/ 25 w 25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" h="8">
                <a:moveTo>
                  <a:pt x="0" y="8"/>
                </a:moveTo>
                <a:lnTo>
                  <a:pt x="0" y="0"/>
                </a:lnTo>
                <a:lnTo>
                  <a:pt x="2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64" name="Rectangle 650"/>
          <p:cNvSpPr>
            <a:spLocks noChangeArrowheads="1"/>
          </p:cNvSpPr>
          <p:nvPr/>
        </p:nvSpPr>
        <p:spPr bwMode="auto">
          <a:xfrm>
            <a:off x="2668455" y="6293449"/>
            <a:ext cx="55624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Fth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11475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65" name="Freeform 651"/>
          <p:cNvSpPr>
            <a:spLocks/>
          </p:cNvSpPr>
          <p:nvPr/>
        </p:nvSpPr>
        <p:spPr bwMode="auto">
          <a:xfrm>
            <a:off x="2597932" y="6293449"/>
            <a:ext cx="55832" cy="71058"/>
          </a:xfrm>
          <a:custGeom>
            <a:avLst/>
            <a:gdLst>
              <a:gd name="T0" fmla="*/ 0 w 19"/>
              <a:gd name="T1" fmla="*/ 0 h 8"/>
              <a:gd name="T2" fmla="*/ 0 w 19"/>
              <a:gd name="T3" fmla="*/ 8 h 8"/>
              <a:gd name="T4" fmla="*/ 19 w 19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8">
                <a:moveTo>
                  <a:pt x="0" y="0"/>
                </a:moveTo>
                <a:lnTo>
                  <a:pt x="0" y="8"/>
                </a:lnTo>
                <a:lnTo>
                  <a:pt x="19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66" name="Freeform 652"/>
          <p:cNvSpPr>
            <a:spLocks/>
          </p:cNvSpPr>
          <p:nvPr/>
        </p:nvSpPr>
        <p:spPr bwMode="auto">
          <a:xfrm>
            <a:off x="2580301" y="6293449"/>
            <a:ext cx="17631" cy="142116"/>
          </a:xfrm>
          <a:custGeom>
            <a:avLst/>
            <a:gdLst>
              <a:gd name="T0" fmla="*/ 0 w 6"/>
              <a:gd name="T1" fmla="*/ 16 h 16"/>
              <a:gd name="T2" fmla="*/ 0 w 6"/>
              <a:gd name="T3" fmla="*/ 0 h 16"/>
              <a:gd name="T4" fmla="*/ 6 w 6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6">
                <a:moveTo>
                  <a:pt x="0" y="16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67" name="Rectangle 653"/>
          <p:cNvSpPr>
            <a:spLocks noChangeArrowheads="1"/>
          </p:cNvSpPr>
          <p:nvPr/>
        </p:nvSpPr>
        <p:spPr bwMode="auto">
          <a:xfrm>
            <a:off x="2656701" y="6444449"/>
            <a:ext cx="62837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FFUJ 10058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68" name="Freeform 654"/>
          <p:cNvSpPr>
            <a:spLocks/>
          </p:cNvSpPr>
          <p:nvPr/>
        </p:nvSpPr>
        <p:spPr bwMode="auto">
          <a:xfrm>
            <a:off x="2589115" y="6515507"/>
            <a:ext cx="55832" cy="71058"/>
          </a:xfrm>
          <a:custGeom>
            <a:avLst/>
            <a:gdLst>
              <a:gd name="T0" fmla="*/ 0 w 19"/>
              <a:gd name="T1" fmla="*/ 8 h 8"/>
              <a:gd name="T2" fmla="*/ 0 w 19"/>
              <a:gd name="T3" fmla="*/ 0 h 8"/>
              <a:gd name="T4" fmla="*/ 19 w 19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8">
                <a:moveTo>
                  <a:pt x="0" y="8"/>
                </a:moveTo>
                <a:lnTo>
                  <a:pt x="0" y="0"/>
                </a:lnTo>
                <a:lnTo>
                  <a:pt x="1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69" name="Rectangle 655"/>
          <p:cNvSpPr>
            <a:spLocks noChangeArrowheads="1"/>
          </p:cNvSpPr>
          <p:nvPr/>
        </p:nvSpPr>
        <p:spPr bwMode="auto">
          <a:xfrm>
            <a:off x="2656701" y="6595444"/>
            <a:ext cx="55624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05790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70" name="Freeform 656"/>
          <p:cNvSpPr>
            <a:spLocks/>
          </p:cNvSpPr>
          <p:nvPr/>
        </p:nvSpPr>
        <p:spPr bwMode="auto">
          <a:xfrm>
            <a:off x="2589115" y="6595444"/>
            <a:ext cx="55832" cy="71058"/>
          </a:xfrm>
          <a:custGeom>
            <a:avLst/>
            <a:gdLst>
              <a:gd name="T0" fmla="*/ 0 w 19"/>
              <a:gd name="T1" fmla="*/ 0 h 8"/>
              <a:gd name="T2" fmla="*/ 0 w 19"/>
              <a:gd name="T3" fmla="*/ 8 h 8"/>
              <a:gd name="T4" fmla="*/ 19 w 19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8">
                <a:moveTo>
                  <a:pt x="0" y="0"/>
                </a:moveTo>
                <a:lnTo>
                  <a:pt x="0" y="8"/>
                </a:lnTo>
                <a:lnTo>
                  <a:pt x="19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71" name="Freeform 657"/>
          <p:cNvSpPr>
            <a:spLocks/>
          </p:cNvSpPr>
          <p:nvPr/>
        </p:nvSpPr>
        <p:spPr bwMode="auto">
          <a:xfrm>
            <a:off x="2580301" y="6444449"/>
            <a:ext cx="8816" cy="142116"/>
          </a:xfrm>
          <a:custGeom>
            <a:avLst/>
            <a:gdLst>
              <a:gd name="T0" fmla="*/ 0 w 3"/>
              <a:gd name="T1" fmla="*/ 0 h 16"/>
              <a:gd name="T2" fmla="*/ 0 w 3"/>
              <a:gd name="T3" fmla="*/ 16 h 16"/>
              <a:gd name="T4" fmla="*/ 3 w 3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6">
                <a:moveTo>
                  <a:pt x="0" y="0"/>
                </a:moveTo>
                <a:lnTo>
                  <a:pt x="0" y="16"/>
                </a:lnTo>
                <a:lnTo>
                  <a:pt x="3" y="1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72" name="Freeform 658"/>
          <p:cNvSpPr>
            <a:spLocks/>
          </p:cNvSpPr>
          <p:nvPr/>
        </p:nvSpPr>
        <p:spPr bwMode="auto">
          <a:xfrm>
            <a:off x="2565608" y="6435564"/>
            <a:ext cx="14693" cy="186530"/>
          </a:xfrm>
          <a:custGeom>
            <a:avLst/>
            <a:gdLst>
              <a:gd name="T0" fmla="*/ 0 w 5"/>
              <a:gd name="T1" fmla="*/ 21 h 21"/>
              <a:gd name="T2" fmla="*/ 0 w 5"/>
              <a:gd name="T3" fmla="*/ 0 h 21"/>
              <a:gd name="T4" fmla="*/ 5 w 5"/>
              <a:gd name="T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1">
                <a:moveTo>
                  <a:pt x="0" y="21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73" name="Rectangle 659"/>
          <p:cNvSpPr>
            <a:spLocks noChangeArrowheads="1"/>
          </p:cNvSpPr>
          <p:nvPr/>
        </p:nvSpPr>
        <p:spPr bwMode="auto">
          <a:xfrm>
            <a:off x="2644947" y="6746445"/>
            <a:ext cx="54181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Fdl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04711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74" name="Freeform 660"/>
          <p:cNvSpPr>
            <a:spLocks/>
          </p:cNvSpPr>
          <p:nvPr/>
        </p:nvSpPr>
        <p:spPr bwMode="auto">
          <a:xfrm>
            <a:off x="2565608" y="6630973"/>
            <a:ext cx="67586" cy="186530"/>
          </a:xfrm>
          <a:custGeom>
            <a:avLst/>
            <a:gdLst>
              <a:gd name="T0" fmla="*/ 0 w 23"/>
              <a:gd name="T1" fmla="*/ 0 h 21"/>
              <a:gd name="T2" fmla="*/ 0 w 23"/>
              <a:gd name="T3" fmla="*/ 21 h 21"/>
              <a:gd name="T4" fmla="*/ 23 w 23"/>
              <a:gd name="T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21">
                <a:moveTo>
                  <a:pt x="0" y="0"/>
                </a:moveTo>
                <a:lnTo>
                  <a:pt x="0" y="21"/>
                </a:lnTo>
                <a:lnTo>
                  <a:pt x="23" y="2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75" name="Freeform 661"/>
          <p:cNvSpPr>
            <a:spLocks/>
          </p:cNvSpPr>
          <p:nvPr/>
        </p:nvSpPr>
        <p:spPr bwMode="auto">
          <a:xfrm>
            <a:off x="2424561" y="6630973"/>
            <a:ext cx="141046" cy="159880"/>
          </a:xfrm>
          <a:custGeom>
            <a:avLst/>
            <a:gdLst>
              <a:gd name="T0" fmla="*/ 0 w 48"/>
              <a:gd name="T1" fmla="*/ 18 h 18"/>
              <a:gd name="T2" fmla="*/ 0 w 48"/>
              <a:gd name="T3" fmla="*/ 0 h 18"/>
              <a:gd name="T4" fmla="*/ 48 w 48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18">
                <a:moveTo>
                  <a:pt x="0" y="18"/>
                </a:moveTo>
                <a:lnTo>
                  <a:pt x="0" y="0"/>
                </a:lnTo>
                <a:lnTo>
                  <a:pt x="4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76" name="Rectangle 662"/>
          <p:cNvSpPr>
            <a:spLocks noChangeArrowheads="1"/>
          </p:cNvSpPr>
          <p:nvPr/>
        </p:nvSpPr>
        <p:spPr bwMode="auto">
          <a:xfrm>
            <a:off x="2568547" y="6888561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175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77" name="Freeform 663"/>
          <p:cNvSpPr>
            <a:spLocks/>
          </p:cNvSpPr>
          <p:nvPr/>
        </p:nvSpPr>
        <p:spPr bwMode="auto">
          <a:xfrm>
            <a:off x="2424561" y="6799738"/>
            <a:ext cx="132232" cy="159880"/>
          </a:xfrm>
          <a:custGeom>
            <a:avLst/>
            <a:gdLst>
              <a:gd name="T0" fmla="*/ 0 w 45"/>
              <a:gd name="T1" fmla="*/ 0 h 18"/>
              <a:gd name="T2" fmla="*/ 0 w 45"/>
              <a:gd name="T3" fmla="*/ 18 h 18"/>
              <a:gd name="T4" fmla="*/ 45 w 45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" h="18">
                <a:moveTo>
                  <a:pt x="0" y="0"/>
                </a:moveTo>
                <a:lnTo>
                  <a:pt x="0" y="18"/>
                </a:lnTo>
                <a:lnTo>
                  <a:pt x="45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78" name="Freeform 664"/>
          <p:cNvSpPr>
            <a:spLocks/>
          </p:cNvSpPr>
          <p:nvPr/>
        </p:nvSpPr>
        <p:spPr bwMode="auto">
          <a:xfrm>
            <a:off x="2362854" y="6400035"/>
            <a:ext cx="61709" cy="390818"/>
          </a:xfrm>
          <a:custGeom>
            <a:avLst/>
            <a:gdLst>
              <a:gd name="T0" fmla="*/ 0 w 21"/>
              <a:gd name="T1" fmla="*/ 0 h 44"/>
              <a:gd name="T2" fmla="*/ 0 w 21"/>
              <a:gd name="T3" fmla="*/ 44 h 44"/>
              <a:gd name="T4" fmla="*/ 21 w 21"/>
              <a:gd name="T5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44">
                <a:moveTo>
                  <a:pt x="0" y="0"/>
                </a:moveTo>
                <a:lnTo>
                  <a:pt x="0" y="44"/>
                </a:lnTo>
                <a:lnTo>
                  <a:pt x="21" y="4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79" name="Freeform 665"/>
          <p:cNvSpPr>
            <a:spLocks/>
          </p:cNvSpPr>
          <p:nvPr/>
        </p:nvSpPr>
        <p:spPr bwMode="auto">
          <a:xfrm>
            <a:off x="2289392" y="6026982"/>
            <a:ext cx="73463" cy="364174"/>
          </a:xfrm>
          <a:custGeom>
            <a:avLst/>
            <a:gdLst>
              <a:gd name="T0" fmla="*/ 0 w 25"/>
              <a:gd name="T1" fmla="*/ 0 h 41"/>
              <a:gd name="T2" fmla="*/ 0 w 25"/>
              <a:gd name="T3" fmla="*/ 41 h 41"/>
              <a:gd name="T4" fmla="*/ 25 w 25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" h="41">
                <a:moveTo>
                  <a:pt x="0" y="0"/>
                </a:moveTo>
                <a:lnTo>
                  <a:pt x="0" y="41"/>
                </a:lnTo>
                <a:lnTo>
                  <a:pt x="25" y="4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80" name="Freeform 666"/>
          <p:cNvSpPr>
            <a:spLocks/>
          </p:cNvSpPr>
          <p:nvPr/>
        </p:nvSpPr>
        <p:spPr bwMode="auto">
          <a:xfrm>
            <a:off x="2248253" y="6026982"/>
            <a:ext cx="41139" cy="843814"/>
          </a:xfrm>
          <a:custGeom>
            <a:avLst/>
            <a:gdLst>
              <a:gd name="T0" fmla="*/ 0 w 14"/>
              <a:gd name="T1" fmla="*/ 95 h 95"/>
              <a:gd name="T2" fmla="*/ 0 w 14"/>
              <a:gd name="T3" fmla="*/ 0 h 95"/>
              <a:gd name="T4" fmla="*/ 14 w 14"/>
              <a:gd name="T5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95">
                <a:moveTo>
                  <a:pt x="0" y="95"/>
                </a:moveTo>
                <a:lnTo>
                  <a:pt x="0" y="0"/>
                </a:lnTo>
                <a:lnTo>
                  <a:pt x="1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81" name="Rectangle 667"/>
          <p:cNvSpPr>
            <a:spLocks noChangeArrowheads="1"/>
          </p:cNvSpPr>
          <p:nvPr/>
        </p:nvSpPr>
        <p:spPr bwMode="auto">
          <a:xfrm>
            <a:off x="2565608" y="7039556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82" name="Freeform 668"/>
          <p:cNvSpPr>
            <a:spLocks/>
          </p:cNvSpPr>
          <p:nvPr/>
        </p:nvSpPr>
        <p:spPr bwMode="auto">
          <a:xfrm>
            <a:off x="2503901" y="7110614"/>
            <a:ext cx="49955" cy="71058"/>
          </a:xfrm>
          <a:custGeom>
            <a:avLst/>
            <a:gdLst>
              <a:gd name="T0" fmla="*/ 0 w 17"/>
              <a:gd name="T1" fmla="*/ 8 h 8"/>
              <a:gd name="T2" fmla="*/ 0 w 17"/>
              <a:gd name="T3" fmla="*/ 0 h 8"/>
              <a:gd name="T4" fmla="*/ 17 w 17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8">
                <a:moveTo>
                  <a:pt x="0" y="8"/>
                </a:moveTo>
                <a:lnTo>
                  <a:pt x="0" y="0"/>
                </a:lnTo>
                <a:lnTo>
                  <a:pt x="1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83" name="Rectangle 669"/>
          <p:cNvSpPr>
            <a:spLocks noChangeArrowheads="1"/>
          </p:cNvSpPr>
          <p:nvPr/>
        </p:nvSpPr>
        <p:spPr bwMode="auto">
          <a:xfrm>
            <a:off x="2545039" y="7190556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84" name="Freeform 670"/>
          <p:cNvSpPr>
            <a:spLocks/>
          </p:cNvSpPr>
          <p:nvPr/>
        </p:nvSpPr>
        <p:spPr bwMode="auto">
          <a:xfrm>
            <a:off x="2503901" y="7190556"/>
            <a:ext cx="29385" cy="71058"/>
          </a:xfrm>
          <a:custGeom>
            <a:avLst/>
            <a:gdLst>
              <a:gd name="T0" fmla="*/ 0 w 10"/>
              <a:gd name="T1" fmla="*/ 0 h 8"/>
              <a:gd name="T2" fmla="*/ 0 w 10"/>
              <a:gd name="T3" fmla="*/ 8 h 8"/>
              <a:gd name="T4" fmla="*/ 10 w 1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0"/>
                </a:moveTo>
                <a:lnTo>
                  <a:pt x="0" y="8"/>
                </a:lnTo>
                <a:lnTo>
                  <a:pt x="1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85" name="Freeform 671"/>
          <p:cNvSpPr>
            <a:spLocks/>
          </p:cNvSpPr>
          <p:nvPr/>
        </p:nvSpPr>
        <p:spPr bwMode="auto">
          <a:xfrm>
            <a:off x="2412807" y="7190556"/>
            <a:ext cx="91093" cy="239823"/>
          </a:xfrm>
          <a:custGeom>
            <a:avLst/>
            <a:gdLst>
              <a:gd name="T0" fmla="*/ 0 w 31"/>
              <a:gd name="T1" fmla="*/ 27 h 27"/>
              <a:gd name="T2" fmla="*/ 0 w 31"/>
              <a:gd name="T3" fmla="*/ 0 h 27"/>
              <a:gd name="T4" fmla="*/ 31 w 3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" h="27">
                <a:moveTo>
                  <a:pt x="0" y="27"/>
                </a:moveTo>
                <a:lnTo>
                  <a:pt x="0" y="0"/>
                </a:lnTo>
                <a:lnTo>
                  <a:pt x="3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86" name="Rectangle 672"/>
          <p:cNvSpPr>
            <a:spLocks noChangeArrowheads="1"/>
          </p:cNvSpPr>
          <p:nvPr/>
        </p:nvSpPr>
        <p:spPr bwMode="auto">
          <a:xfrm>
            <a:off x="2636131" y="7341552"/>
            <a:ext cx="63318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FPSE 07914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87" name="Freeform 673"/>
          <p:cNvSpPr>
            <a:spLocks/>
          </p:cNvSpPr>
          <p:nvPr/>
        </p:nvSpPr>
        <p:spPr bwMode="auto">
          <a:xfrm>
            <a:off x="2568547" y="7412609"/>
            <a:ext cx="52892" cy="106587"/>
          </a:xfrm>
          <a:custGeom>
            <a:avLst/>
            <a:gdLst>
              <a:gd name="T0" fmla="*/ 0 w 18"/>
              <a:gd name="T1" fmla="*/ 12 h 12"/>
              <a:gd name="T2" fmla="*/ 0 w 18"/>
              <a:gd name="T3" fmla="*/ 0 h 12"/>
              <a:gd name="T4" fmla="*/ 18 w 18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2">
                <a:moveTo>
                  <a:pt x="0" y="12"/>
                </a:moveTo>
                <a:lnTo>
                  <a:pt x="0" y="0"/>
                </a:lnTo>
                <a:lnTo>
                  <a:pt x="1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88" name="Rectangle 674"/>
          <p:cNvSpPr>
            <a:spLocks noChangeArrowheads="1"/>
          </p:cNvSpPr>
          <p:nvPr/>
        </p:nvSpPr>
        <p:spPr bwMode="auto">
          <a:xfrm>
            <a:off x="2650824" y="7492552"/>
            <a:ext cx="66524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FGSG 07798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89" name="Freeform 675"/>
          <p:cNvSpPr>
            <a:spLocks/>
          </p:cNvSpPr>
          <p:nvPr/>
        </p:nvSpPr>
        <p:spPr bwMode="auto">
          <a:xfrm>
            <a:off x="2580301" y="7563610"/>
            <a:ext cx="58769" cy="71058"/>
          </a:xfrm>
          <a:custGeom>
            <a:avLst/>
            <a:gdLst>
              <a:gd name="T0" fmla="*/ 0 w 20"/>
              <a:gd name="T1" fmla="*/ 8 h 8"/>
              <a:gd name="T2" fmla="*/ 0 w 20"/>
              <a:gd name="T3" fmla="*/ 0 h 8"/>
              <a:gd name="T4" fmla="*/ 20 w 20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8">
                <a:moveTo>
                  <a:pt x="0" y="8"/>
                </a:moveTo>
                <a:lnTo>
                  <a:pt x="0" y="0"/>
                </a:lnTo>
                <a:lnTo>
                  <a:pt x="2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90" name="Rectangle 676"/>
          <p:cNvSpPr>
            <a:spLocks noChangeArrowheads="1"/>
          </p:cNvSpPr>
          <p:nvPr/>
        </p:nvSpPr>
        <p:spPr bwMode="auto">
          <a:xfrm>
            <a:off x="2644947" y="7643547"/>
            <a:ext cx="50174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Fcu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1454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91" name="Freeform 677"/>
          <p:cNvSpPr>
            <a:spLocks/>
          </p:cNvSpPr>
          <p:nvPr/>
        </p:nvSpPr>
        <p:spPr bwMode="auto">
          <a:xfrm>
            <a:off x="2580301" y="7643547"/>
            <a:ext cx="52892" cy="71058"/>
          </a:xfrm>
          <a:custGeom>
            <a:avLst/>
            <a:gdLst>
              <a:gd name="T0" fmla="*/ 0 w 18"/>
              <a:gd name="T1" fmla="*/ 0 h 8"/>
              <a:gd name="T2" fmla="*/ 0 w 18"/>
              <a:gd name="T3" fmla="*/ 8 h 8"/>
              <a:gd name="T4" fmla="*/ 18 w 18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8">
                <a:moveTo>
                  <a:pt x="0" y="0"/>
                </a:moveTo>
                <a:lnTo>
                  <a:pt x="0" y="8"/>
                </a:lnTo>
                <a:lnTo>
                  <a:pt x="18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92" name="Freeform 678"/>
          <p:cNvSpPr>
            <a:spLocks/>
          </p:cNvSpPr>
          <p:nvPr/>
        </p:nvSpPr>
        <p:spPr bwMode="auto">
          <a:xfrm>
            <a:off x="2568547" y="7528081"/>
            <a:ext cx="11754" cy="106587"/>
          </a:xfrm>
          <a:custGeom>
            <a:avLst/>
            <a:gdLst>
              <a:gd name="T0" fmla="*/ 0 w 4"/>
              <a:gd name="T1" fmla="*/ 0 h 12"/>
              <a:gd name="T2" fmla="*/ 0 w 4"/>
              <a:gd name="T3" fmla="*/ 12 h 12"/>
              <a:gd name="T4" fmla="*/ 4 w 4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2">
                <a:moveTo>
                  <a:pt x="0" y="0"/>
                </a:moveTo>
                <a:lnTo>
                  <a:pt x="0" y="12"/>
                </a:lnTo>
                <a:lnTo>
                  <a:pt x="4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93" name="Freeform 679"/>
          <p:cNvSpPr>
            <a:spLocks/>
          </p:cNvSpPr>
          <p:nvPr/>
        </p:nvSpPr>
        <p:spPr bwMode="auto">
          <a:xfrm>
            <a:off x="2453946" y="7528081"/>
            <a:ext cx="114601" cy="159880"/>
          </a:xfrm>
          <a:custGeom>
            <a:avLst/>
            <a:gdLst>
              <a:gd name="T0" fmla="*/ 0 w 39"/>
              <a:gd name="T1" fmla="*/ 18 h 18"/>
              <a:gd name="T2" fmla="*/ 0 w 39"/>
              <a:gd name="T3" fmla="*/ 0 h 18"/>
              <a:gd name="T4" fmla="*/ 39 w 39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18">
                <a:moveTo>
                  <a:pt x="0" y="18"/>
                </a:moveTo>
                <a:lnTo>
                  <a:pt x="0" y="0"/>
                </a:lnTo>
                <a:lnTo>
                  <a:pt x="3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94" name="Rectangle 680"/>
          <p:cNvSpPr>
            <a:spLocks noChangeArrowheads="1"/>
          </p:cNvSpPr>
          <p:nvPr/>
        </p:nvSpPr>
        <p:spPr bwMode="auto">
          <a:xfrm>
            <a:off x="2545039" y="7794548"/>
            <a:ext cx="5145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Fpo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1381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95" name="Freeform 681"/>
          <p:cNvSpPr>
            <a:spLocks/>
          </p:cNvSpPr>
          <p:nvPr/>
        </p:nvSpPr>
        <p:spPr bwMode="auto">
          <a:xfrm>
            <a:off x="2453946" y="7696841"/>
            <a:ext cx="79339" cy="168765"/>
          </a:xfrm>
          <a:custGeom>
            <a:avLst/>
            <a:gdLst>
              <a:gd name="T0" fmla="*/ 0 w 27"/>
              <a:gd name="T1" fmla="*/ 0 h 19"/>
              <a:gd name="T2" fmla="*/ 0 w 27"/>
              <a:gd name="T3" fmla="*/ 19 h 19"/>
              <a:gd name="T4" fmla="*/ 27 w 27"/>
              <a:gd name="T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19">
                <a:moveTo>
                  <a:pt x="0" y="0"/>
                </a:moveTo>
                <a:lnTo>
                  <a:pt x="0" y="19"/>
                </a:lnTo>
                <a:lnTo>
                  <a:pt x="27" y="1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96" name="Freeform 682"/>
          <p:cNvSpPr>
            <a:spLocks/>
          </p:cNvSpPr>
          <p:nvPr/>
        </p:nvSpPr>
        <p:spPr bwMode="auto">
          <a:xfrm>
            <a:off x="2412807" y="7448138"/>
            <a:ext cx="41139" cy="248702"/>
          </a:xfrm>
          <a:custGeom>
            <a:avLst/>
            <a:gdLst>
              <a:gd name="T0" fmla="*/ 0 w 14"/>
              <a:gd name="T1" fmla="*/ 0 h 28"/>
              <a:gd name="T2" fmla="*/ 0 w 14"/>
              <a:gd name="T3" fmla="*/ 28 h 28"/>
              <a:gd name="T4" fmla="*/ 14 w 14"/>
              <a:gd name="T5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28">
                <a:moveTo>
                  <a:pt x="0" y="0"/>
                </a:moveTo>
                <a:lnTo>
                  <a:pt x="0" y="28"/>
                </a:lnTo>
                <a:lnTo>
                  <a:pt x="14" y="2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97" name="Freeform 683"/>
          <p:cNvSpPr>
            <a:spLocks/>
          </p:cNvSpPr>
          <p:nvPr/>
        </p:nvSpPr>
        <p:spPr bwMode="auto">
          <a:xfrm>
            <a:off x="2380485" y="7439259"/>
            <a:ext cx="32324" cy="275352"/>
          </a:xfrm>
          <a:custGeom>
            <a:avLst/>
            <a:gdLst>
              <a:gd name="T0" fmla="*/ 0 w 11"/>
              <a:gd name="T1" fmla="*/ 31 h 31"/>
              <a:gd name="T2" fmla="*/ 0 w 11"/>
              <a:gd name="T3" fmla="*/ 0 h 31"/>
              <a:gd name="T4" fmla="*/ 11 w 11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31">
                <a:moveTo>
                  <a:pt x="0" y="31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798" name="Rectangle 684"/>
          <p:cNvSpPr>
            <a:spLocks noChangeArrowheads="1"/>
          </p:cNvSpPr>
          <p:nvPr/>
        </p:nvSpPr>
        <p:spPr bwMode="auto">
          <a:xfrm>
            <a:off x="2562670" y="7936664"/>
            <a:ext cx="49853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Fay 1582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99" name="Freeform 685"/>
          <p:cNvSpPr>
            <a:spLocks/>
          </p:cNvSpPr>
          <p:nvPr/>
        </p:nvSpPr>
        <p:spPr bwMode="auto">
          <a:xfrm>
            <a:off x="2380485" y="7732370"/>
            <a:ext cx="170431" cy="275352"/>
          </a:xfrm>
          <a:custGeom>
            <a:avLst/>
            <a:gdLst>
              <a:gd name="T0" fmla="*/ 0 w 58"/>
              <a:gd name="T1" fmla="*/ 0 h 31"/>
              <a:gd name="T2" fmla="*/ 0 w 58"/>
              <a:gd name="T3" fmla="*/ 31 h 31"/>
              <a:gd name="T4" fmla="*/ 58 w 58"/>
              <a:gd name="T5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" h="31">
                <a:moveTo>
                  <a:pt x="0" y="0"/>
                </a:moveTo>
                <a:lnTo>
                  <a:pt x="0" y="31"/>
                </a:lnTo>
                <a:lnTo>
                  <a:pt x="58" y="3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800" name="Freeform 686"/>
          <p:cNvSpPr>
            <a:spLocks/>
          </p:cNvSpPr>
          <p:nvPr/>
        </p:nvSpPr>
        <p:spPr bwMode="auto">
          <a:xfrm>
            <a:off x="2248253" y="6879676"/>
            <a:ext cx="132232" cy="843814"/>
          </a:xfrm>
          <a:custGeom>
            <a:avLst/>
            <a:gdLst>
              <a:gd name="T0" fmla="*/ 0 w 45"/>
              <a:gd name="T1" fmla="*/ 0 h 95"/>
              <a:gd name="T2" fmla="*/ 0 w 45"/>
              <a:gd name="T3" fmla="*/ 95 h 95"/>
              <a:gd name="T4" fmla="*/ 45 w 45"/>
              <a:gd name="T5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" h="95">
                <a:moveTo>
                  <a:pt x="0" y="0"/>
                </a:moveTo>
                <a:lnTo>
                  <a:pt x="0" y="95"/>
                </a:lnTo>
                <a:lnTo>
                  <a:pt x="45" y="9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801" name="Freeform 687"/>
          <p:cNvSpPr>
            <a:spLocks/>
          </p:cNvSpPr>
          <p:nvPr/>
        </p:nvSpPr>
        <p:spPr bwMode="auto">
          <a:xfrm>
            <a:off x="1983791" y="6098040"/>
            <a:ext cx="264462" cy="772757"/>
          </a:xfrm>
          <a:custGeom>
            <a:avLst/>
            <a:gdLst>
              <a:gd name="T0" fmla="*/ 0 w 90"/>
              <a:gd name="T1" fmla="*/ 0 h 87"/>
              <a:gd name="T2" fmla="*/ 0 w 90"/>
              <a:gd name="T3" fmla="*/ 87 h 87"/>
              <a:gd name="T4" fmla="*/ 90 w 90"/>
              <a:gd name="T5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0" h="87">
                <a:moveTo>
                  <a:pt x="0" y="0"/>
                </a:moveTo>
                <a:lnTo>
                  <a:pt x="0" y="87"/>
                </a:lnTo>
                <a:lnTo>
                  <a:pt x="90" y="8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802" name="Freeform 688"/>
          <p:cNvSpPr>
            <a:spLocks/>
          </p:cNvSpPr>
          <p:nvPr/>
        </p:nvSpPr>
        <p:spPr bwMode="auto">
          <a:xfrm>
            <a:off x="3986645" y="5271436"/>
            <a:ext cx="70523" cy="2780140"/>
          </a:xfrm>
          <a:custGeom>
            <a:avLst/>
            <a:gdLst>
              <a:gd name="T0" fmla="*/ 0 w 24"/>
              <a:gd name="T1" fmla="*/ 0 h 313"/>
              <a:gd name="T2" fmla="*/ 24 w 24"/>
              <a:gd name="T3" fmla="*/ 0 h 313"/>
              <a:gd name="T4" fmla="*/ 24 w 24"/>
              <a:gd name="T5" fmla="*/ 313 h 313"/>
              <a:gd name="T6" fmla="*/ 0 w 24"/>
              <a:gd name="T7" fmla="*/ 313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313">
                <a:moveTo>
                  <a:pt x="0" y="0"/>
                </a:moveTo>
                <a:lnTo>
                  <a:pt x="24" y="0"/>
                </a:lnTo>
                <a:lnTo>
                  <a:pt x="24" y="313"/>
                </a:lnTo>
                <a:lnTo>
                  <a:pt x="0" y="313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803" name="Rectangle 689"/>
          <p:cNvSpPr>
            <a:spLocks noChangeArrowheads="1"/>
          </p:cNvSpPr>
          <p:nvPr/>
        </p:nvSpPr>
        <p:spPr bwMode="auto">
          <a:xfrm>
            <a:off x="4101246" y="6586005"/>
            <a:ext cx="77905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C10 </a:t>
            </a: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fusarins</a:t>
            </a: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04" name="Line 690"/>
          <p:cNvSpPr>
            <a:spLocks noChangeShapeType="1"/>
          </p:cNvSpPr>
          <p:nvPr/>
        </p:nvSpPr>
        <p:spPr bwMode="auto">
          <a:xfrm>
            <a:off x="1052299" y="6098040"/>
            <a:ext cx="931494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805" name="Line 691"/>
          <p:cNvSpPr>
            <a:spLocks noChangeShapeType="1"/>
          </p:cNvSpPr>
          <p:nvPr/>
        </p:nvSpPr>
        <p:spPr bwMode="auto">
          <a:xfrm>
            <a:off x="1040545" y="4890057"/>
            <a:ext cx="0" cy="1207983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242" name="Rectangle 1331"/>
          <p:cNvSpPr>
            <a:spLocks noChangeArrowheads="1"/>
          </p:cNvSpPr>
          <p:nvPr/>
        </p:nvSpPr>
        <p:spPr bwMode="auto">
          <a:xfrm>
            <a:off x="2422451" y="7570749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43" name="Rectangle 1332"/>
          <p:cNvSpPr>
            <a:spLocks noChangeArrowheads="1"/>
          </p:cNvSpPr>
          <p:nvPr/>
        </p:nvSpPr>
        <p:spPr bwMode="auto">
          <a:xfrm>
            <a:off x="2402359" y="7402449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44" name="Rectangle 1333"/>
          <p:cNvSpPr>
            <a:spLocks noChangeArrowheads="1"/>
          </p:cNvSpPr>
          <p:nvPr/>
        </p:nvSpPr>
        <p:spPr bwMode="auto">
          <a:xfrm>
            <a:off x="2151285" y="7687961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45" name="Rectangle 1334"/>
          <p:cNvSpPr>
            <a:spLocks noChangeArrowheads="1"/>
          </p:cNvSpPr>
          <p:nvPr/>
        </p:nvSpPr>
        <p:spPr bwMode="auto">
          <a:xfrm>
            <a:off x="2296146" y="7040943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48" name="Rectangle 1337"/>
          <p:cNvSpPr>
            <a:spLocks noChangeArrowheads="1"/>
          </p:cNvSpPr>
          <p:nvPr/>
        </p:nvSpPr>
        <p:spPr bwMode="auto">
          <a:xfrm>
            <a:off x="2362886" y="6510309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49" name="Rectangle 1338"/>
          <p:cNvSpPr>
            <a:spLocks noChangeArrowheads="1"/>
          </p:cNvSpPr>
          <p:nvPr/>
        </p:nvSpPr>
        <p:spPr bwMode="auto">
          <a:xfrm>
            <a:off x="2377855" y="6133569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50" name="Rectangle 1339"/>
          <p:cNvSpPr>
            <a:spLocks noChangeArrowheads="1"/>
          </p:cNvSpPr>
          <p:nvPr/>
        </p:nvSpPr>
        <p:spPr bwMode="auto">
          <a:xfrm>
            <a:off x="2370814" y="6310654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51" name="Rectangle 1340"/>
          <p:cNvSpPr>
            <a:spLocks noChangeArrowheads="1"/>
          </p:cNvSpPr>
          <p:nvPr/>
        </p:nvSpPr>
        <p:spPr bwMode="auto">
          <a:xfrm>
            <a:off x="2357968" y="6426718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52" name="Rectangle 1341"/>
          <p:cNvSpPr>
            <a:spLocks noChangeArrowheads="1"/>
          </p:cNvSpPr>
          <p:nvPr/>
        </p:nvSpPr>
        <p:spPr bwMode="auto">
          <a:xfrm>
            <a:off x="2231837" y="6752728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53" name="Rectangle 1342"/>
          <p:cNvSpPr>
            <a:spLocks noChangeArrowheads="1"/>
          </p:cNvSpPr>
          <p:nvPr/>
        </p:nvSpPr>
        <p:spPr bwMode="auto">
          <a:xfrm>
            <a:off x="2405824" y="5840452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54" name="Rectangle 1343"/>
          <p:cNvSpPr>
            <a:spLocks noChangeArrowheads="1"/>
          </p:cNvSpPr>
          <p:nvPr/>
        </p:nvSpPr>
        <p:spPr bwMode="auto">
          <a:xfrm>
            <a:off x="2060192" y="6391156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55" name="Rectangle 1344"/>
          <p:cNvSpPr>
            <a:spLocks noChangeArrowheads="1"/>
          </p:cNvSpPr>
          <p:nvPr/>
        </p:nvSpPr>
        <p:spPr bwMode="auto">
          <a:xfrm>
            <a:off x="2284015" y="5405226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56" name="Rectangle 1345"/>
          <p:cNvSpPr>
            <a:spLocks noChangeArrowheads="1"/>
          </p:cNvSpPr>
          <p:nvPr/>
        </p:nvSpPr>
        <p:spPr bwMode="auto">
          <a:xfrm>
            <a:off x="2231122" y="5520698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57" name="Rectangle 1346"/>
          <p:cNvSpPr>
            <a:spLocks noChangeArrowheads="1"/>
          </p:cNvSpPr>
          <p:nvPr/>
        </p:nvSpPr>
        <p:spPr bwMode="auto">
          <a:xfrm>
            <a:off x="2069506" y="5884866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58" name="Rectangle 1347"/>
          <p:cNvSpPr>
            <a:spLocks noChangeArrowheads="1"/>
          </p:cNvSpPr>
          <p:nvPr/>
        </p:nvSpPr>
        <p:spPr bwMode="auto">
          <a:xfrm>
            <a:off x="2025282" y="6728121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59" name="Rectangle 1348"/>
          <p:cNvSpPr>
            <a:spLocks noChangeArrowheads="1"/>
          </p:cNvSpPr>
          <p:nvPr/>
        </p:nvSpPr>
        <p:spPr bwMode="auto">
          <a:xfrm>
            <a:off x="1763905" y="6089160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60" name="Rectangle 1349"/>
          <p:cNvSpPr>
            <a:spLocks noChangeArrowheads="1"/>
          </p:cNvSpPr>
          <p:nvPr/>
        </p:nvSpPr>
        <p:spPr bwMode="auto">
          <a:xfrm>
            <a:off x="2609686" y="750938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61" name="Rectangle 1350"/>
          <p:cNvSpPr>
            <a:spLocks noChangeArrowheads="1"/>
          </p:cNvSpPr>
          <p:nvPr/>
        </p:nvSpPr>
        <p:spPr bwMode="auto">
          <a:xfrm>
            <a:off x="2690783" y="422293"/>
            <a:ext cx="243307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62" name="Rectangle 1351"/>
          <p:cNvSpPr>
            <a:spLocks noChangeArrowheads="1"/>
          </p:cNvSpPr>
          <p:nvPr/>
        </p:nvSpPr>
        <p:spPr bwMode="auto">
          <a:xfrm>
            <a:off x="2621961" y="645946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63" name="Rectangle 1352"/>
          <p:cNvSpPr>
            <a:spLocks noChangeArrowheads="1"/>
          </p:cNvSpPr>
          <p:nvPr/>
        </p:nvSpPr>
        <p:spPr bwMode="auto">
          <a:xfrm>
            <a:off x="2592055" y="830881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64" name="Rectangle 1353"/>
          <p:cNvSpPr>
            <a:spLocks noChangeArrowheads="1"/>
          </p:cNvSpPr>
          <p:nvPr/>
        </p:nvSpPr>
        <p:spPr bwMode="auto">
          <a:xfrm>
            <a:off x="2624486" y="1337747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65" name="Rectangle 1354"/>
          <p:cNvSpPr>
            <a:spLocks noChangeArrowheads="1"/>
          </p:cNvSpPr>
          <p:nvPr/>
        </p:nvSpPr>
        <p:spPr bwMode="auto">
          <a:xfrm>
            <a:off x="2689312" y="1193125"/>
            <a:ext cx="243307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66" name="Rectangle 1355"/>
          <p:cNvSpPr>
            <a:spLocks noChangeArrowheads="1"/>
          </p:cNvSpPr>
          <p:nvPr/>
        </p:nvSpPr>
        <p:spPr bwMode="auto">
          <a:xfrm>
            <a:off x="2681784" y="546644"/>
            <a:ext cx="243307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67" name="Rectangle 1356"/>
          <p:cNvSpPr>
            <a:spLocks noChangeArrowheads="1"/>
          </p:cNvSpPr>
          <p:nvPr/>
        </p:nvSpPr>
        <p:spPr bwMode="auto">
          <a:xfrm>
            <a:off x="2623015" y="1616674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68" name="Rectangle 1357"/>
          <p:cNvSpPr>
            <a:spLocks noChangeArrowheads="1"/>
          </p:cNvSpPr>
          <p:nvPr/>
        </p:nvSpPr>
        <p:spPr bwMode="auto">
          <a:xfrm>
            <a:off x="2624832" y="1046852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69" name="Rectangle 1358"/>
          <p:cNvSpPr>
            <a:spLocks noChangeArrowheads="1"/>
          </p:cNvSpPr>
          <p:nvPr/>
        </p:nvSpPr>
        <p:spPr bwMode="auto">
          <a:xfrm>
            <a:off x="2615562" y="2109922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70" name="Rectangle 1359"/>
          <p:cNvSpPr>
            <a:spLocks noChangeArrowheads="1"/>
          </p:cNvSpPr>
          <p:nvPr/>
        </p:nvSpPr>
        <p:spPr bwMode="auto">
          <a:xfrm>
            <a:off x="2615562" y="2545148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71" name="Rectangle 1360"/>
          <p:cNvSpPr>
            <a:spLocks noChangeArrowheads="1"/>
          </p:cNvSpPr>
          <p:nvPr/>
        </p:nvSpPr>
        <p:spPr bwMode="auto">
          <a:xfrm>
            <a:off x="2609686" y="2394153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72" name="Rectangle 1361"/>
          <p:cNvSpPr>
            <a:spLocks noChangeArrowheads="1"/>
          </p:cNvSpPr>
          <p:nvPr/>
        </p:nvSpPr>
        <p:spPr bwMode="auto">
          <a:xfrm>
            <a:off x="2592055" y="2207624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73" name="Rectangle 1362"/>
          <p:cNvSpPr>
            <a:spLocks noChangeArrowheads="1"/>
          </p:cNvSpPr>
          <p:nvPr/>
        </p:nvSpPr>
        <p:spPr bwMode="auto">
          <a:xfrm>
            <a:off x="2662578" y="1905628"/>
            <a:ext cx="243307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78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74" name="Rectangle 1363"/>
          <p:cNvSpPr>
            <a:spLocks noChangeArrowheads="1"/>
          </p:cNvSpPr>
          <p:nvPr/>
        </p:nvSpPr>
        <p:spPr bwMode="auto">
          <a:xfrm>
            <a:off x="2650824" y="2269802"/>
            <a:ext cx="243307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77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76" name="Rectangle 1365"/>
          <p:cNvSpPr>
            <a:spLocks noChangeArrowheads="1"/>
          </p:cNvSpPr>
          <p:nvPr/>
        </p:nvSpPr>
        <p:spPr bwMode="auto">
          <a:xfrm>
            <a:off x="2603810" y="2731119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77" name="Rectangle 1366"/>
          <p:cNvSpPr>
            <a:spLocks noChangeArrowheads="1"/>
          </p:cNvSpPr>
          <p:nvPr/>
        </p:nvSpPr>
        <p:spPr bwMode="auto">
          <a:xfrm>
            <a:off x="2571485" y="3158025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78" name="Rectangle 1367"/>
          <p:cNvSpPr>
            <a:spLocks noChangeArrowheads="1"/>
          </p:cNvSpPr>
          <p:nvPr/>
        </p:nvSpPr>
        <p:spPr bwMode="auto">
          <a:xfrm>
            <a:off x="2644947" y="3273491"/>
            <a:ext cx="243307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99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79" name="Rectangle 1368"/>
          <p:cNvSpPr>
            <a:spLocks noChangeArrowheads="1"/>
          </p:cNvSpPr>
          <p:nvPr/>
        </p:nvSpPr>
        <p:spPr bwMode="auto">
          <a:xfrm>
            <a:off x="2550916" y="3406727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80" name="Rectangle 1369"/>
          <p:cNvSpPr>
            <a:spLocks noChangeArrowheads="1"/>
          </p:cNvSpPr>
          <p:nvPr/>
        </p:nvSpPr>
        <p:spPr bwMode="auto">
          <a:xfrm>
            <a:off x="2621439" y="3539958"/>
            <a:ext cx="243307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81" name="Rectangle 1370"/>
          <p:cNvSpPr>
            <a:spLocks noChangeArrowheads="1"/>
          </p:cNvSpPr>
          <p:nvPr/>
        </p:nvSpPr>
        <p:spPr bwMode="auto">
          <a:xfrm>
            <a:off x="2612623" y="3824189"/>
            <a:ext cx="243307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87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82" name="Rectangle 1371"/>
          <p:cNvSpPr>
            <a:spLocks noChangeArrowheads="1"/>
          </p:cNvSpPr>
          <p:nvPr/>
        </p:nvSpPr>
        <p:spPr bwMode="auto">
          <a:xfrm>
            <a:off x="2506838" y="3211318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83" name="Rectangle 1372"/>
          <p:cNvSpPr>
            <a:spLocks noChangeArrowheads="1"/>
          </p:cNvSpPr>
          <p:nvPr/>
        </p:nvSpPr>
        <p:spPr bwMode="auto">
          <a:xfrm>
            <a:off x="2559053" y="3727086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84" name="Rectangle 1373"/>
          <p:cNvSpPr>
            <a:spLocks noChangeArrowheads="1"/>
          </p:cNvSpPr>
          <p:nvPr/>
        </p:nvSpPr>
        <p:spPr bwMode="auto">
          <a:xfrm>
            <a:off x="2387236" y="2331695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85" name="Rectangle 1374"/>
          <p:cNvSpPr>
            <a:spLocks noChangeArrowheads="1"/>
          </p:cNvSpPr>
          <p:nvPr/>
        </p:nvSpPr>
        <p:spPr bwMode="auto">
          <a:xfrm>
            <a:off x="2515655" y="4245814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86" name="Rectangle 1375"/>
          <p:cNvSpPr>
            <a:spLocks noChangeArrowheads="1"/>
          </p:cNvSpPr>
          <p:nvPr/>
        </p:nvSpPr>
        <p:spPr bwMode="auto">
          <a:xfrm>
            <a:off x="2527408" y="4508124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87" name="Rectangle 1376"/>
          <p:cNvSpPr>
            <a:spLocks noChangeArrowheads="1"/>
          </p:cNvSpPr>
          <p:nvPr/>
        </p:nvSpPr>
        <p:spPr bwMode="auto">
          <a:xfrm>
            <a:off x="2509778" y="4623590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88" name="Rectangle 1377"/>
          <p:cNvSpPr>
            <a:spLocks noChangeArrowheads="1"/>
          </p:cNvSpPr>
          <p:nvPr/>
        </p:nvSpPr>
        <p:spPr bwMode="auto">
          <a:xfrm>
            <a:off x="2546357" y="4873389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89" name="Rectangle 1378"/>
          <p:cNvSpPr>
            <a:spLocks noChangeArrowheads="1"/>
          </p:cNvSpPr>
          <p:nvPr/>
        </p:nvSpPr>
        <p:spPr bwMode="auto">
          <a:xfrm>
            <a:off x="2526139" y="4370165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90" name="Rectangle 1379"/>
          <p:cNvSpPr>
            <a:spLocks noChangeArrowheads="1"/>
          </p:cNvSpPr>
          <p:nvPr/>
        </p:nvSpPr>
        <p:spPr bwMode="auto">
          <a:xfrm>
            <a:off x="2297616" y="4747298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91" name="Rectangle 1380"/>
          <p:cNvSpPr>
            <a:spLocks noChangeArrowheads="1"/>
          </p:cNvSpPr>
          <p:nvPr/>
        </p:nvSpPr>
        <p:spPr bwMode="auto">
          <a:xfrm>
            <a:off x="1507760" y="3539958"/>
            <a:ext cx="364962" cy="8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22" name="Rettangolo 1521"/>
          <p:cNvSpPr/>
          <p:nvPr/>
        </p:nvSpPr>
        <p:spPr>
          <a:xfrm>
            <a:off x="39391" y="195856"/>
            <a:ext cx="9171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R-PKS </a:t>
            </a:r>
            <a:r>
              <a:rPr lang="en-US" b="1" dirty="0"/>
              <a:t>I</a:t>
            </a:r>
            <a:r>
              <a:rPr lang="en-US" b="1" dirty="0" smtClean="0"/>
              <a:t>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7044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Rectangle 7"/>
          <p:cNvSpPr>
            <a:spLocks noChangeArrowheads="1"/>
          </p:cNvSpPr>
          <p:nvPr/>
        </p:nvSpPr>
        <p:spPr bwMode="auto">
          <a:xfrm>
            <a:off x="3711274" y="274279"/>
            <a:ext cx="51135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Feu 2145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25" name="Freeform 8"/>
          <p:cNvSpPr>
            <a:spLocks/>
          </p:cNvSpPr>
          <p:nvPr/>
        </p:nvSpPr>
        <p:spPr bwMode="auto">
          <a:xfrm>
            <a:off x="3662465" y="351951"/>
            <a:ext cx="39513" cy="77672"/>
          </a:xfrm>
          <a:custGeom>
            <a:avLst/>
            <a:gdLst>
              <a:gd name="T0" fmla="*/ 0 w 17"/>
              <a:gd name="T1" fmla="*/ 8 h 8"/>
              <a:gd name="T2" fmla="*/ 0 w 17"/>
              <a:gd name="T3" fmla="*/ 0 h 8"/>
              <a:gd name="T4" fmla="*/ 17 w 17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8">
                <a:moveTo>
                  <a:pt x="0" y="8"/>
                </a:moveTo>
                <a:lnTo>
                  <a:pt x="0" y="0"/>
                </a:lnTo>
                <a:lnTo>
                  <a:pt x="1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26" name="Rectangle 9"/>
          <p:cNvSpPr>
            <a:spLocks noChangeArrowheads="1"/>
          </p:cNvSpPr>
          <p:nvPr/>
        </p:nvSpPr>
        <p:spPr bwMode="auto">
          <a:xfrm>
            <a:off x="3706625" y="439329"/>
            <a:ext cx="57708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en-US" sz="1000" dirty="0" smtClean="0">
                <a:solidFill>
                  <a:srgbClr val="000000"/>
                </a:solidFill>
                <a:latin typeface="+mn-lt"/>
              </a:rPr>
              <a:t>JGI 101778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27" name="Freeform 10"/>
          <p:cNvSpPr>
            <a:spLocks/>
          </p:cNvSpPr>
          <p:nvPr/>
        </p:nvSpPr>
        <p:spPr bwMode="auto">
          <a:xfrm>
            <a:off x="3662465" y="439329"/>
            <a:ext cx="32540" cy="77672"/>
          </a:xfrm>
          <a:custGeom>
            <a:avLst/>
            <a:gdLst>
              <a:gd name="T0" fmla="*/ 0 w 14"/>
              <a:gd name="T1" fmla="*/ 0 h 8"/>
              <a:gd name="T2" fmla="*/ 0 w 14"/>
              <a:gd name="T3" fmla="*/ 8 h 8"/>
              <a:gd name="T4" fmla="*/ 14 w 14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8">
                <a:moveTo>
                  <a:pt x="0" y="0"/>
                </a:moveTo>
                <a:lnTo>
                  <a:pt x="0" y="8"/>
                </a:lnTo>
                <a:lnTo>
                  <a:pt x="14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28" name="Freeform 11"/>
          <p:cNvSpPr>
            <a:spLocks/>
          </p:cNvSpPr>
          <p:nvPr/>
        </p:nvSpPr>
        <p:spPr bwMode="auto">
          <a:xfrm>
            <a:off x="3446308" y="439329"/>
            <a:ext cx="216157" cy="2660268"/>
          </a:xfrm>
          <a:custGeom>
            <a:avLst/>
            <a:gdLst>
              <a:gd name="T0" fmla="*/ 0 w 93"/>
              <a:gd name="T1" fmla="*/ 274 h 274"/>
              <a:gd name="T2" fmla="*/ 0 w 93"/>
              <a:gd name="T3" fmla="*/ 0 h 274"/>
              <a:gd name="T4" fmla="*/ 93 w 93"/>
              <a:gd name="T5" fmla="*/ 0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3" h="274">
                <a:moveTo>
                  <a:pt x="0" y="274"/>
                </a:moveTo>
                <a:lnTo>
                  <a:pt x="0" y="0"/>
                </a:lnTo>
                <a:lnTo>
                  <a:pt x="9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29" name="Rectangle 12"/>
          <p:cNvSpPr>
            <a:spLocks noChangeArrowheads="1"/>
          </p:cNvSpPr>
          <p:nvPr/>
        </p:nvSpPr>
        <p:spPr bwMode="auto">
          <a:xfrm>
            <a:off x="3750787" y="604385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Fan 415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30" name="Freeform 13"/>
          <p:cNvSpPr>
            <a:spLocks/>
          </p:cNvSpPr>
          <p:nvPr/>
        </p:nvSpPr>
        <p:spPr bwMode="auto">
          <a:xfrm>
            <a:off x="3725219" y="682057"/>
            <a:ext cx="13946" cy="194180"/>
          </a:xfrm>
          <a:custGeom>
            <a:avLst/>
            <a:gdLst>
              <a:gd name="T0" fmla="*/ 0 w 6"/>
              <a:gd name="T1" fmla="*/ 20 h 20"/>
              <a:gd name="T2" fmla="*/ 0 w 6"/>
              <a:gd name="T3" fmla="*/ 0 h 20"/>
              <a:gd name="T4" fmla="*/ 6 w 6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20">
                <a:moveTo>
                  <a:pt x="0" y="20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31" name="Rectangle 14"/>
          <p:cNvSpPr>
            <a:spLocks noChangeArrowheads="1"/>
          </p:cNvSpPr>
          <p:nvPr/>
        </p:nvSpPr>
        <p:spPr bwMode="auto">
          <a:xfrm>
            <a:off x="3753110" y="769435"/>
            <a:ext cx="537453" cy="941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Fsub 3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32" name="Freeform 15"/>
          <p:cNvSpPr>
            <a:spLocks/>
          </p:cNvSpPr>
          <p:nvPr/>
        </p:nvSpPr>
        <p:spPr bwMode="auto">
          <a:xfrm>
            <a:off x="3727544" y="847107"/>
            <a:ext cx="16271" cy="116508"/>
          </a:xfrm>
          <a:custGeom>
            <a:avLst/>
            <a:gdLst>
              <a:gd name="T0" fmla="*/ 0 w 7"/>
              <a:gd name="T1" fmla="*/ 12 h 12"/>
              <a:gd name="T2" fmla="*/ 0 w 7"/>
              <a:gd name="T3" fmla="*/ 0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0" y="12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33" name="Rectangle 16"/>
          <p:cNvSpPr>
            <a:spLocks noChangeArrowheads="1"/>
          </p:cNvSpPr>
          <p:nvPr/>
        </p:nvSpPr>
        <p:spPr bwMode="auto">
          <a:xfrm>
            <a:off x="3753110" y="934492"/>
            <a:ext cx="61715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09020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34" name="Freeform 17"/>
          <p:cNvSpPr>
            <a:spLocks/>
          </p:cNvSpPr>
          <p:nvPr/>
        </p:nvSpPr>
        <p:spPr bwMode="auto">
          <a:xfrm>
            <a:off x="3729868" y="1012164"/>
            <a:ext cx="13946" cy="67966"/>
          </a:xfrm>
          <a:custGeom>
            <a:avLst/>
            <a:gdLst>
              <a:gd name="T0" fmla="*/ 0 w 6"/>
              <a:gd name="T1" fmla="*/ 7 h 7"/>
              <a:gd name="T2" fmla="*/ 0 w 6"/>
              <a:gd name="T3" fmla="*/ 0 h 7"/>
              <a:gd name="T4" fmla="*/ 6 w 6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7">
                <a:moveTo>
                  <a:pt x="0" y="7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35" name="Rectangle 18"/>
          <p:cNvSpPr>
            <a:spLocks noChangeArrowheads="1"/>
          </p:cNvSpPr>
          <p:nvPr/>
        </p:nvSpPr>
        <p:spPr bwMode="auto">
          <a:xfrm>
            <a:off x="3757759" y="1089836"/>
            <a:ext cx="61555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FCIR 13183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36" name="Freeform 19"/>
          <p:cNvSpPr>
            <a:spLocks/>
          </p:cNvSpPr>
          <p:nvPr/>
        </p:nvSpPr>
        <p:spPr bwMode="auto">
          <a:xfrm>
            <a:off x="3729868" y="1099542"/>
            <a:ext cx="18594" cy="67966"/>
          </a:xfrm>
          <a:custGeom>
            <a:avLst/>
            <a:gdLst>
              <a:gd name="T0" fmla="*/ 0 w 8"/>
              <a:gd name="T1" fmla="*/ 0 h 7"/>
              <a:gd name="T2" fmla="*/ 0 w 8"/>
              <a:gd name="T3" fmla="*/ 7 h 7"/>
              <a:gd name="T4" fmla="*/ 8 w 8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7">
                <a:moveTo>
                  <a:pt x="0" y="0"/>
                </a:moveTo>
                <a:lnTo>
                  <a:pt x="0" y="7"/>
                </a:lnTo>
                <a:lnTo>
                  <a:pt x="8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37" name="Freeform 20"/>
          <p:cNvSpPr>
            <a:spLocks/>
          </p:cNvSpPr>
          <p:nvPr/>
        </p:nvSpPr>
        <p:spPr bwMode="auto">
          <a:xfrm>
            <a:off x="3727544" y="973328"/>
            <a:ext cx="2325" cy="116508"/>
          </a:xfrm>
          <a:custGeom>
            <a:avLst/>
            <a:gdLst>
              <a:gd name="T0" fmla="*/ 0 w 1"/>
              <a:gd name="T1" fmla="*/ 0 h 12"/>
              <a:gd name="T2" fmla="*/ 0 w 1"/>
              <a:gd name="T3" fmla="*/ 12 h 12"/>
              <a:gd name="T4" fmla="*/ 1 w 1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2">
                <a:moveTo>
                  <a:pt x="0" y="0"/>
                </a:moveTo>
                <a:lnTo>
                  <a:pt x="0" y="12"/>
                </a:lnTo>
                <a:lnTo>
                  <a:pt x="1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38" name="Rectangle 21"/>
          <p:cNvSpPr>
            <a:spLocks noChangeArrowheads="1"/>
          </p:cNvSpPr>
          <p:nvPr/>
        </p:nvSpPr>
        <p:spPr bwMode="auto">
          <a:xfrm>
            <a:off x="3750787" y="1254886"/>
            <a:ext cx="5145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Fbu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1966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39" name="Freeform 22"/>
          <p:cNvSpPr>
            <a:spLocks/>
          </p:cNvSpPr>
          <p:nvPr/>
        </p:nvSpPr>
        <p:spPr bwMode="auto">
          <a:xfrm>
            <a:off x="3727544" y="1099542"/>
            <a:ext cx="11622" cy="233016"/>
          </a:xfrm>
          <a:custGeom>
            <a:avLst/>
            <a:gdLst>
              <a:gd name="T0" fmla="*/ 0 w 5"/>
              <a:gd name="T1" fmla="*/ 0 h 24"/>
              <a:gd name="T2" fmla="*/ 0 w 5"/>
              <a:gd name="T3" fmla="*/ 24 h 24"/>
              <a:gd name="T4" fmla="*/ 5 w 5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4">
                <a:moveTo>
                  <a:pt x="0" y="0"/>
                </a:moveTo>
                <a:lnTo>
                  <a:pt x="0" y="24"/>
                </a:lnTo>
                <a:lnTo>
                  <a:pt x="5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40" name="Line 23"/>
          <p:cNvSpPr>
            <a:spLocks noChangeShapeType="1"/>
          </p:cNvSpPr>
          <p:nvPr/>
        </p:nvSpPr>
        <p:spPr bwMode="auto">
          <a:xfrm>
            <a:off x="3727544" y="847107"/>
            <a:ext cx="0" cy="233016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41" name="Freeform 24"/>
          <p:cNvSpPr>
            <a:spLocks/>
          </p:cNvSpPr>
          <p:nvPr/>
        </p:nvSpPr>
        <p:spPr bwMode="auto">
          <a:xfrm>
            <a:off x="3725219" y="895656"/>
            <a:ext cx="2325" cy="194180"/>
          </a:xfrm>
          <a:custGeom>
            <a:avLst/>
            <a:gdLst>
              <a:gd name="T0" fmla="*/ 0 w 1"/>
              <a:gd name="T1" fmla="*/ 0 h 20"/>
              <a:gd name="T2" fmla="*/ 0 w 1"/>
              <a:gd name="T3" fmla="*/ 20 h 20"/>
              <a:gd name="T4" fmla="*/ 1 w 1"/>
              <a:gd name="T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0">
                <a:moveTo>
                  <a:pt x="0" y="0"/>
                </a:moveTo>
                <a:lnTo>
                  <a:pt x="0" y="20"/>
                </a:lnTo>
                <a:lnTo>
                  <a:pt x="1" y="2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42" name="Freeform 25"/>
          <p:cNvSpPr>
            <a:spLocks/>
          </p:cNvSpPr>
          <p:nvPr/>
        </p:nvSpPr>
        <p:spPr bwMode="auto">
          <a:xfrm>
            <a:off x="3720571" y="885944"/>
            <a:ext cx="4649" cy="300982"/>
          </a:xfrm>
          <a:custGeom>
            <a:avLst/>
            <a:gdLst>
              <a:gd name="T0" fmla="*/ 0 w 2"/>
              <a:gd name="T1" fmla="*/ 31 h 31"/>
              <a:gd name="T2" fmla="*/ 0 w 2"/>
              <a:gd name="T3" fmla="*/ 0 h 31"/>
              <a:gd name="T4" fmla="*/ 2 w 2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1">
                <a:moveTo>
                  <a:pt x="0" y="31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43" name="Rectangle 26"/>
          <p:cNvSpPr>
            <a:spLocks noChangeArrowheads="1"/>
          </p:cNvSpPr>
          <p:nvPr/>
        </p:nvSpPr>
        <p:spPr bwMode="auto">
          <a:xfrm>
            <a:off x="3769381" y="1419942"/>
            <a:ext cx="62837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Fsp5 07321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44" name="Freeform 27"/>
          <p:cNvSpPr>
            <a:spLocks/>
          </p:cNvSpPr>
          <p:nvPr/>
        </p:nvSpPr>
        <p:spPr bwMode="auto">
          <a:xfrm>
            <a:off x="3720571" y="1196632"/>
            <a:ext cx="37188" cy="300982"/>
          </a:xfrm>
          <a:custGeom>
            <a:avLst/>
            <a:gdLst>
              <a:gd name="T0" fmla="*/ 0 w 16"/>
              <a:gd name="T1" fmla="*/ 0 h 31"/>
              <a:gd name="T2" fmla="*/ 0 w 16"/>
              <a:gd name="T3" fmla="*/ 31 h 31"/>
              <a:gd name="T4" fmla="*/ 16 w 16"/>
              <a:gd name="T5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31">
                <a:moveTo>
                  <a:pt x="0" y="0"/>
                </a:moveTo>
                <a:lnTo>
                  <a:pt x="0" y="31"/>
                </a:lnTo>
                <a:lnTo>
                  <a:pt x="16" y="3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45" name="Freeform 28"/>
          <p:cNvSpPr>
            <a:spLocks/>
          </p:cNvSpPr>
          <p:nvPr/>
        </p:nvSpPr>
        <p:spPr bwMode="auto">
          <a:xfrm>
            <a:off x="3713599" y="1196632"/>
            <a:ext cx="6974" cy="262146"/>
          </a:xfrm>
          <a:custGeom>
            <a:avLst/>
            <a:gdLst>
              <a:gd name="T0" fmla="*/ 0 w 3"/>
              <a:gd name="T1" fmla="*/ 27 h 27"/>
              <a:gd name="T2" fmla="*/ 0 w 3"/>
              <a:gd name="T3" fmla="*/ 0 h 27"/>
              <a:gd name="T4" fmla="*/ 3 w 3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7">
                <a:moveTo>
                  <a:pt x="0" y="27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46" name="Rectangle 29"/>
          <p:cNvSpPr>
            <a:spLocks noChangeArrowheads="1"/>
          </p:cNvSpPr>
          <p:nvPr/>
        </p:nvSpPr>
        <p:spPr bwMode="auto">
          <a:xfrm>
            <a:off x="3771704" y="1584992"/>
            <a:ext cx="55624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Fth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01180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47" name="Freeform 30"/>
          <p:cNvSpPr>
            <a:spLocks/>
          </p:cNvSpPr>
          <p:nvPr/>
        </p:nvSpPr>
        <p:spPr bwMode="auto">
          <a:xfrm>
            <a:off x="3720571" y="1662664"/>
            <a:ext cx="39513" cy="77672"/>
          </a:xfrm>
          <a:custGeom>
            <a:avLst/>
            <a:gdLst>
              <a:gd name="T0" fmla="*/ 0 w 17"/>
              <a:gd name="T1" fmla="*/ 8 h 8"/>
              <a:gd name="T2" fmla="*/ 0 w 17"/>
              <a:gd name="T3" fmla="*/ 0 h 8"/>
              <a:gd name="T4" fmla="*/ 17 w 17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8">
                <a:moveTo>
                  <a:pt x="0" y="8"/>
                </a:moveTo>
                <a:lnTo>
                  <a:pt x="0" y="0"/>
                </a:lnTo>
                <a:lnTo>
                  <a:pt x="1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48" name="Rectangle 31"/>
          <p:cNvSpPr>
            <a:spLocks noChangeArrowheads="1"/>
          </p:cNvSpPr>
          <p:nvPr/>
        </p:nvSpPr>
        <p:spPr bwMode="auto">
          <a:xfrm>
            <a:off x="3753110" y="1750048"/>
            <a:ext cx="66043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FVEG 03695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49" name="Freeform 32"/>
          <p:cNvSpPr>
            <a:spLocks/>
          </p:cNvSpPr>
          <p:nvPr/>
        </p:nvSpPr>
        <p:spPr bwMode="auto">
          <a:xfrm>
            <a:off x="3720571" y="1750048"/>
            <a:ext cx="23243" cy="77672"/>
          </a:xfrm>
          <a:custGeom>
            <a:avLst/>
            <a:gdLst>
              <a:gd name="T0" fmla="*/ 0 w 10"/>
              <a:gd name="T1" fmla="*/ 0 h 8"/>
              <a:gd name="T2" fmla="*/ 0 w 10"/>
              <a:gd name="T3" fmla="*/ 8 h 8"/>
              <a:gd name="T4" fmla="*/ 10 w 1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0"/>
                </a:moveTo>
                <a:lnTo>
                  <a:pt x="0" y="8"/>
                </a:lnTo>
                <a:lnTo>
                  <a:pt x="1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50" name="Freeform 33"/>
          <p:cNvSpPr>
            <a:spLocks/>
          </p:cNvSpPr>
          <p:nvPr/>
        </p:nvSpPr>
        <p:spPr bwMode="auto">
          <a:xfrm>
            <a:off x="3713599" y="1478196"/>
            <a:ext cx="6974" cy="262146"/>
          </a:xfrm>
          <a:custGeom>
            <a:avLst/>
            <a:gdLst>
              <a:gd name="T0" fmla="*/ 0 w 3"/>
              <a:gd name="T1" fmla="*/ 0 h 27"/>
              <a:gd name="T2" fmla="*/ 0 w 3"/>
              <a:gd name="T3" fmla="*/ 27 h 27"/>
              <a:gd name="T4" fmla="*/ 3 w 3"/>
              <a:gd name="T5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7">
                <a:moveTo>
                  <a:pt x="0" y="0"/>
                </a:moveTo>
                <a:lnTo>
                  <a:pt x="0" y="27"/>
                </a:lnTo>
                <a:lnTo>
                  <a:pt x="3" y="2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51" name="Freeform 34"/>
          <p:cNvSpPr>
            <a:spLocks/>
          </p:cNvSpPr>
          <p:nvPr/>
        </p:nvSpPr>
        <p:spPr bwMode="auto">
          <a:xfrm>
            <a:off x="3711274" y="1468484"/>
            <a:ext cx="2325" cy="427196"/>
          </a:xfrm>
          <a:custGeom>
            <a:avLst/>
            <a:gdLst>
              <a:gd name="T0" fmla="*/ 0 w 1"/>
              <a:gd name="T1" fmla="*/ 44 h 44"/>
              <a:gd name="T2" fmla="*/ 0 w 1"/>
              <a:gd name="T3" fmla="*/ 0 h 44"/>
              <a:gd name="T4" fmla="*/ 1 w 1"/>
              <a:gd name="T5" fmla="*/ 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4">
                <a:moveTo>
                  <a:pt x="0" y="44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52" name="Rectangle 35"/>
          <p:cNvSpPr>
            <a:spLocks noChangeArrowheads="1"/>
          </p:cNvSpPr>
          <p:nvPr/>
        </p:nvSpPr>
        <p:spPr bwMode="auto">
          <a:xfrm>
            <a:off x="3755435" y="1915098"/>
            <a:ext cx="55784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Fpr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03560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53" name="Freeform 36"/>
          <p:cNvSpPr>
            <a:spLocks/>
          </p:cNvSpPr>
          <p:nvPr/>
        </p:nvSpPr>
        <p:spPr bwMode="auto">
          <a:xfrm>
            <a:off x="3725219" y="1992771"/>
            <a:ext cx="20919" cy="67966"/>
          </a:xfrm>
          <a:custGeom>
            <a:avLst/>
            <a:gdLst>
              <a:gd name="T0" fmla="*/ 0 w 9"/>
              <a:gd name="T1" fmla="*/ 7 h 7"/>
              <a:gd name="T2" fmla="*/ 0 w 9"/>
              <a:gd name="T3" fmla="*/ 0 h 7"/>
              <a:gd name="T4" fmla="*/ 9 w 9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7">
                <a:moveTo>
                  <a:pt x="0" y="7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54" name="Rectangle 37"/>
          <p:cNvSpPr>
            <a:spLocks noChangeArrowheads="1"/>
          </p:cNvSpPr>
          <p:nvPr/>
        </p:nvSpPr>
        <p:spPr bwMode="auto">
          <a:xfrm>
            <a:off x="3753110" y="2070443"/>
            <a:ext cx="62837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FFUJ 03984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55" name="Freeform 38"/>
          <p:cNvSpPr>
            <a:spLocks/>
          </p:cNvSpPr>
          <p:nvPr/>
        </p:nvSpPr>
        <p:spPr bwMode="auto">
          <a:xfrm>
            <a:off x="3725219" y="2080155"/>
            <a:ext cx="18594" cy="67966"/>
          </a:xfrm>
          <a:custGeom>
            <a:avLst/>
            <a:gdLst>
              <a:gd name="T0" fmla="*/ 0 w 8"/>
              <a:gd name="T1" fmla="*/ 0 h 7"/>
              <a:gd name="T2" fmla="*/ 0 w 8"/>
              <a:gd name="T3" fmla="*/ 7 h 7"/>
              <a:gd name="T4" fmla="*/ 8 w 8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7">
                <a:moveTo>
                  <a:pt x="0" y="0"/>
                </a:moveTo>
                <a:lnTo>
                  <a:pt x="0" y="7"/>
                </a:lnTo>
                <a:lnTo>
                  <a:pt x="8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56" name="Freeform 39"/>
          <p:cNvSpPr>
            <a:spLocks/>
          </p:cNvSpPr>
          <p:nvPr/>
        </p:nvSpPr>
        <p:spPr bwMode="auto">
          <a:xfrm>
            <a:off x="3715922" y="2070443"/>
            <a:ext cx="9297" cy="116508"/>
          </a:xfrm>
          <a:custGeom>
            <a:avLst/>
            <a:gdLst>
              <a:gd name="T0" fmla="*/ 0 w 4"/>
              <a:gd name="T1" fmla="*/ 12 h 12"/>
              <a:gd name="T2" fmla="*/ 0 w 4"/>
              <a:gd name="T3" fmla="*/ 0 h 12"/>
              <a:gd name="T4" fmla="*/ 4 w 4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2">
                <a:moveTo>
                  <a:pt x="0" y="12"/>
                </a:moveTo>
                <a:lnTo>
                  <a:pt x="0" y="0"/>
                </a:lnTo>
                <a:lnTo>
                  <a:pt x="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57" name="Rectangle 40"/>
          <p:cNvSpPr>
            <a:spLocks noChangeArrowheads="1"/>
          </p:cNvSpPr>
          <p:nvPr/>
        </p:nvSpPr>
        <p:spPr bwMode="auto">
          <a:xfrm>
            <a:off x="3753110" y="2235499"/>
            <a:ext cx="55624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05487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58" name="Freeform 41"/>
          <p:cNvSpPr>
            <a:spLocks/>
          </p:cNvSpPr>
          <p:nvPr/>
        </p:nvSpPr>
        <p:spPr bwMode="auto">
          <a:xfrm>
            <a:off x="3715922" y="2196663"/>
            <a:ext cx="27891" cy="116508"/>
          </a:xfrm>
          <a:custGeom>
            <a:avLst/>
            <a:gdLst>
              <a:gd name="T0" fmla="*/ 0 w 12"/>
              <a:gd name="T1" fmla="*/ 0 h 12"/>
              <a:gd name="T2" fmla="*/ 0 w 12"/>
              <a:gd name="T3" fmla="*/ 12 h 12"/>
              <a:gd name="T4" fmla="*/ 12 w 12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2">
                <a:moveTo>
                  <a:pt x="0" y="0"/>
                </a:moveTo>
                <a:lnTo>
                  <a:pt x="0" y="12"/>
                </a:lnTo>
                <a:lnTo>
                  <a:pt x="12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59" name="Freeform 42"/>
          <p:cNvSpPr>
            <a:spLocks/>
          </p:cNvSpPr>
          <p:nvPr/>
        </p:nvSpPr>
        <p:spPr bwMode="auto">
          <a:xfrm>
            <a:off x="3713599" y="2196663"/>
            <a:ext cx="2325" cy="135926"/>
          </a:xfrm>
          <a:custGeom>
            <a:avLst/>
            <a:gdLst>
              <a:gd name="T0" fmla="*/ 0 w 1"/>
              <a:gd name="T1" fmla="*/ 14 h 14"/>
              <a:gd name="T2" fmla="*/ 0 w 1"/>
              <a:gd name="T3" fmla="*/ 0 h 14"/>
              <a:gd name="T4" fmla="*/ 1 w 1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4">
                <a:moveTo>
                  <a:pt x="0" y="14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60" name="Rectangle 43"/>
          <p:cNvSpPr>
            <a:spLocks noChangeArrowheads="1"/>
          </p:cNvSpPr>
          <p:nvPr/>
        </p:nvSpPr>
        <p:spPr bwMode="auto">
          <a:xfrm>
            <a:off x="3746138" y="2400549"/>
            <a:ext cx="54181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Fdl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07084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61" name="Freeform 44"/>
          <p:cNvSpPr>
            <a:spLocks/>
          </p:cNvSpPr>
          <p:nvPr/>
        </p:nvSpPr>
        <p:spPr bwMode="auto">
          <a:xfrm>
            <a:off x="3713599" y="2342295"/>
            <a:ext cx="20919" cy="135926"/>
          </a:xfrm>
          <a:custGeom>
            <a:avLst/>
            <a:gdLst>
              <a:gd name="T0" fmla="*/ 0 w 9"/>
              <a:gd name="T1" fmla="*/ 0 h 14"/>
              <a:gd name="T2" fmla="*/ 0 w 9"/>
              <a:gd name="T3" fmla="*/ 14 h 14"/>
              <a:gd name="T4" fmla="*/ 9 w 9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4">
                <a:moveTo>
                  <a:pt x="0" y="0"/>
                </a:moveTo>
                <a:lnTo>
                  <a:pt x="0" y="14"/>
                </a:lnTo>
                <a:lnTo>
                  <a:pt x="9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62" name="Freeform 45"/>
          <p:cNvSpPr>
            <a:spLocks/>
          </p:cNvSpPr>
          <p:nvPr/>
        </p:nvSpPr>
        <p:spPr bwMode="auto">
          <a:xfrm>
            <a:off x="3711274" y="1905393"/>
            <a:ext cx="2325" cy="427196"/>
          </a:xfrm>
          <a:custGeom>
            <a:avLst/>
            <a:gdLst>
              <a:gd name="T0" fmla="*/ 0 w 1"/>
              <a:gd name="T1" fmla="*/ 0 h 44"/>
              <a:gd name="T2" fmla="*/ 0 w 1"/>
              <a:gd name="T3" fmla="*/ 44 h 44"/>
              <a:gd name="T4" fmla="*/ 1 w 1"/>
              <a:gd name="T5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4">
                <a:moveTo>
                  <a:pt x="0" y="0"/>
                </a:moveTo>
                <a:lnTo>
                  <a:pt x="0" y="44"/>
                </a:lnTo>
                <a:lnTo>
                  <a:pt x="1" y="4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63" name="Freeform 46"/>
          <p:cNvSpPr>
            <a:spLocks/>
          </p:cNvSpPr>
          <p:nvPr/>
        </p:nvSpPr>
        <p:spPr bwMode="auto">
          <a:xfrm>
            <a:off x="3706625" y="1905393"/>
            <a:ext cx="4649" cy="757303"/>
          </a:xfrm>
          <a:custGeom>
            <a:avLst/>
            <a:gdLst>
              <a:gd name="T0" fmla="*/ 0 w 2"/>
              <a:gd name="T1" fmla="*/ 78 h 78"/>
              <a:gd name="T2" fmla="*/ 0 w 2"/>
              <a:gd name="T3" fmla="*/ 0 h 78"/>
              <a:gd name="T4" fmla="*/ 2 w 2"/>
              <a:gd name="T5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78">
                <a:moveTo>
                  <a:pt x="0" y="78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64" name="Rectangle 47"/>
          <p:cNvSpPr>
            <a:spLocks noChangeArrowheads="1"/>
          </p:cNvSpPr>
          <p:nvPr/>
        </p:nvSpPr>
        <p:spPr bwMode="auto">
          <a:xfrm>
            <a:off x="3757759" y="2565605"/>
            <a:ext cx="41998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Ffo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121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65" name="Freeform 48"/>
          <p:cNvSpPr>
            <a:spLocks/>
          </p:cNvSpPr>
          <p:nvPr/>
        </p:nvSpPr>
        <p:spPr bwMode="auto">
          <a:xfrm>
            <a:off x="3725219" y="2643277"/>
            <a:ext cx="23243" cy="77672"/>
          </a:xfrm>
          <a:custGeom>
            <a:avLst/>
            <a:gdLst>
              <a:gd name="T0" fmla="*/ 0 w 10"/>
              <a:gd name="T1" fmla="*/ 8 h 8"/>
              <a:gd name="T2" fmla="*/ 0 w 10"/>
              <a:gd name="T3" fmla="*/ 0 h 8"/>
              <a:gd name="T4" fmla="*/ 10 w 10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8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66" name="Rectangle 49"/>
          <p:cNvSpPr>
            <a:spLocks noChangeArrowheads="1"/>
          </p:cNvSpPr>
          <p:nvPr/>
        </p:nvSpPr>
        <p:spPr bwMode="auto">
          <a:xfrm>
            <a:off x="3764732" y="2730655"/>
            <a:ext cx="67807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FOXG 05816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67" name="Freeform 50"/>
          <p:cNvSpPr>
            <a:spLocks/>
          </p:cNvSpPr>
          <p:nvPr/>
        </p:nvSpPr>
        <p:spPr bwMode="auto">
          <a:xfrm>
            <a:off x="3725219" y="2730655"/>
            <a:ext cx="27891" cy="77672"/>
          </a:xfrm>
          <a:custGeom>
            <a:avLst/>
            <a:gdLst>
              <a:gd name="T0" fmla="*/ 0 w 12"/>
              <a:gd name="T1" fmla="*/ 0 h 8"/>
              <a:gd name="T2" fmla="*/ 0 w 12"/>
              <a:gd name="T3" fmla="*/ 8 h 8"/>
              <a:gd name="T4" fmla="*/ 12 w 12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8">
                <a:moveTo>
                  <a:pt x="0" y="0"/>
                </a:moveTo>
                <a:lnTo>
                  <a:pt x="0" y="8"/>
                </a:lnTo>
                <a:lnTo>
                  <a:pt x="12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68" name="Freeform 51"/>
          <p:cNvSpPr>
            <a:spLocks/>
          </p:cNvSpPr>
          <p:nvPr/>
        </p:nvSpPr>
        <p:spPr bwMode="auto">
          <a:xfrm>
            <a:off x="3713599" y="2720949"/>
            <a:ext cx="11622" cy="165056"/>
          </a:xfrm>
          <a:custGeom>
            <a:avLst/>
            <a:gdLst>
              <a:gd name="T0" fmla="*/ 0 w 5"/>
              <a:gd name="T1" fmla="*/ 17 h 17"/>
              <a:gd name="T2" fmla="*/ 0 w 5"/>
              <a:gd name="T3" fmla="*/ 0 h 17"/>
              <a:gd name="T4" fmla="*/ 5 w 5"/>
              <a:gd name="T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7">
                <a:moveTo>
                  <a:pt x="0" y="17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69" name="Rectangle 52"/>
          <p:cNvSpPr>
            <a:spLocks noChangeArrowheads="1"/>
          </p:cNvSpPr>
          <p:nvPr/>
        </p:nvSpPr>
        <p:spPr bwMode="auto">
          <a:xfrm>
            <a:off x="3774029" y="2895711"/>
            <a:ext cx="43601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Fga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142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70" name="Freeform 53"/>
          <p:cNvSpPr>
            <a:spLocks/>
          </p:cNvSpPr>
          <p:nvPr/>
        </p:nvSpPr>
        <p:spPr bwMode="auto">
          <a:xfrm>
            <a:off x="3722896" y="2973384"/>
            <a:ext cx="41837" cy="67966"/>
          </a:xfrm>
          <a:custGeom>
            <a:avLst/>
            <a:gdLst>
              <a:gd name="T0" fmla="*/ 0 w 18"/>
              <a:gd name="T1" fmla="*/ 7 h 7"/>
              <a:gd name="T2" fmla="*/ 0 w 18"/>
              <a:gd name="T3" fmla="*/ 0 h 7"/>
              <a:gd name="T4" fmla="*/ 18 w 18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7">
                <a:moveTo>
                  <a:pt x="0" y="7"/>
                </a:moveTo>
                <a:lnTo>
                  <a:pt x="0" y="0"/>
                </a:lnTo>
                <a:lnTo>
                  <a:pt x="1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71" name="Rectangle 54"/>
          <p:cNvSpPr>
            <a:spLocks noChangeArrowheads="1"/>
          </p:cNvSpPr>
          <p:nvPr/>
        </p:nvSpPr>
        <p:spPr bwMode="auto">
          <a:xfrm>
            <a:off x="3757759" y="3060762"/>
            <a:ext cx="37991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Fmi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69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72" name="Freeform 55"/>
          <p:cNvSpPr>
            <a:spLocks/>
          </p:cNvSpPr>
          <p:nvPr/>
        </p:nvSpPr>
        <p:spPr bwMode="auto">
          <a:xfrm>
            <a:off x="3722896" y="3060762"/>
            <a:ext cx="25568" cy="77672"/>
          </a:xfrm>
          <a:custGeom>
            <a:avLst/>
            <a:gdLst>
              <a:gd name="T0" fmla="*/ 0 w 11"/>
              <a:gd name="T1" fmla="*/ 0 h 8"/>
              <a:gd name="T2" fmla="*/ 0 w 11"/>
              <a:gd name="T3" fmla="*/ 8 h 8"/>
              <a:gd name="T4" fmla="*/ 11 w 1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8">
                <a:moveTo>
                  <a:pt x="0" y="0"/>
                </a:moveTo>
                <a:lnTo>
                  <a:pt x="0" y="8"/>
                </a:lnTo>
                <a:lnTo>
                  <a:pt x="11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73" name="Freeform 56"/>
          <p:cNvSpPr>
            <a:spLocks/>
          </p:cNvSpPr>
          <p:nvPr/>
        </p:nvSpPr>
        <p:spPr bwMode="auto">
          <a:xfrm>
            <a:off x="3713599" y="2895711"/>
            <a:ext cx="9297" cy="155344"/>
          </a:xfrm>
          <a:custGeom>
            <a:avLst/>
            <a:gdLst>
              <a:gd name="T0" fmla="*/ 0 w 4"/>
              <a:gd name="T1" fmla="*/ 0 h 16"/>
              <a:gd name="T2" fmla="*/ 0 w 4"/>
              <a:gd name="T3" fmla="*/ 16 h 16"/>
              <a:gd name="T4" fmla="*/ 4 w 4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6">
                <a:moveTo>
                  <a:pt x="0" y="0"/>
                </a:moveTo>
                <a:lnTo>
                  <a:pt x="0" y="16"/>
                </a:lnTo>
                <a:lnTo>
                  <a:pt x="4" y="1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74" name="Rectangle 57"/>
          <p:cNvSpPr>
            <a:spLocks noChangeArrowheads="1"/>
          </p:cNvSpPr>
          <p:nvPr/>
        </p:nvSpPr>
        <p:spPr bwMode="auto">
          <a:xfrm>
            <a:off x="3776353" y="3216106"/>
            <a:ext cx="42319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Fre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905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75" name="Freeform 58"/>
          <p:cNvSpPr>
            <a:spLocks/>
          </p:cNvSpPr>
          <p:nvPr/>
        </p:nvSpPr>
        <p:spPr bwMode="auto">
          <a:xfrm>
            <a:off x="3713599" y="3021925"/>
            <a:ext cx="53459" cy="271852"/>
          </a:xfrm>
          <a:custGeom>
            <a:avLst/>
            <a:gdLst>
              <a:gd name="T0" fmla="*/ 0 w 23"/>
              <a:gd name="T1" fmla="*/ 0 h 28"/>
              <a:gd name="T2" fmla="*/ 0 w 23"/>
              <a:gd name="T3" fmla="*/ 28 h 28"/>
              <a:gd name="T4" fmla="*/ 23 w 23"/>
              <a:gd name="T5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28">
                <a:moveTo>
                  <a:pt x="0" y="0"/>
                </a:moveTo>
                <a:lnTo>
                  <a:pt x="0" y="28"/>
                </a:lnTo>
                <a:lnTo>
                  <a:pt x="23" y="2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76" name="Line 59"/>
          <p:cNvSpPr>
            <a:spLocks noChangeShapeType="1"/>
          </p:cNvSpPr>
          <p:nvPr/>
        </p:nvSpPr>
        <p:spPr bwMode="auto">
          <a:xfrm>
            <a:off x="3713599" y="2720949"/>
            <a:ext cx="0" cy="281564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77" name="Freeform 60"/>
          <p:cNvSpPr>
            <a:spLocks/>
          </p:cNvSpPr>
          <p:nvPr/>
        </p:nvSpPr>
        <p:spPr bwMode="auto">
          <a:xfrm>
            <a:off x="3711274" y="3012220"/>
            <a:ext cx="2325" cy="213598"/>
          </a:xfrm>
          <a:custGeom>
            <a:avLst/>
            <a:gdLst>
              <a:gd name="T0" fmla="*/ 0 w 1"/>
              <a:gd name="T1" fmla="*/ 22 h 22"/>
              <a:gd name="T2" fmla="*/ 0 w 1"/>
              <a:gd name="T3" fmla="*/ 0 h 22"/>
              <a:gd name="T4" fmla="*/ 1 w 1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2">
                <a:moveTo>
                  <a:pt x="0" y="22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78" name="Rectangle 61"/>
          <p:cNvSpPr>
            <a:spLocks noChangeArrowheads="1"/>
          </p:cNvSpPr>
          <p:nvPr/>
        </p:nvSpPr>
        <p:spPr bwMode="auto">
          <a:xfrm>
            <a:off x="3760084" y="3381162"/>
            <a:ext cx="50174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Fco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3784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79" name="Freeform 62"/>
          <p:cNvSpPr>
            <a:spLocks/>
          </p:cNvSpPr>
          <p:nvPr/>
        </p:nvSpPr>
        <p:spPr bwMode="auto">
          <a:xfrm>
            <a:off x="3711274" y="3245236"/>
            <a:ext cx="39513" cy="213598"/>
          </a:xfrm>
          <a:custGeom>
            <a:avLst/>
            <a:gdLst>
              <a:gd name="T0" fmla="*/ 0 w 17"/>
              <a:gd name="T1" fmla="*/ 0 h 22"/>
              <a:gd name="T2" fmla="*/ 0 w 17"/>
              <a:gd name="T3" fmla="*/ 22 h 22"/>
              <a:gd name="T4" fmla="*/ 17 w 17"/>
              <a:gd name="T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22">
                <a:moveTo>
                  <a:pt x="0" y="0"/>
                </a:moveTo>
                <a:lnTo>
                  <a:pt x="0" y="22"/>
                </a:lnTo>
                <a:lnTo>
                  <a:pt x="17" y="2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80" name="Freeform 63"/>
          <p:cNvSpPr>
            <a:spLocks/>
          </p:cNvSpPr>
          <p:nvPr/>
        </p:nvSpPr>
        <p:spPr bwMode="auto">
          <a:xfrm>
            <a:off x="3708950" y="3235524"/>
            <a:ext cx="2325" cy="184474"/>
          </a:xfrm>
          <a:custGeom>
            <a:avLst/>
            <a:gdLst>
              <a:gd name="T0" fmla="*/ 0 w 1"/>
              <a:gd name="T1" fmla="*/ 19 h 19"/>
              <a:gd name="T2" fmla="*/ 0 w 1"/>
              <a:gd name="T3" fmla="*/ 0 h 19"/>
              <a:gd name="T4" fmla="*/ 1 w 1"/>
              <a:gd name="T5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9">
                <a:moveTo>
                  <a:pt x="0" y="19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81" name="Rectangle 64"/>
          <p:cNvSpPr>
            <a:spLocks noChangeArrowheads="1"/>
          </p:cNvSpPr>
          <p:nvPr/>
        </p:nvSpPr>
        <p:spPr bwMode="auto">
          <a:xfrm>
            <a:off x="3750787" y="3546212"/>
            <a:ext cx="43120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Fsp2 41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82" name="Freeform 65"/>
          <p:cNvSpPr>
            <a:spLocks/>
          </p:cNvSpPr>
          <p:nvPr/>
        </p:nvSpPr>
        <p:spPr bwMode="auto">
          <a:xfrm>
            <a:off x="3708950" y="3439416"/>
            <a:ext cx="30216" cy="184474"/>
          </a:xfrm>
          <a:custGeom>
            <a:avLst/>
            <a:gdLst>
              <a:gd name="T0" fmla="*/ 0 w 13"/>
              <a:gd name="T1" fmla="*/ 0 h 19"/>
              <a:gd name="T2" fmla="*/ 0 w 13"/>
              <a:gd name="T3" fmla="*/ 19 h 19"/>
              <a:gd name="T4" fmla="*/ 13 w 13"/>
              <a:gd name="T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9">
                <a:moveTo>
                  <a:pt x="0" y="0"/>
                </a:moveTo>
                <a:lnTo>
                  <a:pt x="0" y="19"/>
                </a:lnTo>
                <a:lnTo>
                  <a:pt x="13" y="1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83" name="Freeform 66"/>
          <p:cNvSpPr>
            <a:spLocks/>
          </p:cNvSpPr>
          <p:nvPr/>
        </p:nvSpPr>
        <p:spPr bwMode="auto">
          <a:xfrm>
            <a:off x="3706625" y="2672401"/>
            <a:ext cx="2325" cy="757303"/>
          </a:xfrm>
          <a:custGeom>
            <a:avLst/>
            <a:gdLst>
              <a:gd name="T0" fmla="*/ 0 w 1"/>
              <a:gd name="T1" fmla="*/ 0 h 78"/>
              <a:gd name="T2" fmla="*/ 0 w 1"/>
              <a:gd name="T3" fmla="*/ 78 h 78"/>
              <a:gd name="T4" fmla="*/ 1 w 1"/>
              <a:gd name="T5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78">
                <a:moveTo>
                  <a:pt x="0" y="0"/>
                </a:moveTo>
                <a:lnTo>
                  <a:pt x="0" y="78"/>
                </a:lnTo>
                <a:lnTo>
                  <a:pt x="1" y="7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84" name="Freeform 67"/>
          <p:cNvSpPr>
            <a:spLocks/>
          </p:cNvSpPr>
          <p:nvPr/>
        </p:nvSpPr>
        <p:spPr bwMode="auto">
          <a:xfrm>
            <a:off x="3618303" y="2662695"/>
            <a:ext cx="88322" cy="553417"/>
          </a:xfrm>
          <a:custGeom>
            <a:avLst/>
            <a:gdLst>
              <a:gd name="T0" fmla="*/ 0 w 38"/>
              <a:gd name="T1" fmla="*/ 57 h 57"/>
              <a:gd name="T2" fmla="*/ 0 w 38"/>
              <a:gd name="T3" fmla="*/ 0 h 57"/>
              <a:gd name="T4" fmla="*/ 38 w 38"/>
              <a:gd name="T5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57">
                <a:moveTo>
                  <a:pt x="0" y="57"/>
                </a:moveTo>
                <a:lnTo>
                  <a:pt x="0" y="0"/>
                </a:lnTo>
                <a:lnTo>
                  <a:pt x="3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85" name="Rectangle 68"/>
          <p:cNvSpPr>
            <a:spLocks noChangeArrowheads="1"/>
          </p:cNvSpPr>
          <p:nvPr/>
        </p:nvSpPr>
        <p:spPr bwMode="auto">
          <a:xfrm>
            <a:off x="3706625" y="3711268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86" name="Freeform 69"/>
          <p:cNvSpPr>
            <a:spLocks/>
          </p:cNvSpPr>
          <p:nvPr/>
        </p:nvSpPr>
        <p:spPr bwMode="auto">
          <a:xfrm>
            <a:off x="3618303" y="3235524"/>
            <a:ext cx="76701" cy="553417"/>
          </a:xfrm>
          <a:custGeom>
            <a:avLst/>
            <a:gdLst>
              <a:gd name="T0" fmla="*/ 0 w 33"/>
              <a:gd name="T1" fmla="*/ 0 h 57"/>
              <a:gd name="T2" fmla="*/ 0 w 33"/>
              <a:gd name="T3" fmla="*/ 57 h 57"/>
              <a:gd name="T4" fmla="*/ 33 w 33"/>
              <a:gd name="T5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" h="57">
                <a:moveTo>
                  <a:pt x="0" y="0"/>
                </a:moveTo>
                <a:lnTo>
                  <a:pt x="0" y="57"/>
                </a:lnTo>
                <a:lnTo>
                  <a:pt x="33" y="5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87" name="Freeform 70"/>
          <p:cNvSpPr>
            <a:spLocks/>
          </p:cNvSpPr>
          <p:nvPr/>
        </p:nvSpPr>
        <p:spPr bwMode="auto">
          <a:xfrm>
            <a:off x="3578792" y="3225818"/>
            <a:ext cx="39513" cy="1339843"/>
          </a:xfrm>
          <a:custGeom>
            <a:avLst/>
            <a:gdLst>
              <a:gd name="T0" fmla="*/ 0 w 17"/>
              <a:gd name="T1" fmla="*/ 138 h 138"/>
              <a:gd name="T2" fmla="*/ 0 w 17"/>
              <a:gd name="T3" fmla="*/ 0 h 138"/>
              <a:gd name="T4" fmla="*/ 17 w 17"/>
              <a:gd name="T5" fmla="*/ 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138">
                <a:moveTo>
                  <a:pt x="0" y="138"/>
                </a:moveTo>
                <a:lnTo>
                  <a:pt x="0" y="0"/>
                </a:lnTo>
                <a:lnTo>
                  <a:pt x="1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88" name="Rectangle 71"/>
          <p:cNvSpPr>
            <a:spLocks noChangeArrowheads="1"/>
          </p:cNvSpPr>
          <p:nvPr/>
        </p:nvSpPr>
        <p:spPr bwMode="auto">
          <a:xfrm>
            <a:off x="3804244" y="3876318"/>
            <a:ext cx="3735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Fcamp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89" name="Freeform 72"/>
          <p:cNvSpPr>
            <a:spLocks/>
          </p:cNvSpPr>
          <p:nvPr/>
        </p:nvSpPr>
        <p:spPr bwMode="auto">
          <a:xfrm>
            <a:off x="3757759" y="3953990"/>
            <a:ext cx="37188" cy="213598"/>
          </a:xfrm>
          <a:custGeom>
            <a:avLst/>
            <a:gdLst>
              <a:gd name="T0" fmla="*/ 0 w 16"/>
              <a:gd name="T1" fmla="*/ 22 h 22"/>
              <a:gd name="T2" fmla="*/ 0 w 16"/>
              <a:gd name="T3" fmla="*/ 0 h 22"/>
              <a:gd name="T4" fmla="*/ 16 w 16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22">
                <a:moveTo>
                  <a:pt x="0" y="22"/>
                </a:moveTo>
                <a:lnTo>
                  <a:pt x="0" y="0"/>
                </a:lnTo>
                <a:lnTo>
                  <a:pt x="1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90" name="Rectangle 73"/>
          <p:cNvSpPr>
            <a:spLocks noChangeArrowheads="1"/>
          </p:cNvSpPr>
          <p:nvPr/>
        </p:nvSpPr>
        <p:spPr bwMode="auto">
          <a:xfrm>
            <a:off x="3797272" y="4041374"/>
            <a:ext cx="40556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FIESC5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91" name="Freeform 74"/>
          <p:cNvSpPr>
            <a:spLocks/>
          </p:cNvSpPr>
          <p:nvPr/>
        </p:nvSpPr>
        <p:spPr bwMode="auto">
          <a:xfrm>
            <a:off x="3774029" y="4119047"/>
            <a:ext cx="13946" cy="67966"/>
          </a:xfrm>
          <a:custGeom>
            <a:avLst/>
            <a:gdLst>
              <a:gd name="T0" fmla="*/ 0 w 6"/>
              <a:gd name="T1" fmla="*/ 7 h 7"/>
              <a:gd name="T2" fmla="*/ 0 w 6"/>
              <a:gd name="T3" fmla="*/ 0 h 7"/>
              <a:gd name="T4" fmla="*/ 6 w 6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7">
                <a:moveTo>
                  <a:pt x="0" y="7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92" name="Rectangle 75"/>
          <p:cNvSpPr>
            <a:spLocks noChangeArrowheads="1"/>
          </p:cNvSpPr>
          <p:nvPr/>
        </p:nvSpPr>
        <p:spPr bwMode="auto">
          <a:xfrm>
            <a:off x="3797272" y="4196719"/>
            <a:ext cx="56265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Fsp3 1003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93" name="Freeform 76"/>
          <p:cNvSpPr>
            <a:spLocks/>
          </p:cNvSpPr>
          <p:nvPr/>
        </p:nvSpPr>
        <p:spPr bwMode="auto">
          <a:xfrm>
            <a:off x="3774029" y="4206425"/>
            <a:ext cx="13946" cy="77672"/>
          </a:xfrm>
          <a:custGeom>
            <a:avLst/>
            <a:gdLst>
              <a:gd name="T0" fmla="*/ 0 w 6"/>
              <a:gd name="T1" fmla="*/ 0 h 8"/>
              <a:gd name="T2" fmla="*/ 0 w 6"/>
              <a:gd name="T3" fmla="*/ 8 h 8"/>
              <a:gd name="T4" fmla="*/ 6 w 6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8">
                <a:moveTo>
                  <a:pt x="0" y="0"/>
                </a:moveTo>
                <a:lnTo>
                  <a:pt x="0" y="8"/>
                </a:lnTo>
                <a:lnTo>
                  <a:pt x="6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94" name="Freeform 77"/>
          <p:cNvSpPr>
            <a:spLocks/>
          </p:cNvSpPr>
          <p:nvPr/>
        </p:nvSpPr>
        <p:spPr bwMode="auto">
          <a:xfrm>
            <a:off x="3767056" y="4196719"/>
            <a:ext cx="6974" cy="116508"/>
          </a:xfrm>
          <a:custGeom>
            <a:avLst/>
            <a:gdLst>
              <a:gd name="T0" fmla="*/ 0 w 3"/>
              <a:gd name="T1" fmla="*/ 12 h 12"/>
              <a:gd name="T2" fmla="*/ 0 w 3"/>
              <a:gd name="T3" fmla="*/ 0 h 12"/>
              <a:gd name="T4" fmla="*/ 3 w 3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2">
                <a:moveTo>
                  <a:pt x="0" y="12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95" name="Rectangle 78"/>
          <p:cNvSpPr>
            <a:spLocks noChangeArrowheads="1"/>
          </p:cNvSpPr>
          <p:nvPr/>
        </p:nvSpPr>
        <p:spPr bwMode="auto">
          <a:xfrm>
            <a:off x="3808892" y="4361769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96" name="Freeform 79"/>
          <p:cNvSpPr>
            <a:spLocks/>
          </p:cNvSpPr>
          <p:nvPr/>
        </p:nvSpPr>
        <p:spPr bwMode="auto">
          <a:xfrm>
            <a:off x="3767056" y="4322933"/>
            <a:ext cx="30216" cy="116508"/>
          </a:xfrm>
          <a:custGeom>
            <a:avLst/>
            <a:gdLst>
              <a:gd name="T0" fmla="*/ 0 w 13"/>
              <a:gd name="T1" fmla="*/ 0 h 12"/>
              <a:gd name="T2" fmla="*/ 0 w 13"/>
              <a:gd name="T3" fmla="*/ 12 h 12"/>
              <a:gd name="T4" fmla="*/ 13 w 13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2">
                <a:moveTo>
                  <a:pt x="0" y="0"/>
                </a:moveTo>
                <a:lnTo>
                  <a:pt x="0" y="12"/>
                </a:lnTo>
                <a:lnTo>
                  <a:pt x="13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97" name="Rectangle 80"/>
          <p:cNvSpPr>
            <a:spLocks noChangeArrowheads="1"/>
          </p:cNvSpPr>
          <p:nvPr/>
        </p:nvSpPr>
        <p:spPr bwMode="auto">
          <a:xfrm>
            <a:off x="3794947" y="4526825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98" name="Freeform 81"/>
          <p:cNvSpPr>
            <a:spLocks/>
          </p:cNvSpPr>
          <p:nvPr/>
        </p:nvSpPr>
        <p:spPr bwMode="auto">
          <a:xfrm>
            <a:off x="3767056" y="4410317"/>
            <a:ext cx="16271" cy="194180"/>
          </a:xfrm>
          <a:custGeom>
            <a:avLst/>
            <a:gdLst>
              <a:gd name="T0" fmla="*/ 0 w 7"/>
              <a:gd name="T1" fmla="*/ 0 h 20"/>
              <a:gd name="T2" fmla="*/ 0 w 7"/>
              <a:gd name="T3" fmla="*/ 20 h 20"/>
              <a:gd name="T4" fmla="*/ 7 w 7"/>
              <a:gd name="T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20">
                <a:moveTo>
                  <a:pt x="0" y="0"/>
                </a:moveTo>
                <a:lnTo>
                  <a:pt x="0" y="20"/>
                </a:lnTo>
                <a:lnTo>
                  <a:pt x="7" y="2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99" name="Line 82"/>
          <p:cNvSpPr>
            <a:spLocks noChangeShapeType="1"/>
          </p:cNvSpPr>
          <p:nvPr/>
        </p:nvSpPr>
        <p:spPr bwMode="auto">
          <a:xfrm>
            <a:off x="3767056" y="4196719"/>
            <a:ext cx="0" cy="19418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00" name="Freeform 83"/>
          <p:cNvSpPr>
            <a:spLocks/>
          </p:cNvSpPr>
          <p:nvPr/>
        </p:nvSpPr>
        <p:spPr bwMode="auto">
          <a:xfrm>
            <a:off x="3757759" y="4187007"/>
            <a:ext cx="9297" cy="213598"/>
          </a:xfrm>
          <a:custGeom>
            <a:avLst/>
            <a:gdLst>
              <a:gd name="T0" fmla="*/ 0 w 4"/>
              <a:gd name="T1" fmla="*/ 0 h 22"/>
              <a:gd name="T2" fmla="*/ 0 w 4"/>
              <a:gd name="T3" fmla="*/ 22 h 22"/>
              <a:gd name="T4" fmla="*/ 4 w 4"/>
              <a:gd name="T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22">
                <a:moveTo>
                  <a:pt x="0" y="0"/>
                </a:moveTo>
                <a:lnTo>
                  <a:pt x="0" y="22"/>
                </a:lnTo>
                <a:lnTo>
                  <a:pt x="4" y="2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01" name="Freeform 84"/>
          <p:cNvSpPr>
            <a:spLocks/>
          </p:cNvSpPr>
          <p:nvPr/>
        </p:nvSpPr>
        <p:spPr bwMode="auto">
          <a:xfrm>
            <a:off x="3736841" y="4177301"/>
            <a:ext cx="20919" cy="650507"/>
          </a:xfrm>
          <a:custGeom>
            <a:avLst/>
            <a:gdLst>
              <a:gd name="T0" fmla="*/ 0 w 9"/>
              <a:gd name="T1" fmla="*/ 67 h 67"/>
              <a:gd name="T2" fmla="*/ 0 w 9"/>
              <a:gd name="T3" fmla="*/ 0 h 67"/>
              <a:gd name="T4" fmla="*/ 9 w 9"/>
              <a:gd name="T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67">
                <a:moveTo>
                  <a:pt x="0" y="67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02" name="Rectangle 85"/>
          <p:cNvSpPr>
            <a:spLocks noChangeArrowheads="1"/>
          </p:cNvSpPr>
          <p:nvPr/>
        </p:nvSpPr>
        <p:spPr bwMode="auto">
          <a:xfrm>
            <a:off x="3801920" y="4691875"/>
            <a:ext cx="44723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Fsci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300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03" name="Freeform 86"/>
          <p:cNvSpPr>
            <a:spLocks/>
          </p:cNvSpPr>
          <p:nvPr/>
        </p:nvSpPr>
        <p:spPr bwMode="auto">
          <a:xfrm>
            <a:off x="3769381" y="4769547"/>
            <a:ext cx="23243" cy="116508"/>
          </a:xfrm>
          <a:custGeom>
            <a:avLst/>
            <a:gdLst>
              <a:gd name="T0" fmla="*/ 0 w 10"/>
              <a:gd name="T1" fmla="*/ 12 h 12"/>
              <a:gd name="T2" fmla="*/ 0 w 10"/>
              <a:gd name="T3" fmla="*/ 0 h 12"/>
              <a:gd name="T4" fmla="*/ 10 w 10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2">
                <a:moveTo>
                  <a:pt x="0" y="12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04" name="Rectangle 87"/>
          <p:cNvSpPr>
            <a:spLocks noChangeArrowheads="1"/>
          </p:cNvSpPr>
          <p:nvPr/>
        </p:nvSpPr>
        <p:spPr bwMode="auto">
          <a:xfrm>
            <a:off x="3832135" y="4856931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05" name="Freeform 88"/>
          <p:cNvSpPr>
            <a:spLocks/>
          </p:cNvSpPr>
          <p:nvPr/>
        </p:nvSpPr>
        <p:spPr bwMode="auto">
          <a:xfrm>
            <a:off x="3781001" y="4934603"/>
            <a:ext cx="39513" cy="77672"/>
          </a:xfrm>
          <a:custGeom>
            <a:avLst/>
            <a:gdLst>
              <a:gd name="T0" fmla="*/ 0 w 17"/>
              <a:gd name="T1" fmla="*/ 8 h 8"/>
              <a:gd name="T2" fmla="*/ 0 w 17"/>
              <a:gd name="T3" fmla="*/ 0 h 8"/>
              <a:gd name="T4" fmla="*/ 17 w 17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8">
                <a:moveTo>
                  <a:pt x="0" y="8"/>
                </a:moveTo>
                <a:lnTo>
                  <a:pt x="0" y="0"/>
                </a:lnTo>
                <a:lnTo>
                  <a:pt x="1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06" name="Rectangle 89"/>
          <p:cNvSpPr>
            <a:spLocks noChangeArrowheads="1"/>
          </p:cNvSpPr>
          <p:nvPr/>
        </p:nvSpPr>
        <p:spPr bwMode="auto">
          <a:xfrm>
            <a:off x="3813541" y="5021981"/>
            <a:ext cx="56586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 1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07" name="Freeform 90"/>
          <p:cNvSpPr>
            <a:spLocks/>
          </p:cNvSpPr>
          <p:nvPr/>
        </p:nvSpPr>
        <p:spPr bwMode="auto">
          <a:xfrm>
            <a:off x="3781001" y="5021981"/>
            <a:ext cx="20919" cy="77672"/>
          </a:xfrm>
          <a:custGeom>
            <a:avLst/>
            <a:gdLst>
              <a:gd name="T0" fmla="*/ 0 w 9"/>
              <a:gd name="T1" fmla="*/ 0 h 8"/>
              <a:gd name="T2" fmla="*/ 0 w 9"/>
              <a:gd name="T3" fmla="*/ 8 h 8"/>
              <a:gd name="T4" fmla="*/ 9 w 9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8">
                <a:moveTo>
                  <a:pt x="0" y="0"/>
                </a:moveTo>
                <a:lnTo>
                  <a:pt x="0" y="8"/>
                </a:lnTo>
                <a:lnTo>
                  <a:pt x="9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08" name="Freeform 91"/>
          <p:cNvSpPr>
            <a:spLocks/>
          </p:cNvSpPr>
          <p:nvPr/>
        </p:nvSpPr>
        <p:spPr bwMode="auto">
          <a:xfrm>
            <a:off x="3769381" y="4895767"/>
            <a:ext cx="11622" cy="116508"/>
          </a:xfrm>
          <a:custGeom>
            <a:avLst/>
            <a:gdLst>
              <a:gd name="T0" fmla="*/ 0 w 5"/>
              <a:gd name="T1" fmla="*/ 0 h 12"/>
              <a:gd name="T2" fmla="*/ 0 w 5"/>
              <a:gd name="T3" fmla="*/ 12 h 12"/>
              <a:gd name="T4" fmla="*/ 5 w 5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2">
                <a:moveTo>
                  <a:pt x="0" y="0"/>
                </a:moveTo>
                <a:lnTo>
                  <a:pt x="0" y="12"/>
                </a:lnTo>
                <a:lnTo>
                  <a:pt x="5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09" name="Freeform 92"/>
          <p:cNvSpPr>
            <a:spLocks/>
          </p:cNvSpPr>
          <p:nvPr/>
        </p:nvSpPr>
        <p:spPr bwMode="auto">
          <a:xfrm>
            <a:off x="3760084" y="4895767"/>
            <a:ext cx="9297" cy="233016"/>
          </a:xfrm>
          <a:custGeom>
            <a:avLst/>
            <a:gdLst>
              <a:gd name="T0" fmla="*/ 0 w 4"/>
              <a:gd name="T1" fmla="*/ 24 h 24"/>
              <a:gd name="T2" fmla="*/ 0 w 4"/>
              <a:gd name="T3" fmla="*/ 0 h 24"/>
              <a:gd name="T4" fmla="*/ 4 w 4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24">
                <a:moveTo>
                  <a:pt x="0" y="24"/>
                </a:moveTo>
                <a:lnTo>
                  <a:pt x="0" y="0"/>
                </a:lnTo>
                <a:lnTo>
                  <a:pt x="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10" name="Rectangle 93"/>
          <p:cNvSpPr>
            <a:spLocks noChangeArrowheads="1"/>
          </p:cNvSpPr>
          <p:nvPr/>
        </p:nvSpPr>
        <p:spPr bwMode="auto">
          <a:xfrm>
            <a:off x="3804244" y="5187038"/>
            <a:ext cx="47128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FIESC23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11" name="Freeform 94"/>
          <p:cNvSpPr>
            <a:spLocks/>
          </p:cNvSpPr>
          <p:nvPr/>
        </p:nvSpPr>
        <p:spPr bwMode="auto">
          <a:xfrm>
            <a:off x="3764732" y="5264710"/>
            <a:ext cx="30216" cy="106802"/>
          </a:xfrm>
          <a:custGeom>
            <a:avLst/>
            <a:gdLst>
              <a:gd name="T0" fmla="*/ 0 w 13"/>
              <a:gd name="T1" fmla="*/ 11 h 11"/>
              <a:gd name="T2" fmla="*/ 0 w 13"/>
              <a:gd name="T3" fmla="*/ 0 h 11"/>
              <a:gd name="T4" fmla="*/ 13 w 13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1">
                <a:moveTo>
                  <a:pt x="0" y="11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12" name="Rectangle 95"/>
          <p:cNvSpPr>
            <a:spLocks noChangeArrowheads="1"/>
          </p:cNvSpPr>
          <p:nvPr/>
        </p:nvSpPr>
        <p:spPr bwMode="auto">
          <a:xfrm>
            <a:off x="3811217" y="5342382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13" name="Freeform 96"/>
          <p:cNvSpPr>
            <a:spLocks/>
          </p:cNvSpPr>
          <p:nvPr/>
        </p:nvSpPr>
        <p:spPr bwMode="auto">
          <a:xfrm>
            <a:off x="3769381" y="5420054"/>
            <a:ext cx="30216" cy="77672"/>
          </a:xfrm>
          <a:custGeom>
            <a:avLst/>
            <a:gdLst>
              <a:gd name="T0" fmla="*/ 0 w 13"/>
              <a:gd name="T1" fmla="*/ 8 h 8"/>
              <a:gd name="T2" fmla="*/ 0 w 13"/>
              <a:gd name="T3" fmla="*/ 0 h 8"/>
              <a:gd name="T4" fmla="*/ 13 w 13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8">
                <a:moveTo>
                  <a:pt x="0" y="8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14" name="Rectangle 97"/>
          <p:cNvSpPr>
            <a:spLocks noChangeArrowheads="1"/>
          </p:cNvSpPr>
          <p:nvPr/>
        </p:nvSpPr>
        <p:spPr bwMode="auto">
          <a:xfrm>
            <a:off x="3801920" y="5507432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15" name="Freeform 98"/>
          <p:cNvSpPr>
            <a:spLocks/>
          </p:cNvSpPr>
          <p:nvPr/>
        </p:nvSpPr>
        <p:spPr bwMode="auto">
          <a:xfrm>
            <a:off x="3769381" y="5517144"/>
            <a:ext cx="23243" cy="67966"/>
          </a:xfrm>
          <a:custGeom>
            <a:avLst/>
            <a:gdLst>
              <a:gd name="T0" fmla="*/ 0 w 10"/>
              <a:gd name="T1" fmla="*/ 0 h 7"/>
              <a:gd name="T2" fmla="*/ 0 w 10"/>
              <a:gd name="T3" fmla="*/ 7 h 7"/>
              <a:gd name="T4" fmla="*/ 10 w 10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7">
                <a:moveTo>
                  <a:pt x="0" y="0"/>
                </a:moveTo>
                <a:lnTo>
                  <a:pt x="0" y="7"/>
                </a:lnTo>
                <a:lnTo>
                  <a:pt x="10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16" name="Freeform 99"/>
          <p:cNvSpPr>
            <a:spLocks/>
          </p:cNvSpPr>
          <p:nvPr/>
        </p:nvSpPr>
        <p:spPr bwMode="auto">
          <a:xfrm>
            <a:off x="3764732" y="5390924"/>
            <a:ext cx="4649" cy="116508"/>
          </a:xfrm>
          <a:custGeom>
            <a:avLst/>
            <a:gdLst>
              <a:gd name="T0" fmla="*/ 0 w 2"/>
              <a:gd name="T1" fmla="*/ 0 h 12"/>
              <a:gd name="T2" fmla="*/ 0 w 2"/>
              <a:gd name="T3" fmla="*/ 12 h 12"/>
              <a:gd name="T4" fmla="*/ 2 w 2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2">
                <a:moveTo>
                  <a:pt x="0" y="0"/>
                </a:moveTo>
                <a:lnTo>
                  <a:pt x="0" y="12"/>
                </a:lnTo>
                <a:lnTo>
                  <a:pt x="2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17" name="Freeform 100"/>
          <p:cNvSpPr>
            <a:spLocks/>
          </p:cNvSpPr>
          <p:nvPr/>
        </p:nvSpPr>
        <p:spPr bwMode="auto">
          <a:xfrm>
            <a:off x="3760084" y="5148202"/>
            <a:ext cx="4649" cy="233016"/>
          </a:xfrm>
          <a:custGeom>
            <a:avLst/>
            <a:gdLst>
              <a:gd name="T0" fmla="*/ 0 w 2"/>
              <a:gd name="T1" fmla="*/ 0 h 24"/>
              <a:gd name="T2" fmla="*/ 0 w 2"/>
              <a:gd name="T3" fmla="*/ 24 h 24"/>
              <a:gd name="T4" fmla="*/ 2 w 2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4">
                <a:moveTo>
                  <a:pt x="0" y="0"/>
                </a:moveTo>
                <a:lnTo>
                  <a:pt x="0" y="24"/>
                </a:lnTo>
                <a:lnTo>
                  <a:pt x="2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18" name="Freeform 101"/>
          <p:cNvSpPr>
            <a:spLocks/>
          </p:cNvSpPr>
          <p:nvPr/>
        </p:nvSpPr>
        <p:spPr bwMode="auto">
          <a:xfrm>
            <a:off x="3750787" y="5138489"/>
            <a:ext cx="9297" cy="339818"/>
          </a:xfrm>
          <a:custGeom>
            <a:avLst/>
            <a:gdLst>
              <a:gd name="T0" fmla="*/ 0 w 4"/>
              <a:gd name="T1" fmla="*/ 35 h 35"/>
              <a:gd name="T2" fmla="*/ 0 w 4"/>
              <a:gd name="T3" fmla="*/ 0 h 35"/>
              <a:gd name="T4" fmla="*/ 4 w 4"/>
              <a:gd name="T5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">
                <a:moveTo>
                  <a:pt x="0" y="35"/>
                </a:moveTo>
                <a:lnTo>
                  <a:pt x="0" y="0"/>
                </a:lnTo>
                <a:lnTo>
                  <a:pt x="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19" name="Rectangle 102"/>
          <p:cNvSpPr>
            <a:spLocks noChangeArrowheads="1"/>
          </p:cNvSpPr>
          <p:nvPr/>
        </p:nvSpPr>
        <p:spPr bwMode="auto">
          <a:xfrm>
            <a:off x="3855378" y="5672488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20" name="Freeform 103"/>
          <p:cNvSpPr>
            <a:spLocks/>
          </p:cNvSpPr>
          <p:nvPr/>
        </p:nvSpPr>
        <p:spPr bwMode="auto">
          <a:xfrm>
            <a:off x="3760084" y="5750160"/>
            <a:ext cx="83673" cy="77672"/>
          </a:xfrm>
          <a:custGeom>
            <a:avLst/>
            <a:gdLst>
              <a:gd name="T0" fmla="*/ 0 w 36"/>
              <a:gd name="T1" fmla="*/ 8 h 8"/>
              <a:gd name="T2" fmla="*/ 0 w 36"/>
              <a:gd name="T3" fmla="*/ 0 h 8"/>
              <a:gd name="T4" fmla="*/ 36 w 36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8">
                <a:moveTo>
                  <a:pt x="0" y="8"/>
                </a:moveTo>
                <a:lnTo>
                  <a:pt x="0" y="0"/>
                </a:lnTo>
                <a:lnTo>
                  <a:pt x="3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21" name="Rectangle 104"/>
          <p:cNvSpPr>
            <a:spLocks noChangeArrowheads="1"/>
          </p:cNvSpPr>
          <p:nvPr/>
        </p:nvSpPr>
        <p:spPr bwMode="auto">
          <a:xfrm>
            <a:off x="3794947" y="5837538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22" name="Freeform 105"/>
          <p:cNvSpPr>
            <a:spLocks/>
          </p:cNvSpPr>
          <p:nvPr/>
        </p:nvSpPr>
        <p:spPr bwMode="auto">
          <a:xfrm>
            <a:off x="3760084" y="5837538"/>
            <a:ext cx="23243" cy="77672"/>
          </a:xfrm>
          <a:custGeom>
            <a:avLst/>
            <a:gdLst>
              <a:gd name="T0" fmla="*/ 0 w 10"/>
              <a:gd name="T1" fmla="*/ 0 h 8"/>
              <a:gd name="T2" fmla="*/ 0 w 10"/>
              <a:gd name="T3" fmla="*/ 8 h 8"/>
              <a:gd name="T4" fmla="*/ 10 w 1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0"/>
                </a:moveTo>
                <a:lnTo>
                  <a:pt x="0" y="8"/>
                </a:lnTo>
                <a:lnTo>
                  <a:pt x="1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23" name="Freeform 106"/>
          <p:cNvSpPr>
            <a:spLocks/>
          </p:cNvSpPr>
          <p:nvPr/>
        </p:nvSpPr>
        <p:spPr bwMode="auto">
          <a:xfrm>
            <a:off x="3750787" y="5497726"/>
            <a:ext cx="9297" cy="339818"/>
          </a:xfrm>
          <a:custGeom>
            <a:avLst/>
            <a:gdLst>
              <a:gd name="T0" fmla="*/ 0 w 4"/>
              <a:gd name="T1" fmla="*/ 0 h 35"/>
              <a:gd name="T2" fmla="*/ 0 w 4"/>
              <a:gd name="T3" fmla="*/ 35 h 35"/>
              <a:gd name="T4" fmla="*/ 4 w 4"/>
              <a:gd name="T5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">
                <a:moveTo>
                  <a:pt x="0" y="0"/>
                </a:moveTo>
                <a:lnTo>
                  <a:pt x="0" y="35"/>
                </a:lnTo>
                <a:lnTo>
                  <a:pt x="4" y="3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24" name="Freeform 107"/>
          <p:cNvSpPr>
            <a:spLocks/>
          </p:cNvSpPr>
          <p:nvPr/>
        </p:nvSpPr>
        <p:spPr bwMode="auto">
          <a:xfrm>
            <a:off x="3736841" y="4837513"/>
            <a:ext cx="13946" cy="650507"/>
          </a:xfrm>
          <a:custGeom>
            <a:avLst/>
            <a:gdLst>
              <a:gd name="T0" fmla="*/ 0 w 6"/>
              <a:gd name="T1" fmla="*/ 0 h 67"/>
              <a:gd name="T2" fmla="*/ 0 w 6"/>
              <a:gd name="T3" fmla="*/ 67 h 67"/>
              <a:gd name="T4" fmla="*/ 6 w 6"/>
              <a:gd name="T5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67">
                <a:moveTo>
                  <a:pt x="0" y="0"/>
                </a:moveTo>
                <a:lnTo>
                  <a:pt x="0" y="67"/>
                </a:lnTo>
                <a:lnTo>
                  <a:pt x="6" y="6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25" name="Freeform 108"/>
          <p:cNvSpPr>
            <a:spLocks/>
          </p:cNvSpPr>
          <p:nvPr/>
        </p:nvSpPr>
        <p:spPr bwMode="auto">
          <a:xfrm>
            <a:off x="3664788" y="4827801"/>
            <a:ext cx="72053" cy="621377"/>
          </a:xfrm>
          <a:custGeom>
            <a:avLst/>
            <a:gdLst>
              <a:gd name="T0" fmla="*/ 0 w 31"/>
              <a:gd name="T1" fmla="*/ 64 h 64"/>
              <a:gd name="T2" fmla="*/ 0 w 31"/>
              <a:gd name="T3" fmla="*/ 0 h 64"/>
              <a:gd name="T4" fmla="*/ 31 w 31"/>
              <a:gd name="T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" h="64">
                <a:moveTo>
                  <a:pt x="0" y="64"/>
                </a:moveTo>
                <a:lnTo>
                  <a:pt x="0" y="0"/>
                </a:lnTo>
                <a:lnTo>
                  <a:pt x="3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26" name="Rectangle 109"/>
          <p:cNvSpPr>
            <a:spLocks noChangeArrowheads="1"/>
          </p:cNvSpPr>
          <p:nvPr/>
        </p:nvSpPr>
        <p:spPr bwMode="auto">
          <a:xfrm>
            <a:off x="3743813" y="6002594"/>
            <a:ext cx="43281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Fay 455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27" name="Freeform 110"/>
          <p:cNvSpPr>
            <a:spLocks/>
          </p:cNvSpPr>
          <p:nvPr/>
        </p:nvSpPr>
        <p:spPr bwMode="auto">
          <a:xfrm>
            <a:off x="3664788" y="5458890"/>
            <a:ext cx="67404" cy="621377"/>
          </a:xfrm>
          <a:custGeom>
            <a:avLst/>
            <a:gdLst>
              <a:gd name="T0" fmla="*/ 0 w 29"/>
              <a:gd name="T1" fmla="*/ 0 h 64"/>
              <a:gd name="T2" fmla="*/ 0 w 29"/>
              <a:gd name="T3" fmla="*/ 64 h 64"/>
              <a:gd name="T4" fmla="*/ 29 w 29"/>
              <a:gd name="T5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64">
                <a:moveTo>
                  <a:pt x="0" y="0"/>
                </a:moveTo>
                <a:lnTo>
                  <a:pt x="0" y="64"/>
                </a:lnTo>
                <a:lnTo>
                  <a:pt x="29" y="6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28" name="Freeform 111"/>
          <p:cNvSpPr>
            <a:spLocks/>
          </p:cNvSpPr>
          <p:nvPr/>
        </p:nvSpPr>
        <p:spPr bwMode="auto">
          <a:xfrm>
            <a:off x="3655491" y="5458890"/>
            <a:ext cx="9297" cy="456326"/>
          </a:xfrm>
          <a:custGeom>
            <a:avLst/>
            <a:gdLst>
              <a:gd name="T0" fmla="*/ 0 w 4"/>
              <a:gd name="T1" fmla="*/ 47 h 47"/>
              <a:gd name="T2" fmla="*/ 0 w 4"/>
              <a:gd name="T3" fmla="*/ 0 h 47"/>
              <a:gd name="T4" fmla="*/ 4 w 4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47">
                <a:moveTo>
                  <a:pt x="0" y="47"/>
                </a:moveTo>
                <a:lnTo>
                  <a:pt x="0" y="0"/>
                </a:lnTo>
                <a:lnTo>
                  <a:pt x="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29" name="Rectangle 112"/>
          <p:cNvSpPr>
            <a:spLocks noChangeArrowheads="1"/>
          </p:cNvSpPr>
          <p:nvPr/>
        </p:nvSpPr>
        <p:spPr bwMode="auto">
          <a:xfrm>
            <a:off x="3750787" y="6167644"/>
            <a:ext cx="44884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Fpo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270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30" name="Freeform 113"/>
          <p:cNvSpPr>
            <a:spLocks/>
          </p:cNvSpPr>
          <p:nvPr/>
        </p:nvSpPr>
        <p:spPr bwMode="auto">
          <a:xfrm>
            <a:off x="3685708" y="6245316"/>
            <a:ext cx="53459" cy="135926"/>
          </a:xfrm>
          <a:custGeom>
            <a:avLst/>
            <a:gdLst>
              <a:gd name="T0" fmla="*/ 0 w 23"/>
              <a:gd name="T1" fmla="*/ 14 h 14"/>
              <a:gd name="T2" fmla="*/ 0 w 23"/>
              <a:gd name="T3" fmla="*/ 0 h 14"/>
              <a:gd name="T4" fmla="*/ 23 w 23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14">
                <a:moveTo>
                  <a:pt x="0" y="14"/>
                </a:moveTo>
                <a:lnTo>
                  <a:pt x="0" y="0"/>
                </a:lnTo>
                <a:lnTo>
                  <a:pt x="2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31" name="Rectangle 114"/>
          <p:cNvSpPr>
            <a:spLocks noChangeArrowheads="1"/>
          </p:cNvSpPr>
          <p:nvPr/>
        </p:nvSpPr>
        <p:spPr bwMode="auto">
          <a:xfrm>
            <a:off x="3767056" y="6332701"/>
            <a:ext cx="63318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FPSE 03446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32" name="Freeform 115"/>
          <p:cNvSpPr>
            <a:spLocks/>
          </p:cNvSpPr>
          <p:nvPr/>
        </p:nvSpPr>
        <p:spPr bwMode="auto">
          <a:xfrm>
            <a:off x="3734516" y="6410373"/>
            <a:ext cx="20919" cy="106802"/>
          </a:xfrm>
          <a:custGeom>
            <a:avLst/>
            <a:gdLst>
              <a:gd name="T0" fmla="*/ 0 w 9"/>
              <a:gd name="T1" fmla="*/ 11 h 11"/>
              <a:gd name="T2" fmla="*/ 0 w 9"/>
              <a:gd name="T3" fmla="*/ 0 h 11"/>
              <a:gd name="T4" fmla="*/ 9 w 9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1">
                <a:moveTo>
                  <a:pt x="0" y="11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33" name="Rectangle 116"/>
          <p:cNvSpPr>
            <a:spLocks noChangeArrowheads="1"/>
          </p:cNvSpPr>
          <p:nvPr/>
        </p:nvSpPr>
        <p:spPr bwMode="auto">
          <a:xfrm>
            <a:off x="3790298" y="6488045"/>
            <a:ext cx="66524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FGSG 09182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34" name="Freeform 117"/>
          <p:cNvSpPr>
            <a:spLocks/>
          </p:cNvSpPr>
          <p:nvPr/>
        </p:nvSpPr>
        <p:spPr bwMode="auto">
          <a:xfrm>
            <a:off x="3746138" y="6565717"/>
            <a:ext cx="32540" cy="77672"/>
          </a:xfrm>
          <a:custGeom>
            <a:avLst/>
            <a:gdLst>
              <a:gd name="T0" fmla="*/ 0 w 14"/>
              <a:gd name="T1" fmla="*/ 8 h 8"/>
              <a:gd name="T2" fmla="*/ 0 w 14"/>
              <a:gd name="T3" fmla="*/ 0 h 8"/>
              <a:gd name="T4" fmla="*/ 14 w 14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8">
                <a:moveTo>
                  <a:pt x="0" y="8"/>
                </a:moveTo>
                <a:lnTo>
                  <a:pt x="0" y="0"/>
                </a:lnTo>
                <a:lnTo>
                  <a:pt x="1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35" name="Rectangle 118"/>
          <p:cNvSpPr>
            <a:spLocks noChangeArrowheads="1"/>
          </p:cNvSpPr>
          <p:nvPr/>
        </p:nvSpPr>
        <p:spPr bwMode="auto">
          <a:xfrm>
            <a:off x="3778678" y="6653095"/>
            <a:ext cx="50174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Fcu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1547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36" name="Freeform 119"/>
          <p:cNvSpPr>
            <a:spLocks/>
          </p:cNvSpPr>
          <p:nvPr/>
        </p:nvSpPr>
        <p:spPr bwMode="auto">
          <a:xfrm>
            <a:off x="3746138" y="6662807"/>
            <a:ext cx="23243" cy="67966"/>
          </a:xfrm>
          <a:custGeom>
            <a:avLst/>
            <a:gdLst>
              <a:gd name="T0" fmla="*/ 0 w 10"/>
              <a:gd name="T1" fmla="*/ 0 h 7"/>
              <a:gd name="T2" fmla="*/ 0 w 10"/>
              <a:gd name="T3" fmla="*/ 7 h 7"/>
              <a:gd name="T4" fmla="*/ 10 w 10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7">
                <a:moveTo>
                  <a:pt x="0" y="0"/>
                </a:moveTo>
                <a:lnTo>
                  <a:pt x="0" y="7"/>
                </a:lnTo>
                <a:lnTo>
                  <a:pt x="10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37" name="Freeform 120"/>
          <p:cNvSpPr>
            <a:spLocks/>
          </p:cNvSpPr>
          <p:nvPr/>
        </p:nvSpPr>
        <p:spPr bwMode="auto">
          <a:xfrm>
            <a:off x="3734516" y="6536587"/>
            <a:ext cx="11622" cy="116508"/>
          </a:xfrm>
          <a:custGeom>
            <a:avLst/>
            <a:gdLst>
              <a:gd name="T0" fmla="*/ 0 w 5"/>
              <a:gd name="T1" fmla="*/ 0 h 12"/>
              <a:gd name="T2" fmla="*/ 0 w 5"/>
              <a:gd name="T3" fmla="*/ 12 h 12"/>
              <a:gd name="T4" fmla="*/ 5 w 5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2">
                <a:moveTo>
                  <a:pt x="0" y="0"/>
                </a:moveTo>
                <a:lnTo>
                  <a:pt x="0" y="12"/>
                </a:lnTo>
                <a:lnTo>
                  <a:pt x="5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38" name="Freeform 121"/>
          <p:cNvSpPr>
            <a:spLocks/>
          </p:cNvSpPr>
          <p:nvPr/>
        </p:nvSpPr>
        <p:spPr bwMode="auto">
          <a:xfrm>
            <a:off x="3685708" y="6390955"/>
            <a:ext cx="48810" cy="135926"/>
          </a:xfrm>
          <a:custGeom>
            <a:avLst/>
            <a:gdLst>
              <a:gd name="T0" fmla="*/ 0 w 21"/>
              <a:gd name="T1" fmla="*/ 0 h 14"/>
              <a:gd name="T2" fmla="*/ 0 w 21"/>
              <a:gd name="T3" fmla="*/ 14 h 14"/>
              <a:gd name="T4" fmla="*/ 21 w 21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14">
                <a:moveTo>
                  <a:pt x="0" y="0"/>
                </a:moveTo>
                <a:lnTo>
                  <a:pt x="0" y="14"/>
                </a:lnTo>
                <a:lnTo>
                  <a:pt x="21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39" name="Freeform 122"/>
          <p:cNvSpPr>
            <a:spLocks/>
          </p:cNvSpPr>
          <p:nvPr/>
        </p:nvSpPr>
        <p:spPr bwMode="auto">
          <a:xfrm>
            <a:off x="3655491" y="5924922"/>
            <a:ext cx="30216" cy="456326"/>
          </a:xfrm>
          <a:custGeom>
            <a:avLst/>
            <a:gdLst>
              <a:gd name="T0" fmla="*/ 0 w 13"/>
              <a:gd name="T1" fmla="*/ 0 h 47"/>
              <a:gd name="T2" fmla="*/ 0 w 13"/>
              <a:gd name="T3" fmla="*/ 47 h 47"/>
              <a:gd name="T4" fmla="*/ 13 w 13"/>
              <a:gd name="T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47">
                <a:moveTo>
                  <a:pt x="0" y="0"/>
                </a:moveTo>
                <a:lnTo>
                  <a:pt x="0" y="47"/>
                </a:lnTo>
                <a:lnTo>
                  <a:pt x="13" y="4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40" name="Freeform 123"/>
          <p:cNvSpPr>
            <a:spLocks/>
          </p:cNvSpPr>
          <p:nvPr/>
        </p:nvSpPr>
        <p:spPr bwMode="auto">
          <a:xfrm>
            <a:off x="3578792" y="4585079"/>
            <a:ext cx="76701" cy="1330137"/>
          </a:xfrm>
          <a:custGeom>
            <a:avLst/>
            <a:gdLst>
              <a:gd name="T0" fmla="*/ 0 w 33"/>
              <a:gd name="T1" fmla="*/ 0 h 137"/>
              <a:gd name="T2" fmla="*/ 0 w 33"/>
              <a:gd name="T3" fmla="*/ 137 h 137"/>
              <a:gd name="T4" fmla="*/ 33 w 33"/>
              <a:gd name="T5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" h="137">
                <a:moveTo>
                  <a:pt x="0" y="0"/>
                </a:moveTo>
                <a:lnTo>
                  <a:pt x="0" y="137"/>
                </a:lnTo>
                <a:lnTo>
                  <a:pt x="33" y="13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41" name="Freeform 124"/>
          <p:cNvSpPr>
            <a:spLocks/>
          </p:cNvSpPr>
          <p:nvPr/>
        </p:nvSpPr>
        <p:spPr bwMode="auto">
          <a:xfrm>
            <a:off x="3555549" y="4575367"/>
            <a:ext cx="23243" cy="1194211"/>
          </a:xfrm>
          <a:custGeom>
            <a:avLst/>
            <a:gdLst>
              <a:gd name="T0" fmla="*/ 0 w 10"/>
              <a:gd name="T1" fmla="*/ 123 h 123"/>
              <a:gd name="T2" fmla="*/ 0 w 10"/>
              <a:gd name="T3" fmla="*/ 0 h 123"/>
              <a:gd name="T4" fmla="*/ 10 w 10"/>
              <a:gd name="T5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23">
                <a:moveTo>
                  <a:pt x="0" y="123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42" name="Rectangle 125"/>
          <p:cNvSpPr>
            <a:spLocks noChangeArrowheads="1"/>
          </p:cNvSpPr>
          <p:nvPr/>
        </p:nvSpPr>
        <p:spPr bwMode="auto">
          <a:xfrm>
            <a:off x="3692680" y="6818151"/>
            <a:ext cx="73738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FAVG1 03082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43" name="Freeform 126"/>
          <p:cNvSpPr>
            <a:spLocks/>
          </p:cNvSpPr>
          <p:nvPr/>
        </p:nvSpPr>
        <p:spPr bwMode="auto">
          <a:xfrm>
            <a:off x="3646194" y="6895823"/>
            <a:ext cx="37188" cy="77672"/>
          </a:xfrm>
          <a:custGeom>
            <a:avLst/>
            <a:gdLst>
              <a:gd name="T0" fmla="*/ 0 w 16"/>
              <a:gd name="T1" fmla="*/ 8 h 8"/>
              <a:gd name="T2" fmla="*/ 0 w 16"/>
              <a:gd name="T3" fmla="*/ 0 h 8"/>
              <a:gd name="T4" fmla="*/ 16 w 16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8">
                <a:moveTo>
                  <a:pt x="0" y="8"/>
                </a:moveTo>
                <a:lnTo>
                  <a:pt x="0" y="0"/>
                </a:lnTo>
                <a:lnTo>
                  <a:pt x="1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44" name="Rectangle 127"/>
          <p:cNvSpPr>
            <a:spLocks noChangeArrowheads="1"/>
          </p:cNvSpPr>
          <p:nvPr/>
        </p:nvSpPr>
        <p:spPr bwMode="auto">
          <a:xfrm>
            <a:off x="3690356" y="6983201"/>
            <a:ext cx="4953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Fac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3632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45" name="Freeform 128"/>
          <p:cNvSpPr>
            <a:spLocks/>
          </p:cNvSpPr>
          <p:nvPr/>
        </p:nvSpPr>
        <p:spPr bwMode="auto">
          <a:xfrm>
            <a:off x="3646194" y="6983201"/>
            <a:ext cx="34865" cy="77672"/>
          </a:xfrm>
          <a:custGeom>
            <a:avLst/>
            <a:gdLst>
              <a:gd name="T0" fmla="*/ 0 w 15"/>
              <a:gd name="T1" fmla="*/ 0 h 8"/>
              <a:gd name="T2" fmla="*/ 0 w 15"/>
              <a:gd name="T3" fmla="*/ 8 h 8"/>
              <a:gd name="T4" fmla="*/ 15 w 15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8">
                <a:moveTo>
                  <a:pt x="0" y="0"/>
                </a:moveTo>
                <a:lnTo>
                  <a:pt x="0" y="8"/>
                </a:lnTo>
                <a:lnTo>
                  <a:pt x="15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46" name="Freeform 129"/>
          <p:cNvSpPr>
            <a:spLocks/>
          </p:cNvSpPr>
          <p:nvPr/>
        </p:nvSpPr>
        <p:spPr bwMode="auto">
          <a:xfrm>
            <a:off x="3555549" y="5779284"/>
            <a:ext cx="90647" cy="1203917"/>
          </a:xfrm>
          <a:custGeom>
            <a:avLst/>
            <a:gdLst>
              <a:gd name="T0" fmla="*/ 0 w 39"/>
              <a:gd name="T1" fmla="*/ 0 h 124"/>
              <a:gd name="T2" fmla="*/ 0 w 39"/>
              <a:gd name="T3" fmla="*/ 124 h 124"/>
              <a:gd name="T4" fmla="*/ 39 w 39"/>
              <a:gd name="T5" fmla="*/ 12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124">
                <a:moveTo>
                  <a:pt x="0" y="0"/>
                </a:moveTo>
                <a:lnTo>
                  <a:pt x="0" y="124"/>
                </a:lnTo>
                <a:lnTo>
                  <a:pt x="39" y="1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47" name="Freeform 130"/>
          <p:cNvSpPr>
            <a:spLocks/>
          </p:cNvSpPr>
          <p:nvPr/>
        </p:nvSpPr>
        <p:spPr bwMode="auto">
          <a:xfrm>
            <a:off x="3446308" y="3109310"/>
            <a:ext cx="109241" cy="2669981"/>
          </a:xfrm>
          <a:custGeom>
            <a:avLst/>
            <a:gdLst>
              <a:gd name="T0" fmla="*/ 0 w 47"/>
              <a:gd name="T1" fmla="*/ 0 h 275"/>
              <a:gd name="T2" fmla="*/ 0 w 47"/>
              <a:gd name="T3" fmla="*/ 275 h 275"/>
              <a:gd name="T4" fmla="*/ 47 w 47"/>
              <a:gd name="T5" fmla="*/ 275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7" h="275">
                <a:moveTo>
                  <a:pt x="0" y="0"/>
                </a:moveTo>
                <a:lnTo>
                  <a:pt x="0" y="275"/>
                </a:lnTo>
                <a:lnTo>
                  <a:pt x="47" y="27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48" name="Freeform 131"/>
          <p:cNvSpPr>
            <a:spLocks/>
          </p:cNvSpPr>
          <p:nvPr/>
        </p:nvSpPr>
        <p:spPr bwMode="auto">
          <a:xfrm>
            <a:off x="4883953" y="303403"/>
            <a:ext cx="58107" cy="6806018"/>
          </a:xfrm>
          <a:custGeom>
            <a:avLst/>
            <a:gdLst>
              <a:gd name="T0" fmla="*/ 0 w 25"/>
              <a:gd name="T1" fmla="*/ 0 h 701"/>
              <a:gd name="T2" fmla="*/ 25 w 25"/>
              <a:gd name="T3" fmla="*/ 0 h 701"/>
              <a:gd name="T4" fmla="*/ 25 w 25"/>
              <a:gd name="T5" fmla="*/ 701 h 701"/>
              <a:gd name="T6" fmla="*/ 0 w 25"/>
              <a:gd name="T7" fmla="*/ 701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701">
                <a:moveTo>
                  <a:pt x="0" y="0"/>
                </a:moveTo>
                <a:lnTo>
                  <a:pt x="25" y="0"/>
                </a:lnTo>
                <a:lnTo>
                  <a:pt x="25" y="701"/>
                </a:lnTo>
                <a:lnTo>
                  <a:pt x="0" y="70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1449" name="Rectangle 132"/>
          <p:cNvSpPr>
            <a:spLocks noChangeArrowheads="1"/>
          </p:cNvSpPr>
          <p:nvPr/>
        </p:nvSpPr>
        <p:spPr bwMode="auto">
          <a:xfrm>
            <a:off x="4976923" y="3623884"/>
            <a:ext cx="80631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C3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fusarubin</a:t>
            </a: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50" name="Line 133"/>
          <p:cNvSpPr>
            <a:spLocks noChangeShapeType="1"/>
          </p:cNvSpPr>
          <p:nvPr/>
        </p:nvSpPr>
        <p:spPr bwMode="auto">
          <a:xfrm>
            <a:off x="2242342" y="3109310"/>
            <a:ext cx="1203966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51" name="Rectangle 134"/>
          <p:cNvSpPr>
            <a:spLocks noChangeArrowheads="1"/>
          </p:cNvSpPr>
          <p:nvPr/>
        </p:nvSpPr>
        <p:spPr bwMode="auto">
          <a:xfrm>
            <a:off x="3502090" y="7148257"/>
            <a:ext cx="47128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FIESC28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52" name="Freeform 135"/>
          <p:cNvSpPr>
            <a:spLocks/>
          </p:cNvSpPr>
          <p:nvPr/>
        </p:nvSpPr>
        <p:spPr bwMode="auto">
          <a:xfrm>
            <a:off x="2230722" y="5167620"/>
            <a:ext cx="1259748" cy="2058310"/>
          </a:xfrm>
          <a:custGeom>
            <a:avLst/>
            <a:gdLst>
              <a:gd name="T0" fmla="*/ 0 w 542"/>
              <a:gd name="T1" fmla="*/ 0 h 212"/>
              <a:gd name="T2" fmla="*/ 0 w 542"/>
              <a:gd name="T3" fmla="*/ 212 h 212"/>
              <a:gd name="T4" fmla="*/ 542 w 542"/>
              <a:gd name="T5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2" h="212">
                <a:moveTo>
                  <a:pt x="0" y="0"/>
                </a:moveTo>
                <a:lnTo>
                  <a:pt x="0" y="212"/>
                </a:lnTo>
                <a:lnTo>
                  <a:pt x="542" y="2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53" name="Line 136"/>
          <p:cNvSpPr>
            <a:spLocks noChangeShapeType="1"/>
          </p:cNvSpPr>
          <p:nvPr/>
        </p:nvSpPr>
        <p:spPr bwMode="auto">
          <a:xfrm>
            <a:off x="2230722" y="3109310"/>
            <a:ext cx="0" cy="2048604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54" name="Freeform 137"/>
          <p:cNvSpPr>
            <a:spLocks/>
          </p:cNvSpPr>
          <p:nvPr/>
        </p:nvSpPr>
        <p:spPr bwMode="auto">
          <a:xfrm>
            <a:off x="1724033" y="5167620"/>
            <a:ext cx="506688" cy="1378679"/>
          </a:xfrm>
          <a:custGeom>
            <a:avLst/>
            <a:gdLst>
              <a:gd name="T0" fmla="*/ 0 w 218"/>
              <a:gd name="T1" fmla="*/ 142 h 142"/>
              <a:gd name="T2" fmla="*/ 0 w 218"/>
              <a:gd name="T3" fmla="*/ 0 h 142"/>
              <a:gd name="T4" fmla="*/ 218 w 218"/>
              <a:gd name="T5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8" h="142">
                <a:moveTo>
                  <a:pt x="0" y="142"/>
                </a:moveTo>
                <a:lnTo>
                  <a:pt x="0" y="0"/>
                </a:lnTo>
                <a:lnTo>
                  <a:pt x="21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55" name="Rectangle 138"/>
          <p:cNvSpPr>
            <a:spLocks noChangeArrowheads="1"/>
          </p:cNvSpPr>
          <p:nvPr/>
        </p:nvSpPr>
        <p:spPr bwMode="auto">
          <a:xfrm>
            <a:off x="3664788" y="7313307"/>
            <a:ext cx="49693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Fcu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340a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56" name="Freeform 139"/>
          <p:cNvSpPr>
            <a:spLocks/>
          </p:cNvSpPr>
          <p:nvPr/>
        </p:nvSpPr>
        <p:spPr bwMode="auto">
          <a:xfrm>
            <a:off x="3625277" y="7390980"/>
            <a:ext cx="30216" cy="116508"/>
          </a:xfrm>
          <a:custGeom>
            <a:avLst/>
            <a:gdLst>
              <a:gd name="T0" fmla="*/ 0 w 13"/>
              <a:gd name="T1" fmla="*/ 12 h 12"/>
              <a:gd name="T2" fmla="*/ 0 w 13"/>
              <a:gd name="T3" fmla="*/ 0 h 12"/>
              <a:gd name="T4" fmla="*/ 13 w 13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2">
                <a:moveTo>
                  <a:pt x="0" y="12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57" name="Rectangle 140"/>
          <p:cNvSpPr>
            <a:spLocks noChangeArrowheads="1"/>
          </p:cNvSpPr>
          <p:nvPr/>
        </p:nvSpPr>
        <p:spPr bwMode="auto">
          <a:xfrm>
            <a:off x="3671762" y="7468652"/>
            <a:ext cx="66524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FGSG 02395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58" name="Freeform 141"/>
          <p:cNvSpPr>
            <a:spLocks/>
          </p:cNvSpPr>
          <p:nvPr/>
        </p:nvSpPr>
        <p:spPr bwMode="auto">
          <a:xfrm>
            <a:off x="3634574" y="7546324"/>
            <a:ext cx="27891" cy="77672"/>
          </a:xfrm>
          <a:custGeom>
            <a:avLst/>
            <a:gdLst>
              <a:gd name="T0" fmla="*/ 0 w 12"/>
              <a:gd name="T1" fmla="*/ 8 h 8"/>
              <a:gd name="T2" fmla="*/ 0 w 12"/>
              <a:gd name="T3" fmla="*/ 0 h 8"/>
              <a:gd name="T4" fmla="*/ 12 w 12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8">
                <a:moveTo>
                  <a:pt x="0" y="8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59" name="Rectangle 142"/>
          <p:cNvSpPr>
            <a:spLocks noChangeArrowheads="1"/>
          </p:cNvSpPr>
          <p:nvPr/>
        </p:nvSpPr>
        <p:spPr bwMode="auto">
          <a:xfrm>
            <a:off x="3667113" y="7633708"/>
            <a:ext cx="63318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FPSE 06864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60" name="Freeform 143"/>
          <p:cNvSpPr>
            <a:spLocks/>
          </p:cNvSpPr>
          <p:nvPr/>
        </p:nvSpPr>
        <p:spPr bwMode="auto">
          <a:xfrm>
            <a:off x="3634574" y="7643414"/>
            <a:ext cx="23243" cy="67966"/>
          </a:xfrm>
          <a:custGeom>
            <a:avLst/>
            <a:gdLst>
              <a:gd name="T0" fmla="*/ 0 w 10"/>
              <a:gd name="T1" fmla="*/ 0 h 7"/>
              <a:gd name="T2" fmla="*/ 0 w 10"/>
              <a:gd name="T3" fmla="*/ 7 h 7"/>
              <a:gd name="T4" fmla="*/ 10 w 10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7">
                <a:moveTo>
                  <a:pt x="0" y="0"/>
                </a:moveTo>
                <a:lnTo>
                  <a:pt x="0" y="7"/>
                </a:lnTo>
                <a:lnTo>
                  <a:pt x="10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61" name="Freeform 144"/>
          <p:cNvSpPr>
            <a:spLocks/>
          </p:cNvSpPr>
          <p:nvPr/>
        </p:nvSpPr>
        <p:spPr bwMode="auto">
          <a:xfrm>
            <a:off x="3625277" y="7517200"/>
            <a:ext cx="9297" cy="116508"/>
          </a:xfrm>
          <a:custGeom>
            <a:avLst/>
            <a:gdLst>
              <a:gd name="T0" fmla="*/ 0 w 4"/>
              <a:gd name="T1" fmla="*/ 0 h 12"/>
              <a:gd name="T2" fmla="*/ 0 w 4"/>
              <a:gd name="T3" fmla="*/ 12 h 12"/>
              <a:gd name="T4" fmla="*/ 4 w 4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2">
                <a:moveTo>
                  <a:pt x="0" y="0"/>
                </a:moveTo>
                <a:lnTo>
                  <a:pt x="0" y="12"/>
                </a:lnTo>
                <a:lnTo>
                  <a:pt x="4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62" name="Freeform 145"/>
          <p:cNvSpPr>
            <a:spLocks/>
          </p:cNvSpPr>
          <p:nvPr/>
        </p:nvSpPr>
        <p:spPr bwMode="auto">
          <a:xfrm>
            <a:off x="3590412" y="7507488"/>
            <a:ext cx="34865" cy="427196"/>
          </a:xfrm>
          <a:custGeom>
            <a:avLst/>
            <a:gdLst>
              <a:gd name="T0" fmla="*/ 0 w 15"/>
              <a:gd name="T1" fmla="*/ 44 h 44"/>
              <a:gd name="T2" fmla="*/ 0 w 15"/>
              <a:gd name="T3" fmla="*/ 0 h 44"/>
              <a:gd name="T4" fmla="*/ 15 w 15"/>
              <a:gd name="T5" fmla="*/ 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44">
                <a:moveTo>
                  <a:pt x="0" y="44"/>
                </a:moveTo>
                <a:lnTo>
                  <a:pt x="0" y="0"/>
                </a:lnTo>
                <a:lnTo>
                  <a:pt x="1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63" name="Rectangle 146"/>
          <p:cNvSpPr>
            <a:spLocks noChangeArrowheads="1"/>
          </p:cNvSpPr>
          <p:nvPr/>
        </p:nvSpPr>
        <p:spPr bwMode="auto">
          <a:xfrm>
            <a:off x="3753110" y="7798758"/>
            <a:ext cx="49693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Fsp3 994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64" name="Freeform 147"/>
          <p:cNvSpPr>
            <a:spLocks/>
          </p:cNvSpPr>
          <p:nvPr/>
        </p:nvSpPr>
        <p:spPr bwMode="auto">
          <a:xfrm>
            <a:off x="3715922" y="7876430"/>
            <a:ext cx="27891" cy="77672"/>
          </a:xfrm>
          <a:custGeom>
            <a:avLst/>
            <a:gdLst>
              <a:gd name="T0" fmla="*/ 0 w 12"/>
              <a:gd name="T1" fmla="*/ 8 h 8"/>
              <a:gd name="T2" fmla="*/ 0 w 12"/>
              <a:gd name="T3" fmla="*/ 0 h 8"/>
              <a:gd name="T4" fmla="*/ 12 w 12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8">
                <a:moveTo>
                  <a:pt x="0" y="8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65" name="Rectangle 148"/>
          <p:cNvSpPr>
            <a:spLocks noChangeArrowheads="1"/>
          </p:cNvSpPr>
          <p:nvPr/>
        </p:nvSpPr>
        <p:spPr bwMode="auto">
          <a:xfrm>
            <a:off x="3743813" y="7963814"/>
            <a:ext cx="40556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FIESC5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66" name="Freeform 149"/>
          <p:cNvSpPr>
            <a:spLocks/>
          </p:cNvSpPr>
          <p:nvPr/>
        </p:nvSpPr>
        <p:spPr bwMode="auto">
          <a:xfrm>
            <a:off x="3715922" y="7963814"/>
            <a:ext cx="16271" cy="77672"/>
          </a:xfrm>
          <a:custGeom>
            <a:avLst/>
            <a:gdLst>
              <a:gd name="T0" fmla="*/ 0 w 7"/>
              <a:gd name="T1" fmla="*/ 0 h 8"/>
              <a:gd name="T2" fmla="*/ 0 w 7"/>
              <a:gd name="T3" fmla="*/ 8 h 8"/>
              <a:gd name="T4" fmla="*/ 7 w 7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8">
                <a:moveTo>
                  <a:pt x="0" y="0"/>
                </a:moveTo>
                <a:lnTo>
                  <a:pt x="0" y="8"/>
                </a:lnTo>
                <a:lnTo>
                  <a:pt x="7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67" name="Freeform 150"/>
          <p:cNvSpPr>
            <a:spLocks/>
          </p:cNvSpPr>
          <p:nvPr/>
        </p:nvSpPr>
        <p:spPr bwMode="auto">
          <a:xfrm>
            <a:off x="3692680" y="7963814"/>
            <a:ext cx="23243" cy="106802"/>
          </a:xfrm>
          <a:custGeom>
            <a:avLst/>
            <a:gdLst>
              <a:gd name="T0" fmla="*/ 0 w 10"/>
              <a:gd name="T1" fmla="*/ 11 h 11"/>
              <a:gd name="T2" fmla="*/ 0 w 10"/>
              <a:gd name="T3" fmla="*/ 0 h 11"/>
              <a:gd name="T4" fmla="*/ 10 w 10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1">
                <a:moveTo>
                  <a:pt x="0" y="11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68" name="Rectangle 151"/>
          <p:cNvSpPr>
            <a:spLocks noChangeArrowheads="1"/>
          </p:cNvSpPr>
          <p:nvPr/>
        </p:nvSpPr>
        <p:spPr bwMode="auto">
          <a:xfrm>
            <a:off x="3760084" y="8128864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69" name="Freeform 152"/>
          <p:cNvSpPr>
            <a:spLocks/>
          </p:cNvSpPr>
          <p:nvPr/>
        </p:nvSpPr>
        <p:spPr bwMode="auto">
          <a:xfrm>
            <a:off x="3692680" y="8090028"/>
            <a:ext cx="58107" cy="116508"/>
          </a:xfrm>
          <a:custGeom>
            <a:avLst/>
            <a:gdLst>
              <a:gd name="T0" fmla="*/ 0 w 25"/>
              <a:gd name="T1" fmla="*/ 0 h 12"/>
              <a:gd name="T2" fmla="*/ 0 w 25"/>
              <a:gd name="T3" fmla="*/ 12 h 12"/>
              <a:gd name="T4" fmla="*/ 25 w 25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" h="12">
                <a:moveTo>
                  <a:pt x="0" y="0"/>
                </a:moveTo>
                <a:lnTo>
                  <a:pt x="0" y="12"/>
                </a:lnTo>
                <a:lnTo>
                  <a:pt x="25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70" name="Freeform 153"/>
          <p:cNvSpPr>
            <a:spLocks/>
          </p:cNvSpPr>
          <p:nvPr/>
        </p:nvSpPr>
        <p:spPr bwMode="auto">
          <a:xfrm>
            <a:off x="3683383" y="8080322"/>
            <a:ext cx="9297" cy="135926"/>
          </a:xfrm>
          <a:custGeom>
            <a:avLst/>
            <a:gdLst>
              <a:gd name="T0" fmla="*/ 0 w 4"/>
              <a:gd name="T1" fmla="*/ 14 h 14"/>
              <a:gd name="T2" fmla="*/ 0 w 4"/>
              <a:gd name="T3" fmla="*/ 0 h 14"/>
              <a:gd name="T4" fmla="*/ 4 w 4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4">
                <a:moveTo>
                  <a:pt x="0" y="14"/>
                </a:moveTo>
                <a:lnTo>
                  <a:pt x="0" y="0"/>
                </a:lnTo>
                <a:lnTo>
                  <a:pt x="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71" name="Rectangle 154"/>
          <p:cNvSpPr>
            <a:spLocks noChangeArrowheads="1"/>
          </p:cNvSpPr>
          <p:nvPr/>
        </p:nvSpPr>
        <p:spPr bwMode="auto">
          <a:xfrm>
            <a:off x="3732193" y="8293920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72" name="Freeform 155"/>
          <p:cNvSpPr>
            <a:spLocks/>
          </p:cNvSpPr>
          <p:nvPr/>
        </p:nvSpPr>
        <p:spPr bwMode="auto">
          <a:xfrm>
            <a:off x="3683383" y="8235666"/>
            <a:ext cx="39513" cy="135926"/>
          </a:xfrm>
          <a:custGeom>
            <a:avLst/>
            <a:gdLst>
              <a:gd name="T0" fmla="*/ 0 w 17"/>
              <a:gd name="T1" fmla="*/ 0 h 14"/>
              <a:gd name="T2" fmla="*/ 0 w 17"/>
              <a:gd name="T3" fmla="*/ 14 h 14"/>
              <a:gd name="T4" fmla="*/ 17 w 17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14">
                <a:moveTo>
                  <a:pt x="0" y="0"/>
                </a:moveTo>
                <a:lnTo>
                  <a:pt x="0" y="14"/>
                </a:lnTo>
                <a:lnTo>
                  <a:pt x="17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73" name="Freeform 156"/>
          <p:cNvSpPr>
            <a:spLocks/>
          </p:cNvSpPr>
          <p:nvPr/>
        </p:nvSpPr>
        <p:spPr bwMode="auto">
          <a:xfrm>
            <a:off x="3667113" y="8225954"/>
            <a:ext cx="16271" cy="145638"/>
          </a:xfrm>
          <a:custGeom>
            <a:avLst/>
            <a:gdLst>
              <a:gd name="T0" fmla="*/ 0 w 7"/>
              <a:gd name="T1" fmla="*/ 15 h 15"/>
              <a:gd name="T2" fmla="*/ 0 w 7"/>
              <a:gd name="T3" fmla="*/ 0 h 15"/>
              <a:gd name="T4" fmla="*/ 7 w 7"/>
              <a:gd name="T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5">
                <a:moveTo>
                  <a:pt x="0" y="15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74" name="Rectangle 157"/>
          <p:cNvSpPr>
            <a:spLocks noChangeArrowheads="1"/>
          </p:cNvSpPr>
          <p:nvPr/>
        </p:nvSpPr>
        <p:spPr bwMode="auto">
          <a:xfrm>
            <a:off x="3753110" y="8458971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75" name="Freeform 158"/>
          <p:cNvSpPr>
            <a:spLocks/>
          </p:cNvSpPr>
          <p:nvPr/>
        </p:nvSpPr>
        <p:spPr bwMode="auto">
          <a:xfrm>
            <a:off x="3667113" y="8381298"/>
            <a:ext cx="76701" cy="155344"/>
          </a:xfrm>
          <a:custGeom>
            <a:avLst/>
            <a:gdLst>
              <a:gd name="T0" fmla="*/ 0 w 33"/>
              <a:gd name="T1" fmla="*/ 0 h 16"/>
              <a:gd name="T2" fmla="*/ 0 w 33"/>
              <a:gd name="T3" fmla="*/ 16 h 16"/>
              <a:gd name="T4" fmla="*/ 33 w 33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" h="16">
                <a:moveTo>
                  <a:pt x="0" y="0"/>
                </a:moveTo>
                <a:lnTo>
                  <a:pt x="0" y="16"/>
                </a:lnTo>
                <a:lnTo>
                  <a:pt x="33" y="1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76" name="Freeform 159"/>
          <p:cNvSpPr>
            <a:spLocks/>
          </p:cNvSpPr>
          <p:nvPr/>
        </p:nvSpPr>
        <p:spPr bwMode="auto">
          <a:xfrm>
            <a:off x="3590412" y="7954102"/>
            <a:ext cx="76701" cy="427196"/>
          </a:xfrm>
          <a:custGeom>
            <a:avLst/>
            <a:gdLst>
              <a:gd name="T0" fmla="*/ 0 w 33"/>
              <a:gd name="T1" fmla="*/ 0 h 44"/>
              <a:gd name="T2" fmla="*/ 0 w 33"/>
              <a:gd name="T3" fmla="*/ 44 h 44"/>
              <a:gd name="T4" fmla="*/ 33 w 33"/>
              <a:gd name="T5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" h="44">
                <a:moveTo>
                  <a:pt x="0" y="0"/>
                </a:moveTo>
                <a:lnTo>
                  <a:pt x="0" y="44"/>
                </a:lnTo>
                <a:lnTo>
                  <a:pt x="33" y="4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77" name="Freeform 160"/>
          <p:cNvSpPr>
            <a:spLocks/>
          </p:cNvSpPr>
          <p:nvPr/>
        </p:nvSpPr>
        <p:spPr bwMode="auto">
          <a:xfrm>
            <a:off x="4882020" y="7342438"/>
            <a:ext cx="58107" cy="1242753"/>
          </a:xfrm>
          <a:custGeom>
            <a:avLst/>
            <a:gdLst>
              <a:gd name="T0" fmla="*/ 0 w 25"/>
              <a:gd name="T1" fmla="*/ 0 h 128"/>
              <a:gd name="T2" fmla="*/ 25 w 25"/>
              <a:gd name="T3" fmla="*/ 0 h 128"/>
              <a:gd name="T4" fmla="*/ 25 w 25"/>
              <a:gd name="T5" fmla="*/ 128 h 128"/>
              <a:gd name="T6" fmla="*/ 0 w 25"/>
              <a:gd name="T7" fmla="*/ 1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128">
                <a:moveTo>
                  <a:pt x="0" y="0"/>
                </a:moveTo>
                <a:lnTo>
                  <a:pt x="25" y="0"/>
                </a:lnTo>
                <a:lnTo>
                  <a:pt x="25" y="128"/>
                </a:lnTo>
                <a:lnTo>
                  <a:pt x="0" y="12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1478" name="Rectangle 161"/>
          <p:cNvSpPr>
            <a:spLocks noChangeArrowheads="1"/>
          </p:cNvSpPr>
          <p:nvPr/>
        </p:nvSpPr>
        <p:spPr bwMode="auto">
          <a:xfrm>
            <a:off x="4972665" y="7876430"/>
            <a:ext cx="105330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C13 zearalenone</a:t>
            </a: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79" name="Line 162"/>
          <p:cNvSpPr>
            <a:spLocks noChangeShapeType="1"/>
          </p:cNvSpPr>
          <p:nvPr/>
        </p:nvSpPr>
        <p:spPr bwMode="auto">
          <a:xfrm>
            <a:off x="1733330" y="7944396"/>
            <a:ext cx="1857083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80" name="Line 163"/>
          <p:cNvSpPr>
            <a:spLocks noChangeShapeType="1"/>
          </p:cNvSpPr>
          <p:nvPr/>
        </p:nvSpPr>
        <p:spPr bwMode="auto">
          <a:xfrm>
            <a:off x="1724033" y="6556005"/>
            <a:ext cx="0" cy="1388391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81" name="Freeform 164"/>
          <p:cNvSpPr>
            <a:spLocks/>
          </p:cNvSpPr>
          <p:nvPr/>
        </p:nvSpPr>
        <p:spPr bwMode="auto">
          <a:xfrm>
            <a:off x="145861" y="6556005"/>
            <a:ext cx="1578172" cy="1466063"/>
          </a:xfrm>
          <a:custGeom>
            <a:avLst/>
            <a:gdLst>
              <a:gd name="T0" fmla="*/ 0 w 679"/>
              <a:gd name="T1" fmla="*/ 151 h 151"/>
              <a:gd name="T2" fmla="*/ 0 w 679"/>
              <a:gd name="T3" fmla="*/ 0 h 151"/>
              <a:gd name="T4" fmla="*/ 679 w 679"/>
              <a:gd name="T5" fmla="*/ 0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9" h="151">
                <a:moveTo>
                  <a:pt x="0" y="151"/>
                </a:moveTo>
                <a:lnTo>
                  <a:pt x="0" y="0"/>
                </a:lnTo>
                <a:lnTo>
                  <a:pt x="67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82" name="Rectangle 165"/>
          <p:cNvSpPr>
            <a:spLocks noChangeArrowheads="1"/>
          </p:cNvSpPr>
          <p:nvPr/>
        </p:nvSpPr>
        <p:spPr bwMode="auto">
          <a:xfrm>
            <a:off x="2953565" y="8614315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83" name="Freeform 166"/>
          <p:cNvSpPr>
            <a:spLocks/>
          </p:cNvSpPr>
          <p:nvPr/>
        </p:nvSpPr>
        <p:spPr bwMode="auto">
          <a:xfrm>
            <a:off x="2881514" y="8691987"/>
            <a:ext cx="62756" cy="116508"/>
          </a:xfrm>
          <a:custGeom>
            <a:avLst/>
            <a:gdLst>
              <a:gd name="T0" fmla="*/ 0 w 27"/>
              <a:gd name="T1" fmla="*/ 12 h 12"/>
              <a:gd name="T2" fmla="*/ 0 w 27"/>
              <a:gd name="T3" fmla="*/ 0 h 12"/>
              <a:gd name="T4" fmla="*/ 27 w 2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12">
                <a:moveTo>
                  <a:pt x="0" y="12"/>
                </a:moveTo>
                <a:lnTo>
                  <a:pt x="0" y="0"/>
                </a:lnTo>
                <a:lnTo>
                  <a:pt x="2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84" name="Rectangle 167"/>
          <p:cNvSpPr>
            <a:spLocks noChangeArrowheads="1"/>
          </p:cNvSpPr>
          <p:nvPr/>
        </p:nvSpPr>
        <p:spPr bwMode="auto">
          <a:xfrm>
            <a:off x="2948917" y="8779371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85" name="Freeform 168"/>
          <p:cNvSpPr>
            <a:spLocks/>
          </p:cNvSpPr>
          <p:nvPr/>
        </p:nvSpPr>
        <p:spPr bwMode="auto">
          <a:xfrm>
            <a:off x="2890811" y="8857043"/>
            <a:ext cx="46485" cy="77672"/>
          </a:xfrm>
          <a:custGeom>
            <a:avLst/>
            <a:gdLst>
              <a:gd name="T0" fmla="*/ 0 w 20"/>
              <a:gd name="T1" fmla="*/ 8 h 8"/>
              <a:gd name="T2" fmla="*/ 0 w 20"/>
              <a:gd name="T3" fmla="*/ 0 h 8"/>
              <a:gd name="T4" fmla="*/ 20 w 20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8">
                <a:moveTo>
                  <a:pt x="0" y="8"/>
                </a:moveTo>
                <a:lnTo>
                  <a:pt x="0" y="0"/>
                </a:lnTo>
                <a:lnTo>
                  <a:pt x="2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86" name="Rectangle 169"/>
          <p:cNvSpPr>
            <a:spLocks noChangeArrowheads="1"/>
          </p:cNvSpPr>
          <p:nvPr/>
        </p:nvSpPr>
        <p:spPr bwMode="auto">
          <a:xfrm>
            <a:off x="2976808" y="8944421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87" name="Freeform 170"/>
          <p:cNvSpPr>
            <a:spLocks/>
          </p:cNvSpPr>
          <p:nvPr/>
        </p:nvSpPr>
        <p:spPr bwMode="auto">
          <a:xfrm>
            <a:off x="2890811" y="8944421"/>
            <a:ext cx="76701" cy="77672"/>
          </a:xfrm>
          <a:custGeom>
            <a:avLst/>
            <a:gdLst>
              <a:gd name="T0" fmla="*/ 0 w 33"/>
              <a:gd name="T1" fmla="*/ 0 h 8"/>
              <a:gd name="T2" fmla="*/ 0 w 33"/>
              <a:gd name="T3" fmla="*/ 8 h 8"/>
              <a:gd name="T4" fmla="*/ 33 w 33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" h="8">
                <a:moveTo>
                  <a:pt x="0" y="0"/>
                </a:moveTo>
                <a:lnTo>
                  <a:pt x="0" y="8"/>
                </a:lnTo>
                <a:lnTo>
                  <a:pt x="33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88" name="Freeform 171"/>
          <p:cNvSpPr>
            <a:spLocks/>
          </p:cNvSpPr>
          <p:nvPr/>
        </p:nvSpPr>
        <p:spPr bwMode="auto">
          <a:xfrm>
            <a:off x="2881514" y="8827913"/>
            <a:ext cx="9297" cy="116508"/>
          </a:xfrm>
          <a:custGeom>
            <a:avLst/>
            <a:gdLst>
              <a:gd name="T0" fmla="*/ 0 w 4"/>
              <a:gd name="T1" fmla="*/ 0 h 12"/>
              <a:gd name="T2" fmla="*/ 0 w 4"/>
              <a:gd name="T3" fmla="*/ 12 h 12"/>
              <a:gd name="T4" fmla="*/ 4 w 4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2">
                <a:moveTo>
                  <a:pt x="0" y="0"/>
                </a:moveTo>
                <a:lnTo>
                  <a:pt x="0" y="12"/>
                </a:lnTo>
                <a:lnTo>
                  <a:pt x="4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89" name="Freeform 172"/>
          <p:cNvSpPr>
            <a:spLocks/>
          </p:cNvSpPr>
          <p:nvPr/>
        </p:nvSpPr>
        <p:spPr bwMode="auto">
          <a:xfrm>
            <a:off x="2844326" y="8818207"/>
            <a:ext cx="37188" cy="174762"/>
          </a:xfrm>
          <a:custGeom>
            <a:avLst/>
            <a:gdLst>
              <a:gd name="T0" fmla="*/ 0 w 16"/>
              <a:gd name="T1" fmla="*/ 18 h 18"/>
              <a:gd name="T2" fmla="*/ 0 w 16"/>
              <a:gd name="T3" fmla="*/ 0 h 18"/>
              <a:gd name="T4" fmla="*/ 16 w 16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18">
                <a:moveTo>
                  <a:pt x="0" y="18"/>
                </a:moveTo>
                <a:lnTo>
                  <a:pt x="0" y="0"/>
                </a:lnTo>
                <a:lnTo>
                  <a:pt x="1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90" name="Rectangle 173"/>
          <p:cNvSpPr>
            <a:spLocks noChangeArrowheads="1"/>
          </p:cNvSpPr>
          <p:nvPr/>
        </p:nvSpPr>
        <p:spPr bwMode="auto">
          <a:xfrm>
            <a:off x="2946593" y="9109477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91" name="Freeform 174"/>
          <p:cNvSpPr>
            <a:spLocks/>
          </p:cNvSpPr>
          <p:nvPr/>
        </p:nvSpPr>
        <p:spPr bwMode="auto">
          <a:xfrm>
            <a:off x="2844326" y="9012387"/>
            <a:ext cx="90647" cy="174762"/>
          </a:xfrm>
          <a:custGeom>
            <a:avLst/>
            <a:gdLst>
              <a:gd name="T0" fmla="*/ 0 w 39"/>
              <a:gd name="T1" fmla="*/ 0 h 18"/>
              <a:gd name="T2" fmla="*/ 0 w 39"/>
              <a:gd name="T3" fmla="*/ 18 h 18"/>
              <a:gd name="T4" fmla="*/ 39 w 39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18">
                <a:moveTo>
                  <a:pt x="0" y="0"/>
                </a:moveTo>
                <a:lnTo>
                  <a:pt x="0" y="18"/>
                </a:lnTo>
                <a:lnTo>
                  <a:pt x="39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92" name="Freeform 175"/>
          <p:cNvSpPr>
            <a:spLocks/>
          </p:cNvSpPr>
          <p:nvPr/>
        </p:nvSpPr>
        <p:spPr bwMode="auto">
          <a:xfrm>
            <a:off x="2656060" y="9002675"/>
            <a:ext cx="188266" cy="165056"/>
          </a:xfrm>
          <a:custGeom>
            <a:avLst/>
            <a:gdLst>
              <a:gd name="T0" fmla="*/ 0 w 81"/>
              <a:gd name="T1" fmla="*/ 17 h 17"/>
              <a:gd name="T2" fmla="*/ 0 w 81"/>
              <a:gd name="T3" fmla="*/ 0 h 17"/>
              <a:gd name="T4" fmla="*/ 81 w 81"/>
              <a:gd name="T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" h="17">
                <a:moveTo>
                  <a:pt x="0" y="17"/>
                </a:moveTo>
                <a:lnTo>
                  <a:pt x="0" y="0"/>
                </a:lnTo>
                <a:lnTo>
                  <a:pt x="8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93" name="Rectangle 176"/>
          <p:cNvSpPr>
            <a:spLocks noChangeArrowheads="1"/>
          </p:cNvSpPr>
          <p:nvPr/>
        </p:nvSpPr>
        <p:spPr bwMode="auto">
          <a:xfrm>
            <a:off x="2790867" y="9274527"/>
            <a:ext cx="48410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Fre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204a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94" name="Freeform 177"/>
          <p:cNvSpPr>
            <a:spLocks/>
          </p:cNvSpPr>
          <p:nvPr/>
        </p:nvSpPr>
        <p:spPr bwMode="auto">
          <a:xfrm>
            <a:off x="2656060" y="9187149"/>
            <a:ext cx="123186" cy="165056"/>
          </a:xfrm>
          <a:custGeom>
            <a:avLst/>
            <a:gdLst>
              <a:gd name="T0" fmla="*/ 0 w 53"/>
              <a:gd name="T1" fmla="*/ 0 h 17"/>
              <a:gd name="T2" fmla="*/ 0 w 53"/>
              <a:gd name="T3" fmla="*/ 17 h 17"/>
              <a:gd name="T4" fmla="*/ 53 w 53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3" h="17">
                <a:moveTo>
                  <a:pt x="0" y="0"/>
                </a:moveTo>
                <a:lnTo>
                  <a:pt x="0" y="17"/>
                </a:lnTo>
                <a:lnTo>
                  <a:pt x="53" y="1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95" name="Freeform 178"/>
          <p:cNvSpPr>
            <a:spLocks/>
          </p:cNvSpPr>
          <p:nvPr/>
        </p:nvSpPr>
        <p:spPr bwMode="auto">
          <a:xfrm>
            <a:off x="2421311" y="9177437"/>
            <a:ext cx="234751" cy="155344"/>
          </a:xfrm>
          <a:custGeom>
            <a:avLst/>
            <a:gdLst>
              <a:gd name="T0" fmla="*/ 0 w 101"/>
              <a:gd name="T1" fmla="*/ 16 h 16"/>
              <a:gd name="T2" fmla="*/ 0 w 101"/>
              <a:gd name="T3" fmla="*/ 0 h 16"/>
              <a:gd name="T4" fmla="*/ 101 w 101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1" h="16">
                <a:moveTo>
                  <a:pt x="0" y="16"/>
                </a:moveTo>
                <a:lnTo>
                  <a:pt x="0" y="0"/>
                </a:lnTo>
                <a:lnTo>
                  <a:pt x="10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96" name="Rectangle 179"/>
          <p:cNvSpPr>
            <a:spLocks noChangeArrowheads="1"/>
          </p:cNvSpPr>
          <p:nvPr/>
        </p:nvSpPr>
        <p:spPr bwMode="auto">
          <a:xfrm>
            <a:off x="2800164" y="9439584"/>
            <a:ext cx="73738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FAVG1 12691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97" name="Freeform 180"/>
          <p:cNvSpPr>
            <a:spLocks/>
          </p:cNvSpPr>
          <p:nvPr/>
        </p:nvSpPr>
        <p:spPr bwMode="auto">
          <a:xfrm>
            <a:off x="2421311" y="9352199"/>
            <a:ext cx="369558" cy="165056"/>
          </a:xfrm>
          <a:custGeom>
            <a:avLst/>
            <a:gdLst>
              <a:gd name="T0" fmla="*/ 0 w 159"/>
              <a:gd name="T1" fmla="*/ 0 h 17"/>
              <a:gd name="T2" fmla="*/ 0 w 159"/>
              <a:gd name="T3" fmla="*/ 17 h 17"/>
              <a:gd name="T4" fmla="*/ 159 w 159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9" h="17">
                <a:moveTo>
                  <a:pt x="0" y="0"/>
                </a:moveTo>
                <a:lnTo>
                  <a:pt x="0" y="17"/>
                </a:lnTo>
                <a:lnTo>
                  <a:pt x="159" y="1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98" name="Freeform 181"/>
          <p:cNvSpPr>
            <a:spLocks/>
          </p:cNvSpPr>
          <p:nvPr/>
        </p:nvSpPr>
        <p:spPr bwMode="auto">
          <a:xfrm>
            <a:off x="2339961" y="9342493"/>
            <a:ext cx="81350" cy="165056"/>
          </a:xfrm>
          <a:custGeom>
            <a:avLst/>
            <a:gdLst>
              <a:gd name="T0" fmla="*/ 0 w 35"/>
              <a:gd name="T1" fmla="*/ 17 h 17"/>
              <a:gd name="T2" fmla="*/ 0 w 35"/>
              <a:gd name="T3" fmla="*/ 0 h 17"/>
              <a:gd name="T4" fmla="*/ 35 w 35"/>
              <a:gd name="T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" h="17">
                <a:moveTo>
                  <a:pt x="0" y="17"/>
                </a:moveTo>
                <a:lnTo>
                  <a:pt x="0" y="0"/>
                </a:lnTo>
                <a:lnTo>
                  <a:pt x="3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499" name="Rectangle 182"/>
          <p:cNvSpPr>
            <a:spLocks noChangeArrowheads="1"/>
          </p:cNvSpPr>
          <p:nvPr/>
        </p:nvSpPr>
        <p:spPr bwMode="auto">
          <a:xfrm>
            <a:off x="2679303" y="9594928"/>
            <a:ext cx="55624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01349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00" name="Freeform 183"/>
          <p:cNvSpPr>
            <a:spLocks/>
          </p:cNvSpPr>
          <p:nvPr/>
        </p:nvSpPr>
        <p:spPr bwMode="auto">
          <a:xfrm>
            <a:off x="2339961" y="9517256"/>
            <a:ext cx="327721" cy="165056"/>
          </a:xfrm>
          <a:custGeom>
            <a:avLst/>
            <a:gdLst>
              <a:gd name="T0" fmla="*/ 0 w 141"/>
              <a:gd name="T1" fmla="*/ 0 h 17"/>
              <a:gd name="T2" fmla="*/ 0 w 141"/>
              <a:gd name="T3" fmla="*/ 17 h 17"/>
              <a:gd name="T4" fmla="*/ 141 w 141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7">
                <a:moveTo>
                  <a:pt x="0" y="0"/>
                </a:moveTo>
                <a:lnTo>
                  <a:pt x="0" y="17"/>
                </a:lnTo>
                <a:lnTo>
                  <a:pt x="141" y="1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501" name="Freeform 184"/>
          <p:cNvSpPr>
            <a:spLocks/>
          </p:cNvSpPr>
          <p:nvPr/>
        </p:nvSpPr>
        <p:spPr bwMode="auto">
          <a:xfrm>
            <a:off x="4885756" y="8658002"/>
            <a:ext cx="55782" cy="1077703"/>
          </a:xfrm>
          <a:custGeom>
            <a:avLst/>
            <a:gdLst>
              <a:gd name="T0" fmla="*/ 0 w 24"/>
              <a:gd name="T1" fmla="*/ 0 h 111"/>
              <a:gd name="T2" fmla="*/ 24 w 24"/>
              <a:gd name="T3" fmla="*/ 0 h 111"/>
              <a:gd name="T4" fmla="*/ 24 w 24"/>
              <a:gd name="T5" fmla="*/ 111 h 111"/>
              <a:gd name="T6" fmla="*/ 0 w 24"/>
              <a:gd name="T7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111">
                <a:moveTo>
                  <a:pt x="0" y="0"/>
                </a:moveTo>
                <a:lnTo>
                  <a:pt x="24" y="0"/>
                </a:lnTo>
                <a:lnTo>
                  <a:pt x="24" y="111"/>
                </a:lnTo>
                <a:lnTo>
                  <a:pt x="0" y="11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1502" name="Rectangle 185"/>
          <p:cNvSpPr>
            <a:spLocks noChangeArrowheads="1"/>
          </p:cNvSpPr>
          <p:nvPr/>
        </p:nvSpPr>
        <p:spPr bwMode="auto">
          <a:xfrm>
            <a:off x="4976401" y="9114322"/>
            <a:ext cx="2388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C53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03" name="Line 186"/>
          <p:cNvSpPr>
            <a:spLocks noChangeShapeType="1"/>
          </p:cNvSpPr>
          <p:nvPr/>
        </p:nvSpPr>
        <p:spPr bwMode="auto">
          <a:xfrm>
            <a:off x="157483" y="9507544"/>
            <a:ext cx="2182480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504" name="Line 187"/>
          <p:cNvSpPr>
            <a:spLocks noChangeShapeType="1"/>
          </p:cNvSpPr>
          <p:nvPr/>
        </p:nvSpPr>
        <p:spPr bwMode="auto">
          <a:xfrm>
            <a:off x="145861" y="8041486"/>
            <a:ext cx="0" cy="1466063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grpSp>
        <p:nvGrpSpPr>
          <p:cNvPr id="2" name="Gruppo 1"/>
          <p:cNvGrpSpPr/>
          <p:nvPr/>
        </p:nvGrpSpPr>
        <p:grpSpPr>
          <a:xfrm>
            <a:off x="3423066" y="283985"/>
            <a:ext cx="435106" cy="5057785"/>
            <a:chOff x="4746626" y="41275"/>
            <a:chExt cx="297183" cy="826988"/>
          </a:xfrm>
        </p:grpSpPr>
        <p:sp>
          <p:nvSpPr>
            <p:cNvPr id="486" name="Rectangle 1174"/>
            <p:cNvSpPr>
              <a:spLocks noChangeArrowheads="1"/>
            </p:cNvSpPr>
            <p:nvPr/>
          </p:nvSpPr>
          <p:spPr bwMode="auto">
            <a:xfrm>
              <a:off x="4846639" y="657225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87" name="Rectangle 1175"/>
            <p:cNvSpPr>
              <a:spLocks noChangeArrowheads="1"/>
            </p:cNvSpPr>
            <p:nvPr/>
          </p:nvSpPr>
          <p:spPr bwMode="auto">
            <a:xfrm>
              <a:off x="4840289" y="714375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88" name="Rectangle 1176"/>
            <p:cNvSpPr>
              <a:spLocks noChangeArrowheads="1"/>
            </p:cNvSpPr>
            <p:nvPr/>
          </p:nvSpPr>
          <p:spPr bwMode="auto">
            <a:xfrm>
              <a:off x="4830764" y="639457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89" name="Rectangle 1177"/>
            <p:cNvSpPr>
              <a:spLocks noChangeArrowheads="1"/>
            </p:cNvSpPr>
            <p:nvPr/>
          </p:nvSpPr>
          <p:spPr bwMode="auto">
            <a:xfrm>
              <a:off x="4819651" y="173038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90" name="Rectangle 1178"/>
            <p:cNvSpPr>
              <a:spLocks noChangeArrowheads="1"/>
            </p:cNvSpPr>
            <p:nvPr/>
          </p:nvSpPr>
          <p:spPr bwMode="auto">
            <a:xfrm>
              <a:off x="4818064" y="173038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91" name="Rectangle 1179"/>
            <p:cNvSpPr>
              <a:spLocks noChangeArrowheads="1"/>
            </p:cNvSpPr>
            <p:nvPr/>
          </p:nvSpPr>
          <p:spPr bwMode="auto">
            <a:xfrm>
              <a:off x="4814889" y="115888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92" name="Rectangle 1180"/>
            <p:cNvSpPr>
              <a:spLocks noChangeArrowheads="1"/>
            </p:cNvSpPr>
            <p:nvPr/>
          </p:nvSpPr>
          <p:spPr bwMode="auto">
            <a:xfrm>
              <a:off x="4810126" y="165100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93" name="Rectangle 1181"/>
            <p:cNvSpPr>
              <a:spLocks noChangeArrowheads="1"/>
            </p:cNvSpPr>
            <p:nvPr/>
          </p:nvSpPr>
          <p:spPr bwMode="auto">
            <a:xfrm>
              <a:off x="4810126" y="279400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94" name="Rectangle 1182"/>
            <p:cNvSpPr>
              <a:spLocks noChangeArrowheads="1"/>
            </p:cNvSpPr>
            <p:nvPr/>
          </p:nvSpPr>
          <p:spPr bwMode="auto">
            <a:xfrm>
              <a:off x="4851401" y="211138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81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95" name="Rectangle 1183"/>
            <p:cNvSpPr>
              <a:spLocks noChangeArrowheads="1"/>
            </p:cNvSpPr>
            <p:nvPr/>
          </p:nvSpPr>
          <p:spPr bwMode="auto">
            <a:xfrm>
              <a:off x="4813301" y="309563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96" name="Rectangle 1184"/>
            <p:cNvSpPr>
              <a:spLocks noChangeArrowheads="1"/>
            </p:cNvSpPr>
            <p:nvPr/>
          </p:nvSpPr>
          <p:spPr bwMode="auto">
            <a:xfrm>
              <a:off x="4810126" y="328613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97" name="Rectangle 1185"/>
            <p:cNvSpPr>
              <a:spLocks noChangeArrowheads="1"/>
            </p:cNvSpPr>
            <p:nvPr/>
          </p:nvSpPr>
          <p:spPr bwMode="auto">
            <a:xfrm>
              <a:off x="4805364" y="280988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98" name="Rectangle 1186"/>
            <p:cNvSpPr>
              <a:spLocks noChangeArrowheads="1"/>
            </p:cNvSpPr>
            <p:nvPr/>
          </p:nvSpPr>
          <p:spPr bwMode="auto">
            <a:xfrm>
              <a:off x="4806495" y="410711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99" name="Rectangle 1187"/>
            <p:cNvSpPr>
              <a:spLocks noChangeArrowheads="1"/>
            </p:cNvSpPr>
            <p:nvPr/>
          </p:nvSpPr>
          <p:spPr bwMode="auto">
            <a:xfrm>
              <a:off x="4857067" y="462561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93</a:t>
              </a:r>
              <a:endPara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500" name="Rectangle 1188"/>
            <p:cNvSpPr>
              <a:spLocks noChangeArrowheads="1"/>
            </p:cNvSpPr>
            <p:nvPr/>
          </p:nvSpPr>
          <p:spPr bwMode="auto">
            <a:xfrm>
              <a:off x="4848226" y="555625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72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501" name="Rectangle 1189"/>
            <p:cNvSpPr>
              <a:spLocks noChangeArrowheads="1"/>
            </p:cNvSpPr>
            <p:nvPr/>
          </p:nvSpPr>
          <p:spPr bwMode="auto">
            <a:xfrm>
              <a:off x="4796472" y="369787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502" name="Rectangle 1190"/>
            <p:cNvSpPr>
              <a:spLocks noChangeArrowheads="1"/>
            </p:cNvSpPr>
            <p:nvPr/>
          </p:nvSpPr>
          <p:spPr bwMode="auto">
            <a:xfrm>
              <a:off x="4759326" y="498475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98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503" name="Rectangle 1191"/>
            <p:cNvSpPr>
              <a:spLocks noChangeArrowheads="1"/>
            </p:cNvSpPr>
            <p:nvPr/>
          </p:nvSpPr>
          <p:spPr bwMode="auto">
            <a:xfrm>
              <a:off x="4746626" y="41275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</p:grpSp>
      <p:grpSp>
        <p:nvGrpSpPr>
          <p:cNvPr id="4" name="Gruppo 3"/>
          <p:cNvGrpSpPr/>
          <p:nvPr/>
        </p:nvGrpSpPr>
        <p:grpSpPr>
          <a:xfrm>
            <a:off x="1484633" y="2953965"/>
            <a:ext cx="2355306" cy="7494743"/>
            <a:chOff x="3422651" y="477838"/>
            <a:chExt cx="1608706" cy="1225450"/>
          </a:xfrm>
        </p:grpSpPr>
        <p:sp>
          <p:nvSpPr>
            <p:cNvPr id="86" name="Rectangle 1484"/>
            <p:cNvSpPr>
              <a:spLocks noChangeArrowheads="1"/>
            </p:cNvSpPr>
            <p:nvPr/>
          </p:nvSpPr>
          <p:spPr bwMode="auto">
            <a:xfrm>
              <a:off x="4241801" y="1457325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87" name="Rectangle 1485"/>
            <p:cNvSpPr>
              <a:spLocks noChangeArrowheads="1"/>
            </p:cNvSpPr>
            <p:nvPr/>
          </p:nvSpPr>
          <p:spPr bwMode="auto">
            <a:xfrm>
              <a:off x="4213226" y="1412875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88" name="Rectangle 1486"/>
            <p:cNvSpPr>
              <a:spLocks noChangeArrowheads="1"/>
            </p:cNvSpPr>
            <p:nvPr/>
          </p:nvSpPr>
          <p:spPr bwMode="auto">
            <a:xfrm>
              <a:off x="4187826" y="1443038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89" name="Rectangle 1487"/>
            <p:cNvSpPr>
              <a:spLocks noChangeArrowheads="1"/>
            </p:cNvSpPr>
            <p:nvPr/>
          </p:nvSpPr>
          <p:spPr bwMode="auto">
            <a:xfrm>
              <a:off x="4059238" y="1471613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0" name="Rectangle 1488"/>
            <p:cNvSpPr>
              <a:spLocks noChangeArrowheads="1"/>
            </p:cNvSpPr>
            <p:nvPr/>
          </p:nvSpPr>
          <p:spPr bwMode="auto">
            <a:xfrm>
              <a:off x="3941763" y="1498600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99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1" name="Rectangle 1489"/>
            <p:cNvSpPr>
              <a:spLocks noChangeArrowheads="1"/>
            </p:cNvSpPr>
            <p:nvPr/>
          </p:nvSpPr>
          <p:spPr bwMode="auto">
            <a:xfrm>
              <a:off x="3844926" y="1549400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3" name="Rectangle 1491"/>
            <p:cNvSpPr>
              <a:spLocks noChangeArrowheads="1"/>
            </p:cNvSpPr>
            <p:nvPr/>
          </p:nvSpPr>
          <p:spPr bwMode="auto">
            <a:xfrm>
              <a:off x="4792663" y="1243013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98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4" name="Rectangle 1492"/>
            <p:cNvSpPr>
              <a:spLocks noChangeArrowheads="1"/>
            </p:cNvSpPr>
            <p:nvPr/>
          </p:nvSpPr>
          <p:spPr bwMode="auto">
            <a:xfrm>
              <a:off x="4764088" y="1198563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98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5" name="Rectangle 1493"/>
            <p:cNvSpPr>
              <a:spLocks noChangeArrowheads="1"/>
            </p:cNvSpPr>
            <p:nvPr/>
          </p:nvSpPr>
          <p:spPr bwMode="auto">
            <a:xfrm>
              <a:off x="4795838" y="1271588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6" name="Rectangle 1494"/>
            <p:cNvSpPr>
              <a:spLocks noChangeArrowheads="1"/>
            </p:cNvSpPr>
            <p:nvPr/>
          </p:nvSpPr>
          <p:spPr bwMode="auto">
            <a:xfrm>
              <a:off x="4789488" y="1292225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7" name="Rectangle 1495"/>
            <p:cNvSpPr>
              <a:spLocks noChangeArrowheads="1"/>
            </p:cNvSpPr>
            <p:nvPr/>
          </p:nvSpPr>
          <p:spPr bwMode="auto">
            <a:xfrm>
              <a:off x="4778376" y="1316038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8" name="Rectangle 1496"/>
            <p:cNvSpPr>
              <a:spLocks noChangeArrowheads="1"/>
            </p:cNvSpPr>
            <p:nvPr/>
          </p:nvSpPr>
          <p:spPr bwMode="auto">
            <a:xfrm>
              <a:off x="4749801" y="1365250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9" name="Rectangle 1497"/>
            <p:cNvSpPr>
              <a:spLocks noChangeArrowheads="1"/>
            </p:cNvSpPr>
            <p:nvPr/>
          </p:nvSpPr>
          <p:spPr bwMode="auto">
            <a:xfrm>
              <a:off x="4660178" y="1271588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00" name="Rectangle 1498"/>
            <p:cNvSpPr>
              <a:spLocks noChangeArrowheads="1"/>
            </p:cNvSpPr>
            <p:nvPr/>
          </p:nvSpPr>
          <p:spPr bwMode="auto">
            <a:xfrm>
              <a:off x="3422651" y="1041400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01" name="Rectangle 1499"/>
            <p:cNvSpPr>
              <a:spLocks noChangeArrowheads="1"/>
            </p:cNvSpPr>
            <p:nvPr/>
          </p:nvSpPr>
          <p:spPr bwMode="auto">
            <a:xfrm>
              <a:off x="3770313" y="814388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02" name="Rectangle 1500"/>
            <p:cNvSpPr>
              <a:spLocks noChangeArrowheads="1"/>
            </p:cNvSpPr>
            <p:nvPr/>
          </p:nvSpPr>
          <p:spPr bwMode="auto">
            <a:xfrm>
              <a:off x="4598988" y="477838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03" name="Rectangle 1501"/>
            <p:cNvSpPr>
              <a:spLocks noChangeArrowheads="1"/>
            </p:cNvSpPr>
            <p:nvPr/>
          </p:nvSpPr>
          <p:spPr bwMode="auto">
            <a:xfrm>
              <a:off x="4735513" y="1135063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04" name="Rectangle 1502"/>
            <p:cNvSpPr>
              <a:spLocks noChangeArrowheads="1"/>
            </p:cNvSpPr>
            <p:nvPr/>
          </p:nvSpPr>
          <p:spPr bwMode="auto">
            <a:xfrm>
              <a:off x="4716463" y="938213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97</a:t>
              </a:r>
              <a:endPara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05" name="Rectangle 1503"/>
            <p:cNvSpPr>
              <a:spLocks noChangeArrowheads="1"/>
            </p:cNvSpPr>
            <p:nvPr/>
          </p:nvSpPr>
          <p:spPr bwMode="auto">
            <a:xfrm>
              <a:off x="4745038" y="717550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95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06" name="Rectangle 1504"/>
            <p:cNvSpPr>
              <a:spLocks noChangeArrowheads="1"/>
            </p:cNvSpPr>
            <p:nvPr/>
          </p:nvSpPr>
          <p:spPr bwMode="auto">
            <a:xfrm>
              <a:off x="4824413" y="1082675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07" name="Rectangle 1505"/>
            <p:cNvSpPr>
              <a:spLocks noChangeArrowheads="1"/>
            </p:cNvSpPr>
            <p:nvPr/>
          </p:nvSpPr>
          <p:spPr bwMode="auto">
            <a:xfrm>
              <a:off x="4795838" y="1062038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08" name="Rectangle 1506"/>
            <p:cNvSpPr>
              <a:spLocks noChangeArrowheads="1"/>
            </p:cNvSpPr>
            <p:nvPr/>
          </p:nvSpPr>
          <p:spPr bwMode="auto">
            <a:xfrm>
              <a:off x="4776353" y="1034752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09" name="Rectangle 1507"/>
            <p:cNvSpPr>
              <a:spLocks noChangeArrowheads="1"/>
            </p:cNvSpPr>
            <p:nvPr/>
          </p:nvSpPr>
          <p:spPr bwMode="auto">
            <a:xfrm>
              <a:off x="4741863" y="962025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10" name="Rectangle 1508"/>
            <p:cNvSpPr>
              <a:spLocks noChangeArrowheads="1"/>
            </p:cNvSpPr>
            <p:nvPr/>
          </p:nvSpPr>
          <p:spPr bwMode="auto">
            <a:xfrm>
              <a:off x="4874578" y="847626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79</a:t>
              </a:r>
              <a:endPara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11" name="Rectangle 1509"/>
            <p:cNvSpPr>
              <a:spLocks noChangeArrowheads="1"/>
            </p:cNvSpPr>
            <p:nvPr/>
          </p:nvSpPr>
          <p:spPr bwMode="auto">
            <a:xfrm>
              <a:off x="4799013" y="760413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12" name="Rectangle 1510"/>
            <p:cNvSpPr>
              <a:spLocks noChangeArrowheads="1"/>
            </p:cNvSpPr>
            <p:nvPr/>
          </p:nvSpPr>
          <p:spPr bwMode="auto">
            <a:xfrm>
              <a:off x="4878388" y="947738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85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13" name="Rectangle 1511"/>
            <p:cNvSpPr>
              <a:spLocks noChangeArrowheads="1"/>
            </p:cNvSpPr>
            <p:nvPr/>
          </p:nvSpPr>
          <p:spPr bwMode="auto">
            <a:xfrm>
              <a:off x="4886326" y="895350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76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14" name="Rectangle 1512"/>
            <p:cNvSpPr>
              <a:spLocks noChangeArrowheads="1"/>
            </p:cNvSpPr>
            <p:nvPr/>
          </p:nvSpPr>
          <p:spPr bwMode="auto">
            <a:xfrm>
              <a:off x="4884738" y="874713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70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15" name="Rectangle 1513"/>
            <p:cNvSpPr>
              <a:spLocks noChangeArrowheads="1"/>
            </p:cNvSpPr>
            <p:nvPr/>
          </p:nvSpPr>
          <p:spPr bwMode="auto">
            <a:xfrm>
              <a:off x="4878388" y="811213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93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16" name="Rectangle 1514"/>
            <p:cNvSpPr>
              <a:spLocks noChangeArrowheads="1"/>
            </p:cNvSpPr>
            <p:nvPr/>
          </p:nvSpPr>
          <p:spPr bwMode="auto">
            <a:xfrm>
              <a:off x="4884738" y="769938"/>
              <a:ext cx="1314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97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17" name="Rectangle 1515"/>
            <p:cNvSpPr>
              <a:spLocks noChangeArrowheads="1"/>
            </p:cNvSpPr>
            <p:nvPr/>
          </p:nvSpPr>
          <p:spPr bwMode="auto">
            <a:xfrm>
              <a:off x="4834187" y="793345"/>
              <a:ext cx="197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n-lt"/>
                </a:rPr>
                <a:t>100</a:t>
              </a:r>
              <a:endPara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</p:grpSp>
      <p:sp>
        <p:nvSpPr>
          <p:cNvPr id="1524" name="Freeform 184"/>
          <p:cNvSpPr>
            <a:spLocks/>
          </p:cNvSpPr>
          <p:nvPr/>
        </p:nvSpPr>
        <p:spPr bwMode="auto">
          <a:xfrm>
            <a:off x="4884345" y="7123676"/>
            <a:ext cx="55782" cy="193835"/>
          </a:xfrm>
          <a:custGeom>
            <a:avLst/>
            <a:gdLst>
              <a:gd name="T0" fmla="*/ 0 w 24"/>
              <a:gd name="T1" fmla="*/ 0 h 111"/>
              <a:gd name="T2" fmla="*/ 24 w 24"/>
              <a:gd name="T3" fmla="*/ 0 h 111"/>
              <a:gd name="T4" fmla="*/ 24 w 24"/>
              <a:gd name="T5" fmla="*/ 111 h 111"/>
              <a:gd name="T6" fmla="*/ 0 w 24"/>
              <a:gd name="T7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111">
                <a:moveTo>
                  <a:pt x="0" y="0"/>
                </a:moveTo>
                <a:lnTo>
                  <a:pt x="24" y="0"/>
                </a:lnTo>
                <a:lnTo>
                  <a:pt x="24" y="111"/>
                </a:lnTo>
                <a:lnTo>
                  <a:pt x="0" y="11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/>
          </a:p>
        </p:txBody>
      </p:sp>
      <p:sp>
        <p:nvSpPr>
          <p:cNvPr id="1525" name="Rectangle 185"/>
          <p:cNvSpPr>
            <a:spLocks noChangeArrowheads="1"/>
          </p:cNvSpPr>
          <p:nvPr/>
        </p:nvSpPr>
        <p:spPr bwMode="auto">
          <a:xfrm>
            <a:off x="4983206" y="7173892"/>
            <a:ext cx="64415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C74 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</a:rPr>
              <a:t>Novel</a:t>
            </a:r>
          </a:p>
        </p:txBody>
      </p:sp>
      <p:sp>
        <p:nvSpPr>
          <p:cNvPr id="1526" name="Rettangolo 1525"/>
          <p:cNvSpPr/>
          <p:nvPr/>
        </p:nvSpPr>
        <p:spPr>
          <a:xfrm>
            <a:off x="39391" y="195856"/>
            <a:ext cx="947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NR-PKS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977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Rectangle 189"/>
          <p:cNvSpPr>
            <a:spLocks noChangeArrowheads="1"/>
          </p:cNvSpPr>
          <p:nvPr/>
        </p:nvSpPr>
        <p:spPr bwMode="auto">
          <a:xfrm>
            <a:off x="4039270" y="0"/>
            <a:ext cx="3735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Fcamp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07" name="Freeform 190"/>
          <p:cNvSpPr>
            <a:spLocks/>
          </p:cNvSpPr>
          <p:nvPr/>
        </p:nvSpPr>
        <p:spPr bwMode="auto">
          <a:xfrm>
            <a:off x="3911224" y="43639"/>
            <a:ext cx="110743" cy="256382"/>
          </a:xfrm>
          <a:custGeom>
            <a:avLst/>
            <a:gdLst>
              <a:gd name="T0" fmla="*/ 0 w 32"/>
              <a:gd name="T1" fmla="*/ 47 h 47"/>
              <a:gd name="T2" fmla="*/ 0 w 32"/>
              <a:gd name="T3" fmla="*/ 0 h 47"/>
              <a:gd name="T4" fmla="*/ 32 w 32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" h="47">
                <a:moveTo>
                  <a:pt x="0" y="47"/>
                </a:moveTo>
                <a:lnTo>
                  <a:pt x="0" y="0"/>
                </a:lnTo>
                <a:lnTo>
                  <a:pt x="3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508" name="Rectangle 191"/>
          <p:cNvSpPr>
            <a:spLocks noChangeArrowheads="1"/>
          </p:cNvSpPr>
          <p:nvPr/>
        </p:nvSpPr>
        <p:spPr bwMode="auto">
          <a:xfrm>
            <a:off x="4018505" y="92735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09" name="Freeform 192"/>
          <p:cNvSpPr>
            <a:spLocks/>
          </p:cNvSpPr>
          <p:nvPr/>
        </p:nvSpPr>
        <p:spPr bwMode="auto">
          <a:xfrm>
            <a:off x="3935448" y="136374"/>
            <a:ext cx="69214" cy="92735"/>
          </a:xfrm>
          <a:custGeom>
            <a:avLst/>
            <a:gdLst>
              <a:gd name="T0" fmla="*/ 0 w 20"/>
              <a:gd name="T1" fmla="*/ 17 h 17"/>
              <a:gd name="T2" fmla="*/ 0 w 20"/>
              <a:gd name="T3" fmla="*/ 0 h 17"/>
              <a:gd name="T4" fmla="*/ 20 w 20"/>
              <a:gd name="T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17">
                <a:moveTo>
                  <a:pt x="0" y="17"/>
                </a:moveTo>
                <a:lnTo>
                  <a:pt x="0" y="0"/>
                </a:lnTo>
                <a:lnTo>
                  <a:pt x="2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510" name="Rectangle 193"/>
          <p:cNvSpPr>
            <a:spLocks noChangeArrowheads="1"/>
          </p:cNvSpPr>
          <p:nvPr/>
        </p:nvSpPr>
        <p:spPr bwMode="auto">
          <a:xfrm>
            <a:off x="4032348" y="185467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11" name="Freeform 194"/>
          <p:cNvSpPr>
            <a:spLocks/>
          </p:cNvSpPr>
          <p:nvPr/>
        </p:nvSpPr>
        <p:spPr bwMode="auto">
          <a:xfrm>
            <a:off x="3949291" y="229106"/>
            <a:ext cx="65755" cy="98188"/>
          </a:xfrm>
          <a:custGeom>
            <a:avLst/>
            <a:gdLst>
              <a:gd name="T0" fmla="*/ 0 w 19"/>
              <a:gd name="T1" fmla="*/ 18 h 18"/>
              <a:gd name="T2" fmla="*/ 0 w 19"/>
              <a:gd name="T3" fmla="*/ 0 h 18"/>
              <a:gd name="T4" fmla="*/ 19 w 19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18">
                <a:moveTo>
                  <a:pt x="0" y="18"/>
                </a:moveTo>
                <a:lnTo>
                  <a:pt x="0" y="0"/>
                </a:lnTo>
                <a:lnTo>
                  <a:pt x="1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512" name="Rectangle 195"/>
          <p:cNvSpPr>
            <a:spLocks noChangeArrowheads="1"/>
          </p:cNvSpPr>
          <p:nvPr/>
        </p:nvSpPr>
        <p:spPr bwMode="auto">
          <a:xfrm>
            <a:off x="4042731" y="278202"/>
            <a:ext cx="53700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 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13" name="Freeform 196"/>
          <p:cNvSpPr>
            <a:spLocks/>
          </p:cNvSpPr>
          <p:nvPr/>
        </p:nvSpPr>
        <p:spPr bwMode="auto">
          <a:xfrm>
            <a:off x="3997741" y="321841"/>
            <a:ext cx="27686" cy="43639"/>
          </a:xfrm>
          <a:custGeom>
            <a:avLst/>
            <a:gdLst>
              <a:gd name="T0" fmla="*/ 0 w 8"/>
              <a:gd name="T1" fmla="*/ 8 h 8"/>
              <a:gd name="T2" fmla="*/ 0 w 8"/>
              <a:gd name="T3" fmla="*/ 0 h 8"/>
              <a:gd name="T4" fmla="*/ 8 w 8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8">
                <a:moveTo>
                  <a:pt x="0" y="8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514" name="Rectangle 197"/>
          <p:cNvSpPr>
            <a:spLocks noChangeArrowheads="1"/>
          </p:cNvSpPr>
          <p:nvPr/>
        </p:nvSpPr>
        <p:spPr bwMode="auto">
          <a:xfrm>
            <a:off x="4042731" y="370933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15" name="Freeform 198"/>
          <p:cNvSpPr>
            <a:spLocks/>
          </p:cNvSpPr>
          <p:nvPr/>
        </p:nvSpPr>
        <p:spPr bwMode="auto">
          <a:xfrm>
            <a:off x="3997741" y="370933"/>
            <a:ext cx="27686" cy="43639"/>
          </a:xfrm>
          <a:custGeom>
            <a:avLst/>
            <a:gdLst>
              <a:gd name="T0" fmla="*/ 0 w 8"/>
              <a:gd name="T1" fmla="*/ 0 h 8"/>
              <a:gd name="T2" fmla="*/ 0 w 8"/>
              <a:gd name="T3" fmla="*/ 8 h 8"/>
              <a:gd name="T4" fmla="*/ 8 w 8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8">
                <a:moveTo>
                  <a:pt x="0" y="0"/>
                </a:moveTo>
                <a:lnTo>
                  <a:pt x="0" y="8"/>
                </a:lnTo>
                <a:lnTo>
                  <a:pt x="8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516" name="Freeform 199"/>
          <p:cNvSpPr>
            <a:spLocks/>
          </p:cNvSpPr>
          <p:nvPr/>
        </p:nvSpPr>
        <p:spPr bwMode="auto">
          <a:xfrm>
            <a:off x="3956212" y="365480"/>
            <a:ext cx="41529" cy="65459"/>
          </a:xfrm>
          <a:custGeom>
            <a:avLst/>
            <a:gdLst>
              <a:gd name="T0" fmla="*/ 0 w 12"/>
              <a:gd name="T1" fmla="*/ 12 h 12"/>
              <a:gd name="T2" fmla="*/ 0 w 12"/>
              <a:gd name="T3" fmla="*/ 0 h 12"/>
              <a:gd name="T4" fmla="*/ 12 w 12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2">
                <a:moveTo>
                  <a:pt x="0" y="12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517" name="Rectangle 200"/>
          <p:cNvSpPr>
            <a:spLocks noChangeArrowheads="1"/>
          </p:cNvSpPr>
          <p:nvPr/>
        </p:nvSpPr>
        <p:spPr bwMode="auto">
          <a:xfrm>
            <a:off x="4025427" y="463668"/>
            <a:ext cx="41838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175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18" name="Freeform 201"/>
          <p:cNvSpPr>
            <a:spLocks/>
          </p:cNvSpPr>
          <p:nvPr/>
        </p:nvSpPr>
        <p:spPr bwMode="auto">
          <a:xfrm>
            <a:off x="3956212" y="441849"/>
            <a:ext cx="55372" cy="65459"/>
          </a:xfrm>
          <a:custGeom>
            <a:avLst/>
            <a:gdLst>
              <a:gd name="T0" fmla="*/ 0 w 16"/>
              <a:gd name="T1" fmla="*/ 0 h 12"/>
              <a:gd name="T2" fmla="*/ 0 w 16"/>
              <a:gd name="T3" fmla="*/ 12 h 12"/>
              <a:gd name="T4" fmla="*/ 16 w 16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12">
                <a:moveTo>
                  <a:pt x="0" y="0"/>
                </a:moveTo>
                <a:lnTo>
                  <a:pt x="0" y="12"/>
                </a:lnTo>
                <a:lnTo>
                  <a:pt x="16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519" name="Freeform 202"/>
          <p:cNvSpPr>
            <a:spLocks/>
          </p:cNvSpPr>
          <p:nvPr/>
        </p:nvSpPr>
        <p:spPr bwMode="auto">
          <a:xfrm>
            <a:off x="3949291" y="338204"/>
            <a:ext cx="6921" cy="98188"/>
          </a:xfrm>
          <a:custGeom>
            <a:avLst/>
            <a:gdLst>
              <a:gd name="T0" fmla="*/ 0 w 2"/>
              <a:gd name="T1" fmla="*/ 0 h 18"/>
              <a:gd name="T2" fmla="*/ 0 w 2"/>
              <a:gd name="T3" fmla="*/ 18 h 18"/>
              <a:gd name="T4" fmla="*/ 2 w 2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8">
                <a:moveTo>
                  <a:pt x="0" y="0"/>
                </a:moveTo>
                <a:lnTo>
                  <a:pt x="0" y="18"/>
                </a:lnTo>
                <a:lnTo>
                  <a:pt x="2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520" name="Freeform 203"/>
          <p:cNvSpPr>
            <a:spLocks/>
          </p:cNvSpPr>
          <p:nvPr/>
        </p:nvSpPr>
        <p:spPr bwMode="auto">
          <a:xfrm>
            <a:off x="3935448" y="240016"/>
            <a:ext cx="13843" cy="92735"/>
          </a:xfrm>
          <a:custGeom>
            <a:avLst/>
            <a:gdLst>
              <a:gd name="T0" fmla="*/ 0 w 4"/>
              <a:gd name="T1" fmla="*/ 0 h 17"/>
              <a:gd name="T2" fmla="*/ 0 w 4"/>
              <a:gd name="T3" fmla="*/ 17 h 17"/>
              <a:gd name="T4" fmla="*/ 4 w 4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7">
                <a:moveTo>
                  <a:pt x="0" y="0"/>
                </a:moveTo>
                <a:lnTo>
                  <a:pt x="0" y="17"/>
                </a:lnTo>
                <a:lnTo>
                  <a:pt x="4" y="1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521" name="Freeform 204"/>
          <p:cNvSpPr>
            <a:spLocks/>
          </p:cNvSpPr>
          <p:nvPr/>
        </p:nvSpPr>
        <p:spPr bwMode="auto">
          <a:xfrm>
            <a:off x="3925067" y="234562"/>
            <a:ext cx="10383" cy="327294"/>
          </a:xfrm>
          <a:custGeom>
            <a:avLst/>
            <a:gdLst>
              <a:gd name="T0" fmla="*/ 0 w 3"/>
              <a:gd name="T1" fmla="*/ 60 h 60"/>
              <a:gd name="T2" fmla="*/ 0 w 3"/>
              <a:gd name="T3" fmla="*/ 0 h 60"/>
              <a:gd name="T4" fmla="*/ 3 w 3"/>
              <a:gd name="T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60">
                <a:moveTo>
                  <a:pt x="0" y="60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22" name="Rectangle 206"/>
          <p:cNvSpPr>
            <a:spLocks noChangeArrowheads="1"/>
          </p:cNvSpPr>
          <p:nvPr/>
        </p:nvSpPr>
        <p:spPr bwMode="auto">
          <a:xfrm>
            <a:off x="4077338" y="550946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23" name="Freeform 207"/>
          <p:cNvSpPr>
            <a:spLocks/>
          </p:cNvSpPr>
          <p:nvPr/>
        </p:nvSpPr>
        <p:spPr bwMode="auto">
          <a:xfrm>
            <a:off x="3956212" y="594585"/>
            <a:ext cx="107283" cy="81825"/>
          </a:xfrm>
          <a:custGeom>
            <a:avLst/>
            <a:gdLst>
              <a:gd name="T0" fmla="*/ 0 w 31"/>
              <a:gd name="T1" fmla="*/ 15 h 15"/>
              <a:gd name="T2" fmla="*/ 0 w 31"/>
              <a:gd name="T3" fmla="*/ 0 h 15"/>
              <a:gd name="T4" fmla="*/ 31 w 31"/>
              <a:gd name="T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" h="15">
                <a:moveTo>
                  <a:pt x="0" y="15"/>
                </a:moveTo>
                <a:lnTo>
                  <a:pt x="0" y="0"/>
                </a:lnTo>
                <a:lnTo>
                  <a:pt x="3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24" name="Rectangle 208"/>
          <p:cNvSpPr>
            <a:spLocks noChangeArrowheads="1"/>
          </p:cNvSpPr>
          <p:nvPr/>
        </p:nvSpPr>
        <p:spPr bwMode="auto">
          <a:xfrm>
            <a:off x="4053112" y="643681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25" name="Freeform 209"/>
          <p:cNvSpPr>
            <a:spLocks/>
          </p:cNvSpPr>
          <p:nvPr/>
        </p:nvSpPr>
        <p:spPr bwMode="auto">
          <a:xfrm>
            <a:off x="3976976" y="687321"/>
            <a:ext cx="62293" cy="76369"/>
          </a:xfrm>
          <a:custGeom>
            <a:avLst/>
            <a:gdLst>
              <a:gd name="T0" fmla="*/ 0 w 18"/>
              <a:gd name="T1" fmla="*/ 14 h 14"/>
              <a:gd name="T2" fmla="*/ 0 w 18"/>
              <a:gd name="T3" fmla="*/ 0 h 14"/>
              <a:gd name="T4" fmla="*/ 18 w 18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4">
                <a:moveTo>
                  <a:pt x="0" y="14"/>
                </a:moveTo>
                <a:lnTo>
                  <a:pt x="0" y="0"/>
                </a:lnTo>
                <a:lnTo>
                  <a:pt x="1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26" name="Rectangle 210"/>
          <p:cNvSpPr>
            <a:spLocks noChangeArrowheads="1"/>
          </p:cNvSpPr>
          <p:nvPr/>
        </p:nvSpPr>
        <p:spPr bwMode="auto">
          <a:xfrm>
            <a:off x="4091181" y="736413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27" name="Freeform 211"/>
          <p:cNvSpPr>
            <a:spLocks/>
          </p:cNvSpPr>
          <p:nvPr/>
        </p:nvSpPr>
        <p:spPr bwMode="auto">
          <a:xfrm>
            <a:off x="3983898" y="780052"/>
            <a:ext cx="93441" cy="65459"/>
          </a:xfrm>
          <a:custGeom>
            <a:avLst/>
            <a:gdLst>
              <a:gd name="T0" fmla="*/ 0 w 27"/>
              <a:gd name="T1" fmla="*/ 12 h 12"/>
              <a:gd name="T2" fmla="*/ 0 w 27"/>
              <a:gd name="T3" fmla="*/ 0 h 12"/>
              <a:gd name="T4" fmla="*/ 27 w 2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12">
                <a:moveTo>
                  <a:pt x="0" y="12"/>
                </a:moveTo>
                <a:lnTo>
                  <a:pt x="0" y="0"/>
                </a:lnTo>
                <a:lnTo>
                  <a:pt x="2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28" name="Rectangle 212"/>
          <p:cNvSpPr>
            <a:spLocks noChangeArrowheads="1"/>
          </p:cNvSpPr>
          <p:nvPr/>
        </p:nvSpPr>
        <p:spPr bwMode="auto">
          <a:xfrm>
            <a:off x="4063495" y="829148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29" name="Freeform 213"/>
          <p:cNvSpPr>
            <a:spLocks/>
          </p:cNvSpPr>
          <p:nvPr/>
        </p:nvSpPr>
        <p:spPr bwMode="auto">
          <a:xfrm>
            <a:off x="3990819" y="872787"/>
            <a:ext cx="55372" cy="43639"/>
          </a:xfrm>
          <a:custGeom>
            <a:avLst/>
            <a:gdLst>
              <a:gd name="T0" fmla="*/ 0 w 16"/>
              <a:gd name="T1" fmla="*/ 8 h 8"/>
              <a:gd name="T2" fmla="*/ 0 w 16"/>
              <a:gd name="T3" fmla="*/ 0 h 8"/>
              <a:gd name="T4" fmla="*/ 16 w 16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8">
                <a:moveTo>
                  <a:pt x="0" y="8"/>
                </a:moveTo>
                <a:lnTo>
                  <a:pt x="0" y="0"/>
                </a:lnTo>
                <a:lnTo>
                  <a:pt x="1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30" name="Rectangle 214"/>
          <p:cNvSpPr>
            <a:spLocks noChangeArrowheads="1"/>
          </p:cNvSpPr>
          <p:nvPr/>
        </p:nvSpPr>
        <p:spPr bwMode="auto">
          <a:xfrm>
            <a:off x="4077338" y="921880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31" name="Freeform 215"/>
          <p:cNvSpPr>
            <a:spLocks/>
          </p:cNvSpPr>
          <p:nvPr/>
        </p:nvSpPr>
        <p:spPr bwMode="auto">
          <a:xfrm>
            <a:off x="3990819" y="921880"/>
            <a:ext cx="72676" cy="43639"/>
          </a:xfrm>
          <a:custGeom>
            <a:avLst/>
            <a:gdLst>
              <a:gd name="T0" fmla="*/ 0 w 21"/>
              <a:gd name="T1" fmla="*/ 0 h 8"/>
              <a:gd name="T2" fmla="*/ 0 w 21"/>
              <a:gd name="T3" fmla="*/ 8 h 8"/>
              <a:gd name="T4" fmla="*/ 21 w 2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8">
                <a:moveTo>
                  <a:pt x="0" y="0"/>
                </a:moveTo>
                <a:lnTo>
                  <a:pt x="0" y="8"/>
                </a:lnTo>
                <a:lnTo>
                  <a:pt x="21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32" name="Freeform 216"/>
          <p:cNvSpPr>
            <a:spLocks/>
          </p:cNvSpPr>
          <p:nvPr/>
        </p:nvSpPr>
        <p:spPr bwMode="auto">
          <a:xfrm>
            <a:off x="3983898" y="856421"/>
            <a:ext cx="6921" cy="60006"/>
          </a:xfrm>
          <a:custGeom>
            <a:avLst/>
            <a:gdLst>
              <a:gd name="T0" fmla="*/ 0 w 2"/>
              <a:gd name="T1" fmla="*/ 0 h 11"/>
              <a:gd name="T2" fmla="*/ 0 w 2"/>
              <a:gd name="T3" fmla="*/ 11 h 11"/>
              <a:gd name="T4" fmla="*/ 2 w 2"/>
              <a:gd name="T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1">
                <a:moveTo>
                  <a:pt x="0" y="0"/>
                </a:moveTo>
                <a:lnTo>
                  <a:pt x="0" y="11"/>
                </a:lnTo>
                <a:lnTo>
                  <a:pt x="2" y="1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33" name="Freeform 217"/>
          <p:cNvSpPr>
            <a:spLocks/>
          </p:cNvSpPr>
          <p:nvPr/>
        </p:nvSpPr>
        <p:spPr bwMode="auto">
          <a:xfrm>
            <a:off x="3976976" y="774599"/>
            <a:ext cx="6921" cy="76369"/>
          </a:xfrm>
          <a:custGeom>
            <a:avLst/>
            <a:gdLst>
              <a:gd name="T0" fmla="*/ 0 w 2"/>
              <a:gd name="T1" fmla="*/ 0 h 14"/>
              <a:gd name="T2" fmla="*/ 0 w 2"/>
              <a:gd name="T3" fmla="*/ 14 h 14"/>
              <a:gd name="T4" fmla="*/ 2 w 2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4">
                <a:moveTo>
                  <a:pt x="0" y="0"/>
                </a:moveTo>
                <a:lnTo>
                  <a:pt x="0" y="14"/>
                </a:lnTo>
                <a:lnTo>
                  <a:pt x="2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34" name="Freeform 218"/>
          <p:cNvSpPr>
            <a:spLocks/>
          </p:cNvSpPr>
          <p:nvPr/>
        </p:nvSpPr>
        <p:spPr bwMode="auto">
          <a:xfrm>
            <a:off x="3956212" y="687321"/>
            <a:ext cx="20764" cy="81825"/>
          </a:xfrm>
          <a:custGeom>
            <a:avLst/>
            <a:gdLst>
              <a:gd name="T0" fmla="*/ 0 w 6"/>
              <a:gd name="T1" fmla="*/ 0 h 15"/>
              <a:gd name="T2" fmla="*/ 0 w 6"/>
              <a:gd name="T3" fmla="*/ 15 h 15"/>
              <a:gd name="T4" fmla="*/ 6 w 6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5">
                <a:moveTo>
                  <a:pt x="0" y="0"/>
                </a:moveTo>
                <a:lnTo>
                  <a:pt x="0" y="15"/>
                </a:lnTo>
                <a:lnTo>
                  <a:pt x="6" y="1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35" name="Freeform 219"/>
          <p:cNvSpPr>
            <a:spLocks/>
          </p:cNvSpPr>
          <p:nvPr/>
        </p:nvSpPr>
        <p:spPr bwMode="auto">
          <a:xfrm>
            <a:off x="3935448" y="681864"/>
            <a:ext cx="20764" cy="207286"/>
          </a:xfrm>
          <a:custGeom>
            <a:avLst/>
            <a:gdLst>
              <a:gd name="T0" fmla="*/ 0 w 6"/>
              <a:gd name="T1" fmla="*/ 38 h 38"/>
              <a:gd name="T2" fmla="*/ 0 w 6"/>
              <a:gd name="T3" fmla="*/ 0 h 38"/>
              <a:gd name="T4" fmla="*/ 6 w 6"/>
              <a:gd name="T5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8">
                <a:moveTo>
                  <a:pt x="0" y="38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36" name="Rectangle 220"/>
          <p:cNvSpPr>
            <a:spLocks noChangeArrowheads="1"/>
          </p:cNvSpPr>
          <p:nvPr/>
        </p:nvSpPr>
        <p:spPr bwMode="auto">
          <a:xfrm>
            <a:off x="4035810" y="1014615"/>
            <a:ext cx="40556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FIESC5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37" name="Freeform 221"/>
          <p:cNvSpPr>
            <a:spLocks/>
          </p:cNvSpPr>
          <p:nvPr/>
        </p:nvSpPr>
        <p:spPr bwMode="auto">
          <a:xfrm>
            <a:off x="3980438" y="1058254"/>
            <a:ext cx="38069" cy="38186"/>
          </a:xfrm>
          <a:custGeom>
            <a:avLst/>
            <a:gdLst>
              <a:gd name="T0" fmla="*/ 0 w 11"/>
              <a:gd name="T1" fmla="*/ 7 h 7"/>
              <a:gd name="T2" fmla="*/ 0 w 11"/>
              <a:gd name="T3" fmla="*/ 0 h 7"/>
              <a:gd name="T4" fmla="*/ 11 w 11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7">
                <a:moveTo>
                  <a:pt x="0" y="7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38" name="Rectangle 222"/>
          <p:cNvSpPr>
            <a:spLocks noChangeArrowheads="1"/>
          </p:cNvSpPr>
          <p:nvPr/>
        </p:nvSpPr>
        <p:spPr bwMode="auto">
          <a:xfrm>
            <a:off x="4032348" y="1107346"/>
            <a:ext cx="56265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Fsp3 1801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39" name="Freeform 223"/>
          <p:cNvSpPr>
            <a:spLocks/>
          </p:cNvSpPr>
          <p:nvPr/>
        </p:nvSpPr>
        <p:spPr bwMode="auto">
          <a:xfrm>
            <a:off x="3980438" y="1107346"/>
            <a:ext cx="34607" cy="43639"/>
          </a:xfrm>
          <a:custGeom>
            <a:avLst/>
            <a:gdLst>
              <a:gd name="T0" fmla="*/ 0 w 10"/>
              <a:gd name="T1" fmla="*/ 0 h 8"/>
              <a:gd name="T2" fmla="*/ 0 w 10"/>
              <a:gd name="T3" fmla="*/ 8 h 8"/>
              <a:gd name="T4" fmla="*/ 10 w 1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0"/>
                </a:moveTo>
                <a:lnTo>
                  <a:pt x="0" y="8"/>
                </a:lnTo>
                <a:lnTo>
                  <a:pt x="1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40" name="Freeform 224"/>
          <p:cNvSpPr>
            <a:spLocks/>
          </p:cNvSpPr>
          <p:nvPr/>
        </p:nvSpPr>
        <p:spPr bwMode="auto">
          <a:xfrm>
            <a:off x="3935448" y="894607"/>
            <a:ext cx="44990" cy="207286"/>
          </a:xfrm>
          <a:custGeom>
            <a:avLst/>
            <a:gdLst>
              <a:gd name="T0" fmla="*/ 0 w 13"/>
              <a:gd name="T1" fmla="*/ 0 h 38"/>
              <a:gd name="T2" fmla="*/ 0 w 13"/>
              <a:gd name="T3" fmla="*/ 38 h 38"/>
              <a:gd name="T4" fmla="*/ 13 w 13"/>
              <a:gd name="T5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38">
                <a:moveTo>
                  <a:pt x="0" y="0"/>
                </a:moveTo>
                <a:lnTo>
                  <a:pt x="0" y="38"/>
                </a:lnTo>
                <a:lnTo>
                  <a:pt x="13" y="3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41" name="Freeform 225"/>
          <p:cNvSpPr>
            <a:spLocks/>
          </p:cNvSpPr>
          <p:nvPr/>
        </p:nvSpPr>
        <p:spPr bwMode="auto">
          <a:xfrm>
            <a:off x="3925067" y="567313"/>
            <a:ext cx="10383" cy="327294"/>
          </a:xfrm>
          <a:custGeom>
            <a:avLst/>
            <a:gdLst>
              <a:gd name="T0" fmla="*/ 0 w 3"/>
              <a:gd name="T1" fmla="*/ 0 h 60"/>
              <a:gd name="T2" fmla="*/ 0 w 3"/>
              <a:gd name="T3" fmla="*/ 60 h 60"/>
              <a:gd name="T4" fmla="*/ 3 w 3"/>
              <a:gd name="T5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60">
                <a:moveTo>
                  <a:pt x="0" y="0"/>
                </a:moveTo>
                <a:lnTo>
                  <a:pt x="0" y="60"/>
                </a:lnTo>
                <a:lnTo>
                  <a:pt x="3" y="6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42" name="Freeform 226"/>
          <p:cNvSpPr>
            <a:spLocks/>
          </p:cNvSpPr>
          <p:nvPr/>
        </p:nvSpPr>
        <p:spPr bwMode="auto">
          <a:xfrm>
            <a:off x="3911224" y="310931"/>
            <a:ext cx="13843" cy="250925"/>
          </a:xfrm>
          <a:custGeom>
            <a:avLst/>
            <a:gdLst>
              <a:gd name="T0" fmla="*/ 0 w 4"/>
              <a:gd name="T1" fmla="*/ 0 h 46"/>
              <a:gd name="T2" fmla="*/ 0 w 4"/>
              <a:gd name="T3" fmla="*/ 46 h 46"/>
              <a:gd name="T4" fmla="*/ 4 w 4"/>
              <a:gd name="T5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46">
                <a:moveTo>
                  <a:pt x="0" y="0"/>
                </a:moveTo>
                <a:lnTo>
                  <a:pt x="0" y="46"/>
                </a:lnTo>
                <a:lnTo>
                  <a:pt x="4" y="4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43" name="Freeform 227"/>
          <p:cNvSpPr>
            <a:spLocks/>
          </p:cNvSpPr>
          <p:nvPr/>
        </p:nvSpPr>
        <p:spPr bwMode="auto">
          <a:xfrm>
            <a:off x="3679354" y="305477"/>
            <a:ext cx="231869" cy="561857"/>
          </a:xfrm>
          <a:custGeom>
            <a:avLst/>
            <a:gdLst>
              <a:gd name="T0" fmla="*/ 0 w 67"/>
              <a:gd name="T1" fmla="*/ 103 h 103"/>
              <a:gd name="T2" fmla="*/ 0 w 67"/>
              <a:gd name="T3" fmla="*/ 0 h 103"/>
              <a:gd name="T4" fmla="*/ 67 w 67"/>
              <a:gd name="T5" fmla="*/ 0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103">
                <a:moveTo>
                  <a:pt x="0" y="103"/>
                </a:moveTo>
                <a:lnTo>
                  <a:pt x="0" y="0"/>
                </a:lnTo>
                <a:lnTo>
                  <a:pt x="6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44" name="Rectangle 228"/>
          <p:cNvSpPr>
            <a:spLocks noChangeArrowheads="1"/>
          </p:cNvSpPr>
          <p:nvPr/>
        </p:nvSpPr>
        <p:spPr bwMode="auto">
          <a:xfrm>
            <a:off x="4015045" y="1194625"/>
            <a:ext cx="43601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Fcu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270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45" name="Freeform 229"/>
          <p:cNvSpPr>
            <a:spLocks/>
          </p:cNvSpPr>
          <p:nvPr/>
        </p:nvSpPr>
        <p:spPr bwMode="auto">
          <a:xfrm>
            <a:off x="3952752" y="1238264"/>
            <a:ext cx="48450" cy="43639"/>
          </a:xfrm>
          <a:custGeom>
            <a:avLst/>
            <a:gdLst>
              <a:gd name="T0" fmla="*/ 0 w 14"/>
              <a:gd name="T1" fmla="*/ 8 h 8"/>
              <a:gd name="T2" fmla="*/ 0 w 14"/>
              <a:gd name="T3" fmla="*/ 0 h 8"/>
              <a:gd name="T4" fmla="*/ 14 w 14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8">
                <a:moveTo>
                  <a:pt x="0" y="8"/>
                </a:moveTo>
                <a:lnTo>
                  <a:pt x="0" y="0"/>
                </a:lnTo>
                <a:lnTo>
                  <a:pt x="1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46" name="Rectangle 230"/>
          <p:cNvSpPr>
            <a:spLocks noChangeArrowheads="1"/>
          </p:cNvSpPr>
          <p:nvPr/>
        </p:nvSpPr>
        <p:spPr bwMode="auto">
          <a:xfrm>
            <a:off x="4032348" y="1287360"/>
            <a:ext cx="65402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FGSC 01790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47" name="Freeform 231"/>
          <p:cNvSpPr>
            <a:spLocks/>
          </p:cNvSpPr>
          <p:nvPr/>
        </p:nvSpPr>
        <p:spPr bwMode="auto">
          <a:xfrm>
            <a:off x="3952752" y="1292813"/>
            <a:ext cx="62293" cy="38186"/>
          </a:xfrm>
          <a:custGeom>
            <a:avLst/>
            <a:gdLst>
              <a:gd name="T0" fmla="*/ 0 w 18"/>
              <a:gd name="T1" fmla="*/ 0 h 7"/>
              <a:gd name="T2" fmla="*/ 0 w 18"/>
              <a:gd name="T3" fmla="*/ 7 h 7"/>
              <a:gd name="T4" fmla="*/ 18 w 18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7">
                <a:moveTo>
                  <a:pt x="0" y="0"/>
                </a:moveTo>
                <a:lnTo>
                  <a:pt x="0" y="7"/>
                </a:lnTo>
                <a:lnTo>
                  <a:pt x="18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48" name="Freeform 232"/>
          <p:cNvSpPr>
            <a:spLocks/>
          </p:cNvSpPr>
          <p:nvPr/>
        </p:nvSpPr>
        <p:spPr bwMode="auto">
          <a:xfrm>
            <a:off x="3931988" y="1287360"/>
            <a:ext cx="20764" cy="65459"/>
          </a:xfrm>
          <a:custGeom>
            <a:avLst/>
            <a:gdLst>
              <a:gd name="T0" fmla="*/ 0 w 6"/>
              <a:gd name="T1" fmla="*/ 12 h 12"/>
              <a:gd name="T2" fmla="*/ 0 w 6"/>
              <a:gd name="T3" fmla="*/ 0 h 12"/>
              <a:gd name="T4" fmla="*/ 6 w 6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2">
                <a:moveTo>
                  <a:pt x="0" y="12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49" name="Rectangle 233"/>
          <p:cNvSpPr>
            <a:spLocks noChangeArrowheads="1"/>
          </p:cNvSpPr>
          <p:nvPr/>
        </p:nvSpPr>
        <p:spPr bwMode="auto">
          <a:xfrm>
            <a:off x="4008124" y="1380091"/>
            <a:ext cx="63318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FPSE 11363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50" name="Freeform 234"/>
          <p:cNvSpPr>
            <a:spLocks/>
          </p:cNvSpPr>
          <p:nvPr/>
        </p:nvSpPr>
        <p:spPr bwMode="auto">
          <a:xfrm>
            <a:off x="3931988" y="1358272"/>
            <a:ext cx="58833" cy="65459"/>
          </a:xfrm>
          <a:custGeom>
            <a:avLst/>
            <a:gdLst>
              <a:gd name="T0" fmla="*/ 0 w 17"/>
              <a:gd name="T1" fmla="*/ 0 h 12"/>
              <a:gd name="T2" fmla="*/ 0 w 17"/>
              <a:gd name="T3" fmla="*/ 12 h 12"/>
              <a:gd name="T4" fmla="*/ 17 w 17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12">
                <a:moveTo>
                  <a:pt x="0" y="0"/>
                </a:moveTo>
                <a:lnTo>
                  <a:pt x="0" y="12"/>
                </a:lnTo>
                <a:lnTo>
                  <a:pt x="17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51" name="Freeform 235"/>
          <p:cNvSpPr>
            <a:spLocks/>
          </p:cNvSpPr>
          <p:nvPr/>
        </p:nvSpPr>
        <p:spPr bwMode="auto">
          <a:xfrm>
            <a:off x="3852390" y="1352818"/>
            <a:ext cx="79598" cy="76369"/>
          </a:xfrm>
          <a:custGeom>
            <a:avLst/>
            <a:gdLst>
              <a:gd name="T0" fmla="*/ 0 w 23"/>
              <a:gd name="T1" fmla="*/ 14 h 14"/>
              <a:gd name="T2" fmla="*/ 0 w 23"/>
              <a:gd name="T3" fmla="*/ 0 h 14"/>
              <a:gd name="T4" fmla="*/ 23 w 23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14">
                <a:moveTo>
                  <a:pt x="0" y="14"/>
                </a:moveTo>
                <a:lnTo>
                  <a:pt x="0" y="0"/>
                </a:lnTo>
                <a:lnTo>
                  <a:pt x="2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52" name="Rectangle 236"/>
          <p:cNvSpPr>
            <a:spLocks noChangeArrowheads="1"/>
          </p:cNvSpPr>
          <p:nvPr/>
        </p:nvSpPr>
        <p:spPr bwMode="auto">
          <a:xfrm>
            <a:off x="4080798" y="1472826"/>
            <a:ext cx="5145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Fpo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1930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53" name="Freeform 237"/>
          <p:cNvSpPr>
            <a:spLocks/>
          </p:cNvSpPr>
          <p:nvPr/>
        </p:nvSpPr>
        <p:spPr bwMode="auto">
          <a:xfrm>
            <a:off x="3852390" y="1440097"/>
            <a:ext cx="214565" cy="76369"/>
          </a:xfrm>
          <a:custGeom>
            <a:avLst/>
            <a:gdLst>
              <a:gd name="T0" fmla="*/ 0 w 62"/>
              <a:gd name="T1" fmla="*/ 0 h 14"/>
              <a:gd name="T2" fmla="*/ 0 w 62"/>
              <a:gd name="T3" fmla="*/ 14 h 14"/>
              <a:gd name="T4" fmla="*/ 62 w 62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" h="14">
                <a:moveTo>
                  <a:pt x="0" y="0"/>
                </a:moveTo>
                <a:lnTo>
                  <a:pt x="0" y="14"/>
                </a:lnTo>
                <a:lnTo>
                  <a:pt x="62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54" name="Freeform 238"/>
          <p:cNvSpPr>
            <a:spLocks/>
          </p:cNvSpPr>
          <p:nvPr/>
        </p:nvSpPr>
        <p:spPr bwMode="auto">
          <a:xfrm>
            <a:off x="3679354" y="872787"/>
            <a:ext cx="173036" cy="561857"/>
          </a:xfrm>
          <a:custGeom>
            <a:avLst/>
            <a:gdLst>
              <a:gd name="T0" fmla="*/ 0 w 50"/>
              <a:gd name="T1" fmla="*/ 0 h 103"/>
              <a:gd name="T2" fmla="*/ 0 w 50"/>
              <a:gd name="T3" fmla="*/ 103 h 103"/>
              <a:gd name="T4" fmla="*/ 50 w 50"/>
              <a:gd name="T5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" h="103">
                <a:moveTo>
                  <a:pt x="0" y="0"/>
                </a:moveTo>
                <a:lnTo>
                  <a:pt x="0" y="103"/>
                </a:lnTo>
                <a:lnTo>
                  <a:pt x="50" y="10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55" name="Freeform 239"/>
          <p:cNvSpPr>
            <a:spLocks/>
          </p:cNvSpPr>
          <p:nvPr/>
        </p:nvSpPr>
        <p:spPr bwMode="auto">
          <a:xfrm>
            <a:off x="3534004" y="867331"/>
            <a:ext cx="145350" cy="452758"/>
          </a:xfrm>
          <a:custGeom>
            <a:avLst/>
            <a:gdLst>
              <a:gd name="T0" fmla="*/ 0 w 42"/>
              <a:gd name="T1" fmla="*/ 83 h 83"/>
              <a:gd name="T2" fmla="*/ 0 w 42"/>
              <a:gd name="T3" fmla="*/ 0 h 83"/>
              <a:gd name="T4" fmla="*/ 42 w 42"/>
              <a:gd name="T5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83">
                <a:moveTo>
                  <a:pt x="0" y="83"/>
                </a:moveTo>
                <a:lnTo>
                  <a:pt x="0" y="0"/>
                </a:lnTo>
                <a:lnTo>
                  <a:pt x="4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56" name="Rectangle 240"/>
          <p:cNvSpPr>
            <a:spLocks noChangeArrowheads="1"/>
          </p:cNvSpPr>
          <p:nvPr/>
        </p:nvSpPr>
        <p:spPr bwMode="auto">
          <a:xfrm>
            <a:off x="3855852" y="1565558"/>
            <a:ext cx="4953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Fac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2806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57" name="Freeform 241"/>
          <p:cNvSpPr>
            <a:spLocks/>
          </p:cNvSpPr>
          <p:nvPr/>
        </p:nvSpPr>
        <p:spPr bwMode="auto">
          <a:xfrm>
            <a:off x="3800481" y="1609197"/>
            <a:ext cx="41529" cy="38186"/>
          </a:xfrm>
          <a:custGeom>
            <a:avLst/>
            <a:gdLst>
              <a:gd name="T0" fmla="*/ 0 w 12"/>
              <a:gd name="T1" fmla="*/ 7 h 7"/>
              <a:gd name="T2" fmla="*/ 0 w 12"/>
              <a:gd name="T3" fmla="*/ 0 h 7"/>
              <a:gd name="T4" fmla="*/ 12 w 12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7">
                <a:moveTo>
                  <a:pt x="0" y="7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58" name="Rectangle 242"/>
          <p:cNvSpPr>
            <a:spLocks noChangeArrowheads="1"/>
          </p:cNvSpPr>
          <p:nvPr/>
        </p:nvSpPr>
        <p:spPr bwMode="auto">
          <a:xfrm>
            <a:off x="3876617" y="1658293"/>
            <a:ext cx="73738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FAVG1 04712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59" name="Freeform 243"/>
          <p:cNvSpPr>
            <a:spLocks/>
          </p:cNvSpPr>
          <p:nvPr/>
        </p:nvSpPr>
        <p:spPr bwMode="auto">
          <a:xfrm>
            <a:off x="3800481" y="1658293"/>
            <a:ext cx="58833" cy="43639"/>
          </a:xfrm>
          <a:custGeom>
            <a:avLst/>
            <a:gdLst>
              <a:gd name="T0" fmla="*/ 0 w 17"/>
              <a:gd name="T1" fmla="*/ 0 h 8"/>
              <a:gd name="T2" fmla="*/ 0 w 17"/>
              <a:gd name="T3" fmla="*/ 8 h 8"/>
              <a:gd name="T4" fmla="*/ 17 w 17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8">
                <a:moveTo>
                  <a:pt x="0" y="0"/>
                </a:moveTo>
                <a:lnTo>
                  <a:pt x="0" y="8"/>
                </a:lnTo>
                <a:lnTo>
                  <a:pt x="17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60" name="Freeform 244"/>
          <p:cNvSpPr>
            <a:spLocks/>
          </p:cNvSpPr>
          <p:nvPr/>
        </p:nvSpPr>
        <p:spPr bwMode="auto">
          <a:xfrm>
            <a:off x="3651669" y="1652836"/>
            <a:ext cx="148812" cy="125464"/>
          </a:xfrm>
          <a:custGeom>
            <a:avLst/>
            <a:gdLst>
              <a:gd name="T0" fmla="*/ 0 w 43"/>
              <a:gd name="T1" fmla="*/ 23 h 23"/>
              <a:gd name="T2" fmla="*/ 0 w 43"/>
              <a:gd name="T3" fmla="*/ 0 h 23"/>
              <a:gd name="T4" fmla="*/ 43 w 43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23">
                <a:moveTo>
                  <a:pt x="0" y="23"/>
                </a:moveTo>
                <a:lnTo>
                  <a:pt x="0" y="0"/>
                </a:lnTo>
                <a:lnTo>
                  <a:pt x="4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61" name="Rectangle 245"/>
          <p:cNvSpPr>
            <a:spLocks noChangeArrowheads="1"/>
          </p:cNvSpPr>
          <p:nvPr/>
        </p:nvSpPr>
        <p:spPr bwMode="auto">
          <a:xfrm>
            <a:off x="4063495" y="1745571"/>
            <a:ext cx="62837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Fsp5 12244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62" name="Freeform 246"/>
          <p:cNvSpPr>
            <a:spLocks/>
          </p:cNvSpPr>
          <p:nvPr/>
        </p:nvSpPr>
        <p:spPr bwMode="auto">
          <a:xfrm>
            <a:off x="3914683" y="1789211"/>
            <a:ext cx="131507" cy="43639"/>
          </a:xfrm>
          <a:custGeom>
            <a:avLst/>
            <a:gdLst>
              <a:gd name="T0" fmla="*/ 0 w 38"/>
              <a:gd name="T1" fmla="*/ 8 h 8"/>
              <a:gd name="T2" fmla="*/ 0 w 38"/>
              <a:gd name="T3" fmla="*/ 0 h 8"/>
              <a:gd name="T4" fmla="*/ 38 w 38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8">
                <a:moveTo>
                  <a:pt x="0" y="8"/>
                </a:moveTo>
                <a:lnTo>
                  <a:pt x="0" y="0"/>
                </a:lnTo>
                <a:lnTo>
                  <a:pt x="3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63" name="Rectangle 247"/>
          <p:cNvSpPr>
            <a:spLocks noChangeArrowheads="1"/>
          </p:cNvSpPr>
          <p:nvPr/>
        </p:nvSpPr>
        <p:spPr bwMode="auto">
          <a:xfrm>
            <a:off x="3980438" y="1838303"/>
            <a:ext cx="49693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Fsp2 870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64" name="Freeform 248"/>
          <p:cNvSpPr>
            <a:spLocks/>
          </p:cNvSpPr>
          <p:nvPr/>
        </p:nvSpPr>
        <p:spPr bwMode="auto">
          <a:xfrm>
            <a:off x="3914683" y="1843760"/>
            <a:ext cx="51912" cy="38186"/>
          </a:xfrm>
          <a:custGeom>
            <a:avLst/>
            <a:gdLst>
              <a:gd name="T0" fmla="*/ 0 w 15"/>
              <a:gd name="T1" fmla="*/ 0 h 7"/>
              <a:gd name="T2" fmla="*/ 0 w 15"/>
              <a:gd name="T3" fmla="*/ 7 h 7"/>
              <a:gd name="T4" fmla="*/ 15 w 15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7">
                <a:moveTo>
                  <a:pt x="0" y="0"/>
                </a:moveTo>
                <a:lnTo>
                  <a:pt x="0" y="7"/>
                </a:lnTo>
                <a:lnTo>
                  <a:pt x="15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65" name="Freeform 249"/>
          <p:cNvSpPr>
            <a:spLocks/>
          </p:cNvSpPr>
          <p:nvPr/>
        </p:nvSpPr>
        <p:spPr bwMode="auto">
          <a:xfrm>
            <a:off x="3790097" y="1838303"/>
            <a:ext cx="124586" cy="65459"/>
          </a:xfrm>
          <a:custGeom>
            <a:avLst/>
            <a:gdLst>
              <a:gd name="T0" fmla="*/ 0 w 36"/>
              <a:gd name="T1" fmla="*/ 12 h 12"/>
              <a:gd name="T2" fmla="*/ 0 w 36"/>
              <a:gd name="T3" fmla="*/ 0 h 12"/>
              <a:gd name="T4" fmla="*/ 36 w 36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12">
                <a:moveTo>
                  <a:pt x="0" y="12"/>
                </a:moveTo>
                <a:lnTo>
                  <a:pt x="0" y="0"/>
                </a:lnTo>
                <a:lnTo>
                  <a:pt x="3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66" name="Rectangle 250"/>
          <p:cNvSpPr>
            <a:spLocks noChangeArrowheads="1"/>
          </p:cNvSpPr>
          <p:nvPr/>
        </p:nvSpPr>
        <p:spPr bwMode="auto">
          <a:xfrm>
            <a:off x="3914683" y="1931038"/>
            <a:ext cx="37670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58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67" name="Freeform 251"/>
          <p:cNvSpPr>
            <a:spLocks/>
          </p:cNvSpPr>
          <p:nvPr/>
        </p:nvSpPr>
        <p:spPr bwMode="auto">
          <a:xfrm>
            <a:off x="3790097" y="1909218"/>
            <a:ext cx="110743" cy="65459"/>
          </a:xfrm>
          <a:custGeom>
            <a:avLst/>
            <a:gdLst>
              <a:gd name="T0" fmla="*/ 0 w 32"/>
              <a:gd name="T1" fmla="*/ 0 h 12"/>
              <a:gd name="T2" fmla="*/ 0 w 32"/>
              <a:gd name="T3" fmla="*/ 12 h 12"/>
              <a:gd name="T4" fmla="*/ 32 w 32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" h="12">
                <a:moveTo>
                  <a:pt x="0" y="0"/>
                </a:moveTo>
                <a:lnTo>
                  <a:pt x="0" y="12"/>
                </a:lnTo>
                <a:lnTo>
                  <a:pt x="32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68" name="Freeform 252"/>
          <p:cNvSpPr>
            <a:spLocks/>
          </p:cNvSpPr>
          <p:nvPr/>
        </p:nvSpPr>
        <p:spPr bwMode="auto">
          <a:xfrm>
            <a:off x="3651669" y="1783754"/>
            <a:ext cx="138429" cy="125464"/>
          </a:xfrm>
          <a:custGeom>
            <a:avLst/>
            <a:gdLst>
              <a:gd name="T0" fmla="*/ 0 w 40"/>
              <a:gd name="T1" fmla="*/ 0 h 23"/>
              <a:gd name="T2" fmla="*/ 0 w 40"/>
              <a:gd name="T3" fmla="*/ 23 h 23"/>
              <a:gd name="T4" fmla="*/ 40 w 40"/>
              <a:gd name="T5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3">
                <a:moveTo>
                  <a:pt x="0" y="0"/>
                </a:moveTo>
                <a:lnTo>
                  <a:pt x="0" y="23"/>
                </a:lnTo>
                <a:lnTo>
                  <a:pt x="40" y="2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69" name="Freeform 253"/>
          <p:cNvSpPr>
            <a:spLocks/>
          </p:cNvSpPr>
          <p:nvPr/>
        </p:nvSpPr>
        <p:spPr bwMode="auto">
          <a:xfrm>
            <a:off x="3534004" y="1330999"/>
            <a:ext cx="117664" cy="447302"/>
          </a:xfrm>
          <a:custGeom>
            <a:avLst/>
            <a:gdLst>
              <a:gd name="T0" fmla="*/ 0 w 34"/>
              <a:gd name="T1" fmla="*/ 0 h 82"/>
              <a:gd name="T2" fmla="*/ 0 w 34"/>
              <a:gd name="T3" fmla="*/ 82 h 82"/>
              <a:gd name="T4" fmla="*/ 34 w 34"/>
              <a:gd name="T5" fmla="*/ 82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" h="82">
                <a:moveTo>
                  <a:pt x="0" y="0"/>
                </a:moveTo>
                <a:lnTo>
                  <a:pt x="0" y="82"/>
                </a:lnTo>
                <a:lnTo>
                  <a:pt x="34" y="8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70" name="Freeform 254"/>
          <p:cNvSpPr>
            <a:spLocks/>
          </p:cNvSpPr>
          <p:nvPr/>
        </p:nvSpPr>
        <p:spPr bwMode="auto">
          <a:xfrm>
            <a:off x="5476281" y="42217"/>
            <a:ext cx="86519" cy="1985584"/>
          </a:xfrm>
          <a:custGeom>
            <a:avLst/>
            <a:gdLst>
              <a:gd name="T0" fmla="*/ 0 w 25"/>
              <a:gd name="T1" fmla="*/ 0 h 364"/>
              <a:gd name="T2" fmla="*/ 25 w 25"/>
              <a:gd name="T3" fmla="*/ 0 h 364"/>
              <a:gd name="T4" fmla="*/ 25 w 25"/>
              <a:gd name="T5" fmla="*/ 364 h 364"/>
              <a:gd name="T6" fmla="*/ 0 w 25"/>
              <a:gd name="T7" fmla="*/ 364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364">
                <a:moveTo>
                  <a:pt x="0" y="0"/>
                </a:moveTo>
                <a:lnTo>
                  <a:pt x="25" y="0"/>
                </a:lnTo>
                <a:lnTo>
                  <a:pt x="25" y="364"/>
                </a:lnTo>
                <a:lnTo>
                  <a:pt x="0" y="36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71" name="Rectangle 255"/>
          <p:cNvSpPr>
            <a:spLocks noChangeArrowheads="1"/>
          </p:cNvSpPr>
          <p:nvPr/>
        </p:nvSpPr>
        <p:spPr bwMode="auto">
          <a:xfrm>
            <a:off x="5611248" y="985917"/>
            <a:ext cx="2388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C11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72" name="Line 256"/>
          <p:cNvSpPr>
            <a:spLocks noChangeShapeType="1"/>
          </p:cNvSpPr>
          <p:nvPr/>
        </p:nvSpPr>
        <p:spPr bwMode="auto">
          <a:xfrm>
            <a:off x="2644600" y="1325542"/>
            <a:ext cx="889406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73" name="Rectangle 257"/>
          <p:cNvSpPr>
            <a:spLocks noChangeArrowheads="1"/>
          </p:cNvSpPr>
          <p:nvPr/>
        </p:nvSpPr>
        <p:spPr bwMode="auto">
          <a:xfrm>
            <a:off x="4111946" y="2023770"/>
            <a:ext cx="43120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Fave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74" name="Freeform 258"/>
          <p:cNvSpPr>
            <a:spLocks/>
          </p:cNvSpPr>
          <p:nvPr/>
        </p:nvSpPr>
        <p:spPr bwMode="auto">
          <a:xfrm>
            <a:off x="4056574" y="2067409"/>
            <a:ext cx="41529" cy="43639"/>
          </a:xfrm>
          <a:custGeom>
            <a:avLst/>
            <a:gdLst>
              <a:gd name="T0" fmla="*/ 0 w 12"/>
              <a:gd name="T1" fmla="*/ 8 h 8"/>
              <a:gd name="T2" fmla="*/ 0 w 12"/>
              <a:gd name="T3" fmla="*/ 0 h 8"/>
              <a:gd name="T4" fmla="*/ 12 w 12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8">
                <a:moveTo>
                  <a:pt x="0" y="8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75" name="Rectangle 259"/>
          <p:cNvSpPr>
            <a:spLocks noChangeArrowheads="1"/>
          </p:cNvSpPr>
          <p:nvPr/>
        </p:nvSpPr>
        <p:spPr bwMode="auto">
          <a:xfrm>
            <a:off x="4132710" y="2116505"/>
            <a:ext cx="79028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Colletotrichum</a:t>
            </a:r>
            <a:endParaRPr kumimoji="0" lang="en-US" altLang="en-US" sz="1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76" name="Freeform 260"/>
          <p:cNvSpPr>
            <a:spLocks/>
          </p:cNvSpPr>
          <p:nvPr/>
        </p:nvSpPr>
        <p:spPr bwMode="auto">
          <a:xfrm>
            <a:off x="4056574" y="2116505"/>
            <a:ext cx="58833" cy="43639"/>
          </a:xfrm>
          <a:custGeom>
            <a:avLst/>
            <a:gdLst>
              <a:gd name="T0" fmla="*/ 0 w 17"/>
              <a:gd name="T1" fmla="*/ 0 h 8"/>
              <a:gd name="T2" fmla="*/ 0 w 17"/>
              <a:gd name="T3" fmla="*/ 8 h 8"/>
              <a:gd name="T4" fmla="*/ 17 w 17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8">
                <a:moveTo>
                  <a:pt x="0" y="0"/>
                </a:moveTo>
                <a:lnTo>
                  <a:pt x="0" y="8"/>
                </a:lnTo>
                <a:lnTo>
                  <a:pt x="17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77" name="Freeform 261"/>
          <p:cNvSpPr>
            <a:spLocks/>
          </p:cNvSpPr>
          <p:nvPr/>
        </p:nvSpPr>
        <p:spPr bwMode="auto">
          <a:xfrm>
            <a:off x="4053112" y="2111048"/>
            <a:ext cx="3462" cy="65459"/>
          </a:xfrm>
          <a:custGeom>
            <a:avLst/>
            <a:gdLst>
              <a:gd name="T0" fmla="*/ 0 w 1"/>
              <a:gd name="T1" fmla="*/ 12 h 12"/>
              <a:gd name="T2" fmla="*/ 0 w 1"/>
              <a:gd name="T3" fmla="*/ 0 h 12"/>
              <a:gd name="T4" fmla="*/ 1 w 1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2">
                <a:moveTo>
                  <a:pt x="0" y="12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78" name="Rectangle 262"/>
          <p:cNvSpPr>
            <a:spLocks noChangeArrowheads="1"/>
          </p:cNvSpPr>
          <p:nvPr/>
        </p:nvSpPr>
        <p:spPr bwMode="auto">
          <a:xfrm>
            <a:off x="4087719" y="2209236"/>
            <a:ext cx="43281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Fay 608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79" name="Freeform 263"/>
          <p:cNvSpPr>
            <a:spLocks/>
          </p:cNvSpPr>
          <p:nvPr/>
        </p:nvSpPr>
        <p:spPr bwMode="auto">
          <a:xfrm>
            <a:off x="4053112" y="2187417"/>
            <a:ext cx="20764" cy="65459"/>
          </a:xfrm>
          <a:custGeom>
            <a:avLst/>
            <a:gdLst>
              <a:gd name="T0" fmla="*/ 0 w 6"/>
              <a:gd name="T1" fmla="*/ 0 h 12"/>
              <a:gd name="T2" fmla="*/ 0 w 6"/>
              <a:gd name="T3" fmla="*/ 12 h 12"/>
              <a:gd name="T4" fmla="*/ 6 w 6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2">
                <a:moveTo>
                  <a:pt x="0" y="0"/>
                </a:moveTo>
                <a:lnTo>
                  <a:pt x="0" y="12"/>
                </a:lnTo>
                <a:lnTo>
                  <a:pt x="6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80" name="Rectangle 264"/>
          <p:cNvSpPr>
            <a:spLocks noChangeArrowheads="1"/>
          </p:cNvSpPr>
          <p:nvPr/>
        </p:nvSpPr>
        <p:spPr bwMode="auto">
          <a:xfrm>
            <a:off x="4111946" y="2301971"/>
            <a:ext cx="41838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117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81" name="Freeform 265"/>
          <p:cNvSpPr>
            <a:spLocks/>
          </p:cNvSpPr>
          <p:nvPr/>
        </p:nvSpPr>
        <p:spPr bwMode="auto">
          <a:xfrm>
            <a:off x="4063495" y="2345610"/>
            <a:ext cx="34607" cy="38186"/>
          </a:xfrm>
          <a:custGeom>
            <a:avLst/>
            <a:gdLst>
              <a:gd name="T0" fmla="*/ 0 w 10"/>
              <a:gd name="T1" fmla="*/ 7 h 7"/>
              <a:gd name="T2" fmla="*/ 0 w 10"/>
              <a:gd name="T3" fmla="*/ 0 h 7"/>
              <a:gd name="T4" fmla="*/ 10 w 10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7">
                <a:moveTo>
                  <a:pt x="0" y="7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82" name="Rectangle 266"/>
          <p:cNvSpPr>
            <a:spLocks noChangeArrowheads="1"/>
          </p:cNvSpPr>
          <p:nvPr/>
        </p:nvSpPr>
        <p:spPr bwMode="auto">
          <a:xfrm>
            <a:off x="4105024" y="2389250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83" name="Freeform 267"/>
          <p:cNvSpPr>
            <a:spLocks/>
          </p:cNvSpPr>
          <p:nvPr/>
        </p:nvSpPr>
        <p:spPr bwMode="auto">
          <a:xfrm>
            <a:off x="4063495" y="2394703"/>
            <a:ext cx="24226" cy="38186"/>
          </a:xfrm>
          <a:custGeom>
            <a:avLst/>
            <a:gdLst>
              <a:gd name="T0" fmla="*/ 0 w 7"/>
              <a:gd name="T1" fmla="*/ 0 h 7"/>
              <a:gd name="T2" fmla="*/ 0 w 7"/>
              <a:gd name="T3" fmla="*/ 7 h 7"/>
              <a:gd name="T4" fmla="*/ 7 w 7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7">
                <a:moveTo>
                  <a:pt x="0" y="0"/>
                </a:moveTo>
                <a:lnTo>
                  <a:pt x="0" y="7"/>
                </a:lnTo>
                <a:lnTo>
                  <a:pt x="7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84" name="Freeform 268"/>
          <p:cNvSpPr>
            <a:spLocks/>
          </p:cNvSpPr>
          <p:nvPr/>
        </p:nvSpPr>
        <p:spPr bwMode="auto">
          <a:xfrm>
            <a:off x="4056574" y="2389250"/>
            <a:ext cx="6921" cy="65459"/>
          </a:xfrm>
          <a:custGeom>
            <a:avLst/>
            <a:gdLst>
              <a:gd name="T0" fmla="*/ 0 w 2"/>
              <a:gd name="T1" fmla="*/ 12 h 12"/>
              <a:gd name="T2" fmla="*/ 0 w 2"/>
              <a:gd name="T3" fmla="*/ 0 h 12"/>
              <a:gd name="T4" fmla="*/ 2 w 2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2">
                <a:moveTo>
                  <a:pt x="0" y="12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85" name="Rectangle 269"/>
          <p:cNvSpPr>
            <a:spLocks noChangeArrowheads="1"/>
          </p:cNvSpPr>
          <p:nvPr/>
        </p:nvSpPr>
        <p:spPr bwMode="auto">
          <a:xfrm>
            <a:off x="4111946" y="2481981"/>
            <a:ext cx="56265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Fsp3 1839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86" name="Freeform 270"/>
          <p:cNvSpPr>
            <a:spLocks/>
          </p:cNvSpPr>
          <p:nvPr/>
        </p:nvSpPr>
        <p:spPr bwMode="auto">
          <a:xfrm>
            <a:off x="4056574" y="2460162"/>
            <a:ext cx="41529" cy="65459"/>
          </a:xfrm>
          <a:custGeom>
            <a:avLst/>
            <a:gdLst>
              <a:gd name="T0" fmla="*/ 0 w 12"/>
              <a:gd name="T1" fmla="*/ 0 h 12"/>
              <a:gd name="T2" fmla="*/ 0 w 12"/>
              <a:gd name="T3" fmla="*/ 12 h 12"/>
              <a:gd name="T4" fmla="*/ 12 w 12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2">
                <a:moveTo>
                  <a:pt x="0" y="0"/>
                </a:moveTo>
                <a:lnTo>
                  <a:pt x="0" y="12"/>
                </a:lnTo>
                <a:lnTo>
                  <a:pt x="12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87" name="Freeform 271"/>
          <p:cNvSpPr>
            <a:spLocks/>
          </p:cNvSpPr>
          <p:nvPr/>
        </p:nvSpPr>
        <p:spPr bwMode="auto">
          <a:xfrm>
            <a:off x="4053112" y="2291061"/>
            <a:ext cx="3462" cy="169104"/>
          </a:xfrm>
          <a:custGeom>
            <a:avLst/>
            <a:gdLst>
              <a:gd name="T0" fmla="*/ 0 w 1"/>
              <a:gd name="T1" fmla="*/ 0 h 31"/>
              <a:gd name="T2" fmla="*/ 0 w 1"/>
              <a:gd name="T3" fmla="*/ 31 h 31"/>
              <a:gd name="T4" fmla="*/ 1 w 1"/>
              <a:gd name="T5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31">
                <a:moveTo>
                  <a:pt x="0" y="0"/>
                </a:moveTo>
                <a:lnTo>
                  <a:pt x="0" y="31"/>
                </a:lnTo>
                <a:lnTo>
                  <a:pt x="1" y="3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88" name="Rectangle 272"/>
          <p:cNvSpPr>
            <a:spLocks noChangeArrowheads="1"/>
          </p:cNvSpPr>
          <p:nvPr/>
        </p:nvSpPr>
        <p:spPr bwMode="auto">
          <a:xfrm>
            <a:off x="4105024" y="2574716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89" name="Freeform 273"/>
          <p:cNvSpPr>
            <a:spLocks/>
          </p:cNvSpPr>
          <p:nvPr/>
        </p:nvSpPr>
        <p:spPr bwMode="auto">
          <a:xfrm>
            <a:off x="4053112" y="2372883"/>
            <a:ext cx="34607" cy="245472"/>
          </a:xfrm>
          <a:custGeom>
            <a:avLst/>
            <a:gdLst>
              <a:gd name="T0" fmla="*/ 0 w 10"/>
              <a:gd name="T1" fmla="*/ 0 h 45"/>
              <a:gd name="T2" fmla="*/ 0 w 10"/>
              <a:gd name="T3" fmla="*/ 45 h 45"/>
              <a:gd name="T4" fmla="*/ 10 w 10"/>
              <a:gd name="T5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45">
                <a:moveTo>
                  <a:pt x="0" y="0"/>
                </a:moveTo>
                <a:lnTo>
                  <a:pt x="0" y="45"/>
                </a:lnTo>
                <a:lnTo>
                  <a:pt x="10" y="4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90" name="Line 274"/>
          <p:cNvSpPr>
            <a:spLocks noChangeShapeType="1"/>
          </p:cNvSpPr>
          <p:nvPr/>
        </p:nvSpPr>
        <p:spPr bwMode="auto">
          <a:xfrm>
            <a:off x="4053112" y="2111048"/>
            <a:ext cx="0" cy="250925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91" name="Freeform 275"/>
          <p:cNvSpPr>
            <a:spLocks/>
          </p:cNvSpPr>
          <p:nvPr/>
        </p:nvSpPr>
        <p:spPr bwMode="auto">
          <a:xfrm>
            <a:off x="4042731" y="2367430"/>
            <a:ext cx="10383" cy="169104"/>
          </a:xfrm>
          <a:custGeom>
            <a:avLst/>
            <a:gdLst>
              <a:gd name="T0" fmla="*/ 0 w 3"/>
              <a:gd name="T1" fmla="*/ 31 h 31"/>
              <a:gd name="T2" fmla="*/ 0 w 3"/>
              <a:gd name="T3" fmla="*/ 0 h 31"/>
              <a:gd name="T4" fmla="*/ 3 w 3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1">
                <a:moveTo>
                  <a:pt x="0" y="31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92" name="Rectangle 276"/>
          <p:cNvSpPr>
            <a:spLocks noChangeArrowheads="1"/>
          </p:cNvSpPr>
          <p:nvPr/>
        </p:nvSpPr>
        <p:spPr bwMode="auto">
          <a:xfrm>
            <a:off x="4098103" y="2667448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93" name="Freeform 277"/>
          <p:cNvSpPr>
            <a:spLocks/>
          </p:cNvSpPr>
          <p:nvPr/>
        </p:nvSpPr>
        <p:spPr bwMode="auto">
          <a:xfrm>
            <a:off x="4042731" y="2541987"/>
            <a:ext cx="38069" cy="169104"/>
          </a:xfrm>
          <a:custGeom>
            <a:avLst/>
            <a:gdLst>
              <a:gd name="T0" fmla="*/ 0 w 11"/>
              <a:gd name="T1" fmla="*/ 0 h 31"/>
              <a:gd name="T2" fmla="*/ 0 w 11"/>
              <a:gd name="T3" fmla="*/ 31 h 31"/>
              <a:gd name="T4" fmla="*/ 11 w 11"/>
              <a:gd name="T5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31">
                <a:moveTo>
                  <a:pt x="0" y="0"/>
                </a:moveTo>
                <a:lnTo>
                  <a:pt x="0" y="31"/>
                </a:lnTo>
                <a:lnTo>
                  <a:pt x="11" y="3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94" name="Freeform 278"/>
          <p:cNvSpPr>
            <a:spLocks/>
          </p:cNvSpPr>
          <p:nvPr/>
        </p:nvSpPr>
        <p:spPr bwMode="auto">
          <a:xfrm>
            <a:off x="4018505" y="2536530"/>
            <a:ext cx="24226" cy="130918"/>
          </a:xfrm>
          <a:custGeom>
            <a:avLst/>
            <a:gdLst>
              <a:gd name="T0" fmla="*/ 0 w 7"/>
              <a:gd name="T1" fmla="*/ 24 h 24"/>
              <a:gd name="T2" fmla="*/ 0 w 7"/>
              <a:gd name="T3" fmla="*/ 0 h 24"/>
              <a:gd name="T4" fmla="*/ 7 w 7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24">
                <a:moveTo>
                  <a:pt x="0" y="24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95" name="Rectangle 279"/>
          <p:cNvSpPr>
            <a:spLocks noChangeArrowheads="1"/>
          </p:cNvSpPr>
          <p:nvPr/>
        </p:nvSpPr>
        <p:spPr bwMode="auto">
          <a:xfrm>
            <a:off x="4035810" y="2760183"/>
            <a:ext cx="53700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 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96" name="Freeform 280"/>
          <p:cNvSpPr>
            <a:spLocks/>
          </p:cNvSpPr>
          <p:nvPr/>
        </p:nvSpPr>
        <p:spPr bwMode="auto">
          <a:xfrm>
            <a:off x="4018505" y="2672904"/>
            <a:ext cx="0" cy="130918"/>
          </a:xfrm>
          <a:custGeom>
            <a:avLst/>
            <a:gdLst>
              <a:gd name="T0" fmla="*/ 0 h 24"/>
              <a:gd name="T1" fmla="*/ 24 h 24"/>
              <a:gd name="T2" fmla="*/ 24 h 2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24">
                <a:moveTo>
                  <a:pt x="0" y="0"/>
                </a:moveTo>
                <a:lnTo>
                  <a:pt x="0" y="24"/>
                </a:lnTo>
                <a:lnTo>
                  <a:pt x="0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97" name="Freeform 281"/>
          <p:cNvSpPr>
            <a:spLocks/>
          </p:cNvSpPr>
          <p:nvPr/>
        </p:nvSpPr>
        <p:spPr bwMode="auto">
          <a:xfrm>
            <a:off x="5461599" y="2065880"/>
            <a:ext cx="101202" cy="765217"/>
          </a:xfrm>
          <a:custGeom>
            <a:avLst/>
            <a:gdLst>
              <a:gd name="T0" fmla="*/ 0 w 24"/>
              <a:gd name="T1" fmla="*/ 0 h 145"/>
              <a:gd name="T2" fmla="*/ 24 w 24"/>
              <a:gd name="T3" fmla="*/ 0 h 145"/>
              <a:gd name="T4" fmla="*/ 24 w 24"/>
              <a:gd name="T5" fmla="*/ 145 h 145"/>
              <a:gd name="T6" fmla="*/ 0 w 24"/>
              <a:gd name="T7" fmla="*/ 145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145">
                <a:moveTo>
                  <a:pt x="0" y="0"/>
                </a:moveTo>
                <a:lnTo>
                  <a:pt x="24" y="0"/>
                </a:lnTo>
                <a:lnTo>
                  <a:pt x="24" y="145"/>
                </a:lnTo>
                <a:lnTo>
                  <a:pt x="0" y="145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198" name="Rectangle 282"/>
          <p:cNvSpPr>
            <a:spLocks noChangeArrowheads="1"/>
          </p:cNvSpPr>
          <p:nvPr/>
        </p:nvSpPr>
        <p:spPr bwMode="auto">
          <a:xfrm>
            <a:off x="5614712" y="2389250"/>
            <a:ext cx="2388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C42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99" name="Line 283"/>
          <p:cNvSpPr>
            <a:spLocks noChangeShapeType="1"/>
          </p:cNvSpPr>
          <p:nvPr/>
        </p:nvSpPr>
        <p:spPr bwMode="auto">
          <a:xfrm>
            <a:off x="2644600" y="2667448"/>
            <a:ext cx="1373907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00" name="Line 284"/>
          <p:cNvSpPr>
            <a:spLocks noChangeShapeType="1"/>
          </p:cNvSpPr>
          <p:nvPr/>
        </p:nvSpPr>
        <p:spPr bwMode="auto">
          <a:xfrm>
            <a:off x="2627295" y="1325542"/>
            <a:ext cx="0" cy="665498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01" name="Line 285"/>
          <p:cNvSpPr>
            <a:spLocks noChangeShapeType="1"/>
          </p:cNvSpPr>
          <p:nvPr/>
        </p:nvSpPr>
        <p:spPr bwMode="auto">
          <a:xfrm>
            <a:off x="2627295" y="2001950"/>
            <a:ext cx="0" cy="665498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02" name="Freeform 286"/>
          <p:cNvSpPr>
            <a:spLocks/>
          </p:cNvSpPr>
          <p:nvPr/>
        </p:nvSpPr>
        <p:spPr bwMode="auto">
          <a:xfrm>
            <a:off x="2305450" y="1996497"/>
            <a:ext cx="321848" cy="1205535"/>
          </a:xfrm>
          <a:custGeom>
            <a:avLst/>
            <a:gdLst>
              <a:gd name="T0" fmla="*/ 0 w 93"/>
              <a:gd name="T1" fmla="*/ 221 h 221"/>
              <a:gd name="T2" fmla="*/ 0 w 93"/>
              <a:gd name="T3" fmla="*/ 0 h 221"/>
              <a:gd name="T4" fmla="*/ 93 w 93"/>
              <a:gd name="T5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3" h="221">
                <a:moveTo>
                  <a:pt x="0" y="221"/>
                </a:moveTo>
                <a:lnTo>
                  <a:pt x="0" y="0"/>
                </a:lnTo>
                <a:lnTo>
                  <a:pt x="9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03" name="Rectangle 287"/>
          <p:cNvSpPr>
            <a:spLocks noChangeArrowheads="1"/>
          </p:cNvSpPr>
          <p:nvPr/>
        </p:nvSpPr>
        <p:spPr bwMode="auto">
          <a:xfrm>
            <a:off x="4568761" y="2852914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Fan 420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04" name="Freeform 288"/>
          <p:cNvSpPr>
            <a:spLocks/>
          </p:cNvSpPr>
          <p:nvPr/>
        </p:nvSpPr>
        <p:spPr bwMode="auto">
          <a:xfrm>
            <a:off x="4499546" y="2896554"/>
            <a:ext cx="51912" cy="38186"/>
          </a:xfrm>
          <a:custGeom>
            <a:avLst/>
            <a:gdLst>
              <a:gd name="T0" fmla="*/ 0 w 15"/>
              <a:gd name="T1" fmla="*/ 7 h 7"/>
              <a:gd name="T2" fmla="*/ 0 w 15"/>
              <a:gd name="T3" fmla="*/ 0 h 7"/>
              <a:gd name="T4" fmla="*/ 15 w 15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7">
                <a:moveTo>
                  <a:pt x="0" y="7"/>
                </a:moveTo>
                <a:lnTo>
                  <a:pt x="0" y="0"/>
                </a:lnTo>
                <a:lnTo>
                  <a:pt x="1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05" name="Rectangle 289"/>
          <p:cNvSpPr>
            <a:spLocks noChangeArrowheads="1"/>
          </p:cNvSpPr>
          <p:nvPr/>
        </p:nvSpPr>
        <p:spPr bwMode="auto">
          <a:xfrm>
            <a:off x="4551456" y="2940193"/>
            <a:ext cx="61715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06630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06" name="Freeform 290"/>
          <p:cNvSpPr>
            <a:spLocks/>
          </p:cNvSpPr>
          <p:nvPr/>
        </p:nvSpPr>
        <p:spPr bwMode="auto">
          <a:xfrm>
            <a:off x="4499546" y="2945650"/>
            <a:ext cx="38069" cy="43639"/>
          </a:xfrm>
          <a:custGeom>
            <a:avLst/>
            <a:gdLst>
              <a:gd name="T0" fmla="*/ 0 w 11"/>
              <a:gd name="T1" fmla="*/ 0 h 8"/>
              <a:gd name="T2" fmla="*/ 0 w 11"/>
              <a:gd name="T3" fmla="*/ 8 h 8"/>
              <a:gd name="T4" fmla="*/ 11 w 1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8">
                <a:moveTo>
                  <a:pt x="0" y="0"/>
                </a:moveTo>
                <a:lnTo>
                  <a:pt x="0" y="8"/>
                </a:lnTo>
                <a:lnTo>
                  <a:pt x="11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07" name="Freeform 291"/>
          <p:cNvSpPr>
            <a:spLocks/>
          </p:cNvSpPr>
          <p:nvPr/>
        </p:nvSpPr>
        <p:spPr bwMode="auto">
          <a:xfrm>
            <a:off x="4478782" y="2940193"/>
            <a:ext cx="20764" cy="65459"/>
          </a:xfrm>
          <a:custGeom>
            <a:avLst/>
            <a:gdLst>
              <a:gd name="T0" fmla="*/ 0 w 6"/>
              <a:gd name="T1" fmla="*/ 12 h 12"/>
              <a:gd name="T2" fmla="*/ 0 w 6"/>
              <a:gd name="T3" fmla="*/ 0 h 12"/>
              <a:gd name="T4" fmla="*/ 6 w 6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2">
                <a:moveTo>
                  <a:pt x="0" y="12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08" name="Rectangle 292"/>
          <p:cNvSpPr>
            <a:spLocks noChangeArrowheads="1"/>
          </p:cNvSpPr>
          <p:nvPr/>
        </p:nvSpPr>
        <p:spPr bwMode="auto">
          <a:xfrm>
            <a:off x="4534153" y="3032928"/>
            <a:ext cx="44884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Fbu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426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09" name="Freeform 293"/>
          <p:cNvSpPr>
            <a:spLocks/>
          </p:cNvSpPr>
          <p:nvPr/>
        </p:nvSpPr>
        <p:spPr bwMode="auto">
          <a:xfrm>
            <a:off x="4478782" y="3011108"/>
            <a:ext cx="38069" cy="65459"/>
          </a:xfrm>
          <a:custGeom>
            <a:avLst/>
            <a:gdLst>
              <a:gd name="T0" fmla="*/ 0 w 11"/>
              <a:gd name="T1" fmla="*/ 0 h 12"/>
              <a:gd name="T2" fmla="*/ 0 w 11"/>
              <a:gd name="T3" fmla="*/ 12 h 12"/>
              <a:gd name="T4" fmla="*/ 11 w 11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2">
                <a:moveTo>
                  <a:pt x="0" y="0"/>
                </a:moveTo>
                <a:lnTo>
                  <a:pt x="0" y="12"/>
                </a:lnTo>
                <a:lnTo>
                  <a:pt x="11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10" name="Freeform 294"/>
          <p:cNvSpPr>
            <a:spLocks/>
          </p:cNvSpPr>
          <p:nvPr/>
        </p:nvSpPr>
        <p:spPr bwMode="auto">
          <a:xfrm>
            <a:off x="4468399" y="3011108"/>
            <a:ext cx="10383" cy="76369"/>
          </a:xfrm>
          <a:custGeom>
            <a:avLst/>
            <a:gdLst>
              <a:gd name="T0" fmla="*/ 0 w 3"/>
              <a:gd name="T1" fmla="*/ 14 h 14"/>
              <a:gd name="T2" fmla="*/ 0 w 3"/>
              <a:gd name="T3" fmla="*/ 0 h 14"/>
              <a:gd name="T4" fmla="*/ 3 w 3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4">
                <a:moveTo>
                  <a:pt x="0" y="14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11" name="Rectangle 295"/>
          <p:cNvSpPr>
            <a:spLocks noChangeArrowheads="1"/>
          </p:cNvSpPr>
          <p:nvPr/>
        </p:nvSpPr>
        <p:spPr bwMode="auto">
          <a:xfrm>
            <a:off x="4547996" y="3125660"/>
            <a:ext cx="61555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FCIR 06601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12" name="Freeform 296"/>
          <p:cNvSpPr>
            <a:spLocks/>
          </p:cNvSpPr>
          <p:nvPr/>
        </p:nvSpPr>
        <p:spPr bwMode="auto">
          <a:xfrm>
            <a:off x="4468399" y="3092930"/>
            <a:ext cx="65755" cy="76369"/>
          </a:xfrm>
          <a:custGeom>
            <a:avLst/>
            <a:gdLst>
              <a:gd name="T0" fmla="*/ 0 w 19"/>
              <a:gd name="T1" fmla="*/ 0 h 14"/>
              <a:gd name="T2" fmla="*/ 0 w 19"/>
              <a:gd name="T3" fmla="*/ 14 h 14"/>
              <a:gd name="T4" fmla="*/ 19 w 19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14">
                <a:moveTo>
                  <a:pt x="0" y="0"/>
                </a:moveTo>
                <a:lnTo>
                  <a:pt x="0" y="14"/>
                </a:lnTo>
                <a:lnTo>
                  <a:pt x="19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13" name="Freeform 297"/>
          <p:cNvSpPr>
            <a:spLocks/>
          </p:cNvSpPr>
          <p:nvPr/>
        </p:nvSpPr>
        <p:spPr bwMode="auto">
          <a:xfrm>
            <a:off x="4378420" y="3087477"/>
            <a:ext cx="89979" cy="81825"/>
          </a:xfrm>
          <a:custGeom>
            <a:avLst/>
            <a:gdLst>
              <a:gd name="T0" fmla="*/ 0 w 26"/>
              <a:gd name="T1" fmla="*/ 15 h 15"/>
              <a:gd name="T2" fmla="*/ 0 w 26"/>
              <a:gd name="T3" fmla="*/ 0 h 15"/>
              <a:gd name="T4" fmla="*/ 26 w 26"/>
              <a:gd name="T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15">
                <a:moveTo>
                  <a:pt x="0" y="15"/>
                </a:moveTo>
                <a:lnTo>
                  <a:pt x="0" y="0"/>
                </a:lnTo>
                <a:lnTo>
                  <a:pt x="2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14" name="Rectangle 298"/>
          <p:cNvSpPr>
            <a:spLocks noChangeArrowheads="1"/>
          </p:cNvSpPr>
          <p:nvPr/>
        </p:nvSpPr>
        <p:spPr bwMode="auto">
          <a:xfrm>
            <a:off x="4575682" y="3218395"/>
            <a:ext cx="66043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FVEG 13715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15" name="Freeform 299"/>
          <p:cNvSpPr>
            <a:spLocks/>
          </p:cNvSpPr>
          <p:nvPr/>
        </p:nvSpPr>
        <p:spPr bwMode="auto">
          <a:xfrm>
            <a:off x="4378420" y="3180209"/>
            <a:ext cx="183419" cy="81825"/>
          </a:xfrm>
          <a:custGeom>
            <a:avLst/>
            <a:gdLst>
              <a:gd name="T0" fmla="*/ 0 w 53"/>
              <a:gd name="T1" fmla="*/ 0 h 15"/>
              <a:gd name="T2" fmla="*/ 0 w 53"/>
              <a:gd name="T3" fmla="*/ 15 h 15"/>
              <a:gd name="T4" fmla="*/ 53 w 53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3" h="15">
                <a:moveTo>
                  <a:pt x="0" y="0"/>
                </a:moveTo>
                <a:lnTo>
                  <a:pt x="0" y="15"/>
                </a:lnTo>
                <a:lnTo>
                  <a:pt x="53" y="1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16" name="Freeform 300"/>
          <p:cNvSpPr>
            <a:spLocks/>
          </p:cNvSpPr>
          <p:nvPr/>
        </p:nvSpPr>
        <p:spPr bwMode="auto">
          <a:xfrm>
            <a:off x="4295363" y="3174755"/>
            <a:ext cx="83057" cy="109098"/>
          </a:xfrm>
          <a:custGeom>
            <a:avLst/>
            <a:gdLst>
              <a:gd name="T0" fmla="*/ 0 w 24"/>
              <a:gd name="T1" fmla="*/ 20 h 20"/>
              <a:gd name="T2" fmla="*/ 0 w 24"/>
              <a:gd name="T3" fmla="*/ 0 h 20"/>
              <a:gd name="T4" fmla="*/ 24 w 24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20">
                <a:moveTo>
                  <a:pt x="0" y="20"/>
                </a:moveTo>
                <a:lnTo>
                  <a:pt x="0" y="0"/>
                </a:lnTo>
                <a:lnTo>
                  <a:pt x="2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17" name="Rectangle 301"/>
          <p:cNvSpPr>
            <a:spLocks noChangeArrowheads="1"/>
          </p:cNvSpPr>
          <p:nvPr/>
        </p:nvSpPr>
        <p:spPr bwMode="auto">
          <a:xfrm>
            <a:off x="4527232" y="3311126"/>
            <a:ext cx="44563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Fmi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645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18" name="Freeform 302"/>
          <p:cNvSpPr>
            <a:spLocks/>
          </p:cNvSpPr>
          <p:nvPr/>
        </p:nvSpPr>
        <p:spPr bwMode="auto">
          <a:xfrm>
            <a:off x="4374960" y="3354765"/>
            <a:ext cx="134969" cy="43639"/>
          </a:xfrm>
          <a:custGeom>
            <a:avLst/>
            <a:gdLst>
              <a:gd name="T0" fmla="*/ 0 w 39"/>
              <a:gd name="T1" fmla="*/ 8 h 8"/>
              <a:gd name="T2" fmla="*/ 0 w 39"/>
              <a:gd name="T3" fmla="*/ 0 h 8"/>
              <a:gd name="T4" fmla="*/ 39 w 39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8">
                <a:moveTo>
                  <a:pt x="0" y="8"/>
                </a:moveTo>
                <a:lnTo>
                  <a:pt x="0" y="0"/>
                </a:lnTo>
                <a:lnTo>
                  <a:pt x="3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19" name="Rectangle 303"/>
          <p:cNvSpPr>
            <a:spLocks noChangeArrowheads="1"/>
          </p:cNvSpPr>
          <p:nvPr/>
        </p:nvSpPr>
        <p:spPr bwMode="auto">
          <a:xfrm>
            <a:off x="4547996" y="3403861"/>
            <a:ext cx="62837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FFUJ 10347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20" name="Freeform 304"/>
          <p:cNvSpPr>
            <a:spLocks/>
          </p:cNvSpPr>
          <p:nvPr/>
        </p:nvSpPr>
        <p:spPr bwMode="auto">
          <a:xfrm>
            <a:off x="4374960" y="3403861"/>
            <a:ext cx="159193" cy="43639"/>
          </a:xfrm>
          <a:custGeom>
            <a:avLst/>
            <a:gdLst>
              <a:gd name="T0" fmla="*/ 0 w 46"/>
              <a:gd name="T1" fmla="*/ 0 h 8"/>
              <a:gd name="T2" fmla="*/ 0 w 46"/>
              <a:gd name="T3" fmla="*/ 8 h 8"/>
              <a:gd name="T4" fmla="*/ 46 w 46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8">
                <a:moveTo>
                  <a:pt x="0" y="0"/>
                </a:moveTo>
                <a:lnTo>
                  <a:pt x="0" y="8"/>
                </a:lnTo>
                <a:lnTo>
                  <a:pt x="46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21" name="Freeform 305"/>
          <p:cNvSpPr>
            <a:spLocks/>
          </p:cNvSpPr>
          <p:nvPr/>
        </p:nvSpPr>
        <p:spPr bwMode="auto">
          <a:xfrm>
            <a:off x="4295363" y="3289307"/>
            <a:ext cx="79598" cy="109098"/>
          </a:xfrm>
          <a:custGeom>
            <a:avLst/>
            <a:gdLst>
              <a:gd name="T0" fmla="*/ 0 w 23"/>
              <a:gd name="T1" fmla="*/ 0 h 20"/>
              <a:gd name="T2" fmla="*/ 0 w 23"/>
              <a:gd name="T3" fmla="*/ 20 h 20"/>
              <a:gd name="T4" fmla="*/ 23 w 23"/>
              <a:gd name="T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20">
                <a:moveTo>
                  <a:pt x="0" y="0"/>
                </a:moveTo>
                <a:lnTo>
                  <a:pt x="0" y="20"/>
                </a:lnTo>
                <a:lnTo>
                  <a:pt x="23" y="2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22" name="Freeform 306"/>
          <p:cNvSpPr>
            <a:spLocks/>
          </p:cNvSpPr>
          <p:nvPr/>
        </p:nvSpPr>
        <p:spPr bwMode="auto">
          <a:xfrm>
            <a:off x="4229610" y="3289307"/>
            <a:ext cx="65755" cy="120008"/>
          </a:xfrm>
          <a:custGeom>
            <a:avLst/>
            <a:gdLst>
              <a:gd name="T0" fmla="*/ 0 w 19"/>
              <a:gd name="T1" fmla="*/ 22 h 22"/>
              <a:gd name="T2" fmla="*/ 0 w 19"/>
              <a:gd name="T3" fmla="*/ 0 h 22"/>
              <a:gd name="T4" fmla="*/ 19 w 19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22">
                <a:moveTo>
                  <a:pt x="0" y="22"/>
                </a:moveTo>
                <a:lnTo>
                  <a:pt x="0" y="0"/>
                </a:lnTo>
                <a:lnTo>
                  <a:pt x="1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23" name="Rectangle 307"/>
          <p:cNvSpPr>
            <a:spLocks noChangeArrowheads="1"/>
          </p:cNvSpPr>
          <p:nvPr/>
        </p:nvSpPr>
        <p:spPr bwMode="auto">
          <a:xfrm>
            <a:off x="4464939" y="3496593"/>
            <a:ext cx="49693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Fsp2 366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24" name="Freeform 308"/>
          <p:cNvSpPr>
            <a:spLocks/>
          </p:cNvSpPr>
          <p:nvPr/>
        </p:nvSpPr>
        <p:spPr bwMode="auto">
          <a:xfrm>
            <a:off x="4229610" y="3414771"/>
            <a:ext cx="218026" cy="125464"/>
          </a:xfrm>
          <a:custGeom>
            <a:avLst/>
            <a:gdLst>
              <a:gd name="T0" fmla="*/ 0 w 63"/>
              <a:gd name="T1" fmla="*/ 0 h 23"/>
              <a:gd name="T2" fmla="*/ 0 w 63"/>
              <a:gd name="T3" fmla="*/ 23 h 23"/>
              <a:gd name="T4" fmla="*/ 63 w 63"/>
              <a:gd name="T5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3" h="23">
                <a:moveTo>
                  <a:pt x="0" y="0"/>
                </a:moveTo>
                <a:lnTo>
                  <a:pt x="0" y="23"/>
                </a:lnTo>
                <a:lnTo>
                  <a:pt x="63" y="23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25" name="Freeform 309"/>
          <p:cNvSpPr>
            <a:spLocks/>
          </p:cNvSpPr>
          <p:nvPr/>
        </p:nvSpPr>
        <p:spPr bwMode="auto">
          <a:xfrm>
            <a:off x="4208846" y="3414771"/>
            <a:ext cx="20764" cy="103645"/>
          </a:xfrm>
          <a:custGeom>
            <a:avLst/>
            <a:gdLst>
              <a:gd name="T0" fmla="*/ 0 w 6"/>
              <a:gd name="T1" fmla="*/ 19 h 19"/>
              <a:gd name="T2" fmla="*/ 0 w 6"/>
              <a:gd name="T3" fmla="*/ 0 h 19"/>
              <a:gd name="T4" fmla="*/ 6 w 6"/>
              <a:gd name="T5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9">
                <a:moveTo>
                  <a:pt x="0" y="19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26" name="Rectangle 310"/>
          <p:cNvSpPr>
            <a:spLocks noChangeArrowheads="1"/>
          </p:cNvSpPr>
          <p:nvPr/>
        </p:nvSpPr>
        <p:spPr bwMode="auto">
          <a:xfrm>
            <a:off x="4354196" y="3583871"/>
            <a:ext cx="48891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Fre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2099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27" name="Freeform 311"/>
          <p:cNvSpPr>
            <a:spLocks/>
          </p:cNvSpPr>
          <p:nvPr/>
        </p:nvSpPr>
        <p:spPr bwMode="auto">
          <a:xfrm>
            <a:off x="4208846" y="3523869"/>
            <a:ext cx="131507" cy="103645"/>
          </a:xfrm>
          <a:custGeom>
            <a:avLst/>
            <a:gdLst>
              <a:gd name="T0" fmla="*/ 0 w 38"/>
              <a:gd name="T1" fmla="*/ 0 h 19"/>
              <a:gd name="T2" fmla="*/ 0 w 38"/>
              <a:gd name="T3" fmla="*/ 19 h 19"/>
              <a:gd name="T4" fmla="*/ 38 w 38"/>
              <a:gd name="T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19">
                <a:moveTo>
                  <a:pt x="0" y="0"/>
                </a:moveTo>
                <a:lnTo>
                  <a:pt x="0" y="19"/>
                </a:lnTo>
                <a:lnTo>
                  <a:pt x="38" y="1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28" name="Freeform 312"/>
          <p:cNvSpPr>
            <a:spLocks/>
          </p:cNvSpPr>
          <p:nvPr/>
        </p:nvSpPr>
        <p:spPr bwMode="auto">
          <a:xfrm>
            <a:off x="4156934" y="3523869"/>
            <a:ext cx="51912" cy="163647"/>
          </a:xfrm>
          <a:custGeom>
            <a:avLst/>
            <a:gdLst>
              <a:gd name="T0" fmla="*/ 0 w 15"/>
              <a:gd name="T1" fmla="*/ 30 h 30"/>
              <a:gd name="T2" fmla="*/ 0 w 15"/>
              <a:gd name="T3" fmla="*/ 0 h 30"/>
              <a:gd name="T4" fmla="*/ 15 w 15"/>
              <a:gd name="T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30">
                <a:moveTo>
                  <a:pt x="0" y="30"/>
                </a:moveTo>
                <a:lnTo>
                  <a:pt x="0" y="0"/>
                </a:lnTo>
                <a:lnTo>
                  <a:pt x="1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29" name="Rectangle 313"/>
          <p:cNvSpPr>
            <a:spLocks noChangeArrowheads="1"/>
          </p:cNvSpPr>
          <p:nvPr/>
        </p:nvSpPr>
        <p:spPr bwMode="auto">
          <a:xfrm>
            <a:off x="4547996" y="3676606"/>
            <a:ext cx="43601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Fga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223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30" name="Freeform 314"/>
          <p:cNvSpPr>
            <a:spLocks/>
          </p:cNvSpPr>
          <p:nvPr/>
        </p:nvSpPr>
        <p:spPr bwMode="auto">
          <a:xfrm>
            <a:off x="4336891" y="3720245"/>
            <a:ext cx="197262" cy="43639"/>
          </a:xfrm>
          <a:custGeom>
            <a:avLst/>
            <a:gdLst>
              <a:gd name="T0" fmla="*/ 0 w 57"/>
              <a:gd name="T1" fmla="*/ 8 h 8"/>
              <a:gd name="T2" fmla="*/ 0 w 57"/>
              <a:gd name="T3" fmla="*/ 0 h 8"/>
              <a:gd name="T4" fmla="*/ 57 w 57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" h="8">
                <a:moveTo>
                  <a:pt x="0" y="8"/>
                </a:moveTo>
                <a:lnTo>
                  <a:pt x="0" y="0"/>
                </a:lnTo>
                <a:lnTo>
                  <a:pt x="5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31" name="Rectangle 315"/>
          <p:cNvSpPr>
            <a:spLocks noChangeArrowheads="1"/>
          </p:cNvSpPr>
          <p:nvPr/>
        </p:nvSpPr>
        <p:spPr bwMode="auto">
          <a:xfrm>
            <a:off x="4572220" y="3769338"/>
            <a:ext cx="62998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Fsub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11418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32" name="Freeform 316"/>
          <p:cNvSpPr>
            <a:spLocks/>
          </p:cNvSpPr>
          <p:nvPr/>
        </p:nvSpPr>
        <p:spPr bwMode="auto">
          <a:xfrm>
            <a:off x="4336891" y="3769338"/>
            <a:ext cx="221486" cy="43639"/>
          </a:xfrm>
          <a:custGeom>
            <a:avLst/>
            <a:gdLst>
              <a:gd name="T0" fmla="*/ 0 w 64"/>
              <a:gd name="T1" fmla="*/ 0 h 8"/>
              <a:gd name="T2" fmla="*/ 0 w 64"/>
              <a:gd name="T3" fmla="*/ 8 h 8"/>
              <a:gd name="T4" fmla="*/ 64 w 64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4" h="8">
                <a:moveTo>
                  <a:pt x="0" y="0"/>
                </a:moveTo>
                <a:lnTo>
                  <a:pt x="0" y="8"/>
                </a:lnTo>
                <a:lnTo>
                  <a:pt x="64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33" name="Freeform 317"/>
          <p:cNvSpPr>
            <a:spLocks/>
          </p:cNvSpPr>
          <p:nvPr/>
        </p:nvSpPr>
        <p:spPr bwMode="auto">
          <a:xfrm>
            <a:off x="4205384" y="3769338"/>
            <a:ext cx="131507" cy="87278"/>
          </a:xfrm>
          <a:custGeom>
            <a:avLst/>
            <a:gdLst>
              <a:gd name="T0" fmla="*/ 0 w 38"/>
              <a:gd name="T1" fmla="*/ 16 h 16"/>
              <a:gd name="T2" fmla="*/ 0 w 38"/>
              <a:gd name="T3" fmla="*/ 0 h 16"/>
              <a:gd name="T4" fmla="*/ 38 w 38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16">
                <a:moveTo>
                  <a:pt x="0" y="16"/>
                </a:moveTo>
                <a:lnTo>
                  <a:pt x="0" y="0"/>
                </a:lnTo>
                <a:lnTo>
                  <a:pt x="3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34" name="Rectangle 318"/>
          <p:cNvSpPr>
            <a:spLocks noChangeArrowheads="1"/>
          </p:cNvSpPr>
          <p:nvPr/>
        </p:nvSpPr>
        <p:spPr bwMode="auto">
          <a:xfrm>
            <a:off x="4641435" y="3862073"/>
            <a:ext cx="55624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09154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35" name="Freeform 319"/>
          <p:cNvSpPr>
            <a:spLocks/>
          </p:cNvSpPr>
          <p:nvPr/>
        </p:nvSpPr>
        <p:spPr bwMode="auto">
          <a:xfrm>
            <a:off x="4395725" y="3905712"/>
            <a:ext cx="231869" cy="43639"/>
          </a:xfrm>
          <a:custGeom>
            <a:avLst/>
            <a:gdLst>
              <a:gd name="T0" fmla="*/ 0 w 67"/>
              <a:gd name="T1" fmla="*/ 8 h 8"/>
              <a:gd name="T2" fmla="*/ 0 w 67"/>
              <a:gd name="T3" fmla="*/ 0 h 8"/>
              <a:gd name="T4" fmla="*/ 67 w 67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8">
                <a:moveTo>
                  <a:pt x="0" y="8"/>
                </a:moveTo>
                <a:lnTo>
                  <a:pt x="0" y="0"/>
                </a:lnTo>
                <a:lnTo>
                  <a:pt x="6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36" name="Rectangle 320"/>
          <p:cNvSpPr>
            <a:spLocks noChangeArrowheads="1"/>
          </p:cNvSpPr>
          <p:nvPr/>
        </p:nvSpPr>
        <p:spPr bwMode="auto">
          <a:xfrm>
            <a:off x="4617211" y="3954804"/>
            <a:ext cx="62837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Fsp5 04170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37" name="Freeform 321"/>
          <p:cNvSpPr>
            <a:spLocks/>
          </p:cNvSpPr>
          <p:nvPr/>
        </p:nvSpPr>
        <p:spPr bwMode="auto">
          <a:xfrm>
            <a:off x="4395725" y="3954804"/>
            <a:ext cx="207643" cy="43639"/>
          </a:xfrm>
          <a:custGeom>
            <a:avLst/>
            <a:gdLst>
              <a:gd name="T0" fmla="*/ 0 w 60"/>
              <a:gd name="T1" fmla="*/ 0 h 8"/>
              <a:gd name="T2" fmla="*/ 0 w 60"/>
              <a:gd name="T3" fmla="*/ 8 h 8"/>
              <a:gd name="T4" fmla="*/ 60 w 60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0" h="8">
                <a:moveTo>
                  <a:pt x="0" y="0"/>
                </a:moveTo>
                <a:lnTo>
                  <a:pt x="0" y="8"/>
                </a:lnTo>
                <a:lnTo>
                  <a:pt x="6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38" name="Freeform 322"/>
          <p:cNvSpPr>
            <a:spLocks/>
          </p:cNvSpPr>
          <p:nvPr/>
        </p:nvSpPr>
        <p:spPr bwMode="auto">
          <a:xfrm>
            <a:off x="4205384" y="3862073"/>
            <a:ext cx="190341" cy="87278"/>
          </a:xfrm>
          <a:custGeom>
            <a:avLst/>
            <a:gdLst>
              <a:gd name="T0" fmla="*/ 0 w 55"/>
              <a:gd name="T1" fmla="*/ 0 h 16"/>
              <a:gd name="T2" fmla="*/ 0 w 55"/>
              <a:gd name="T3" fmla="*/ 16 h 16"/>
              <a:gd name="T4" fmla="*/ 55 w 55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" h="16">
                <a:moveTo>
                  <a:pt x="0" y="0"/>
                </a:moveTo>
                <a:lnTo>
                  <a:pt x="0" y="16"/>
                </a:lnTo>
                <a:lnTo>
                  <a:pt x="55" y="1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39" name="Freeform 323"/>
          <p:cNvSpPr>
            <a:spLocks/>
          </p:cNvSpPr>
          <p:nvPr/>
        </p:nvSpPr>
        <p:spPr bwMode="auto">
          <a:xfrm>
            <a:off x="4156934" y="3692969"/>
            <a:ext cx="48450" cy="169104"/>
          </a:xfrm>
          <a:custGeom>
            <a:avLst/>
            <a:gdLst>
              <a:gd name="T0" fmla="*/ 0 w 14"/>
              <a:gd name="T1" fmla="*/ 0 h 31"/>
              <a:gd name="T2" fmla="*/ 0 w 14"/>
              <a:gd name="T3" fmla="*/ 31 h 31"/>
              <a:gd name="T4" fmla="*/ 14 w 14"/>
              <a:gd name="T5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31">
                <a:moveTo>
                  <a:pt x="0" y="0"/>
                </a:moveTo>
                <a:lnTo>
                  <a:pt x="0" y="31"/>
                </a:lnTo>
                <a:lnTo>
                  <a:pt x="14" y="3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40" name="Freeform 324"/>
          <p:cNvSpPr>
            <a:spLocks/>
          </p:cNvSpPr>
          <p:nvPr/>
        </p:nvSpPr>
        <p:spPr bwMode="auto">
          <a:xfrm>
            <a:off x="3765874" y="3692969"/>
            <a:ext cx="391062" cy="190923"/>
          </a:xfrm>
          <a:custGeom>
            <a:avLst/>
            <a:gdLst>
              <a:gd name="T0" fmla="*/ 0 w 113"/>
              <a:gd name="T1" fmla="*/ 35 h 35"/>
              <a:gd name="T2" fmla="*/ 0 w 113"/>
              <a:gd name="T3" fmla="*/ 0 h 35"/>
              <a:gd name="T4" fmla="*/ 113 w 113"/>
              <a:gd name="T5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3" h="35">
                <a:moveTo>
                  <a:pt x="0" y="35"/>
                </a:moveTo>
                <a:lnTo>
                  <a:pt x="0" y="0"/>
                </a:lnTo>
                <a:lnTo>
                  <a:pt x="11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41" name="Rectangle 325"/>
          <p:cNvSpPr>
            <a:spLocks noChangeArrowheads="1"/>
          </p:cNvSpPr>
          <p:nvPr/>
        </p:nvSpPr>
        <p:spPr bwMode="auto">
          <a:xfrm>
            <a:off x="4464939" y="4047540"/>
            <a:ext cx="73738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FAVG1 08210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42" name="Freeform 326"/>
          <p:cNvSpPr>
            <a:spLocks/>
          </p:cNvSpPr>
          <p:nvPr/>
        </p:nvSpPr>
        <p:spPr bwMode="auto">
          <a:xfrm>
            <a:off x="3765874" y="3894802"/>
            <a:ext cx="681763" cy="196376"/>
          </a:xfrm>
          <a:custGeom>
            <a:avLst/>
            <a:gdLst>
              <a:gd name="T0" fmla="*/ 0 w 197"/>
              <a:gd name="T1" fmla="*/ 0 h 36"/>
              <a:gd name="T2" fmla="*/ 0 w 197"/>
              <a:gd name="T3" fmla="*/ 36 h 36"/>
              <a:gd name="T4" fmla="*/ 197 w 197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7" h="36">
                <a:moveTo>
                  <a:pt x="0" y="0"/>
                </a:moveTo>
                <a:lnTo>
                  <a:pt x="0" y="36"/>
                </a:lnTo>
                <a:lnTo>
                  <a:pt x="197" y="3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43" name="Freeform 327"/>
          <p:cNvSpPr>
            <a:spLocks/>
          </p:cNvSpPr>
          <p:nvPr/>
        </p:nvSpPr>
        <p:spPr bwMode="auto">
          <a:xfrm>
            <a:off x="3675895" y="3889346"/>
            <a:ext cx="89979" cy="250925"/>
          </a:xfrm>
          <a:custGeom>
            <a:avLst/>
            <a:gdLst>
              <a:gd name="T0" fmla="*/ 0 w 26"/>
              <a:gd name="T1" fmla="*/ 46 h 46"/>
              <a:gd name="T2" fmla="*/ 0 w 26"/>
              <a:gd name="T3" fmla="*/ 0 h 46"/>
              <a:gd name="T4" fmla="*/ 26 w 26"/>
              <a:gd name="T5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46">
                <a:moveTo>
                  <a:pt x="0" y="46"/>
                </a:moveTo>
                <a:lnTo>
                  <a:pt x="0" y="0"/>
                </a:lnTo>
                <a:lnTo>
                  <a:pt x="2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44" name="Rectangle 328"/>
          <p:cNvSpPr>
            <a:spLocks noChangeArrowheads="1"/>
          </p:cNvSpPr>
          <p:nvPr/>
        </p:nvSpPr>
        <p:spPr bwMode="auto">
          <a:xfrm>
            <a:off x="4278060" y="4140271"/>
            <a:ext cx="50174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Fco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3239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45" name="Freeform 329"/>
          <p:cNvSpPr>
            <a:spLocks/>
          </p:cNvSpPr>
          <p:nvPr/>
        </p:nvSpPr>
        <p:spPr bwMode="auto">
          <a:xfrm>
            <a:off x="4239991" y="4183910"/>
            <a:ext cx="24226" cy="38186"/>
          </a:xfrm>
          <a:custGeom>
            <a:avLst/>
            <a:gdLst>
              <a:gd name="T0" fmla="*/ 0 w 7"/>
              <a:gd name="T1" fmla="*/ 7 h 7"/>
              <a:gd name="T2" fmla="*/ 0 w 7"/>
              <a:gd name="T3" fmla="*/ 0 h 7"/>
              <a:gd name="T4" fmla="*/ 7 w 7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7">
                <a:moveTo>
                  <a:pt x="0" y="7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46" name="Rectangle 330"/>
          <p:cNvSpPr>
            <a:spLocks noChangeArrowheads="1"/>
          </p:cNvSpPr>
          <p:nvPr/>
        </p:nvSpPr>
        <p:spPr bwMode="auto">
          <a:xfrm>
            <a:off x="4281520" y="4227550"/>
            <a:ext cx="67807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FOXG 15886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47" name="Freeform 331"/>
          <p:cNvSpPr>
            <a:spLocks/>
          </p:cNvSpPr>
          <p:nvPr/>
        </p:nvSpPr>
        <p:spPr bwMode="auto">
          <a:xfrm>
            <a:off x="4239991" y="4233006"/>
            <a:ext cx="27686" cy="38186"/>
          </a:xfrm>
          <a:custGeom>
            <a:avLst/>
            <a:gdLst>
              <a:gd name="T0" fmla="*/ 0 w 8"/>
              <a:gd name="T1" fmla="*/ 0 h 7"/>
              <a:gd name="T2" fmla="*/ 0 w 8"/>
              <a:gd name="T3" fmla="*/ 7 h 7"/>
              <a:gd name="T4" fmla="*/ 8 w 8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7">
                <a:moveTo>
                  <a:pt x="0" y="0"/>
                </a:moveTo>
                <a:lnTo>
                  <a:pt x="0" y="7"/>
                </a:lnTo>
                <a:lnTo>
                  <a:pt x="8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48" name="Freeform 332"/>
          <p:cNvSpPr>
            <a:spLocks/>
          </p:cNvSpPr>
          <p:nvPr/>
        </p:nvSpPr>
        <p:spPr bwMode="auto">
          <a:xfrm>
            <a:off x="4198462" y="4227550"/>
            <a:ext cx="41529" cy="65459"/>
          </a:xfrm>
          <a:custGeom>
            <a:avLst/>
            <a:gdLst>
              <a:gd name="T0" fmla="*/ 0 w 12"/>
              <a:gd name="T1" fmla="*/ 12 h 12"/>
              <a:gd name="T2" fmla="*/ 0 w 12"/>
              <a:gd name="T3" fmla="*/ 0 h 12"/>
              <a:gd name="T4" fmla="*/ 12 w 12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2">
                <a:moveTo>
                  <a:pt x="0" y="12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49" name="Rectangle 333"/>
          <p:cNvSpPr>
            <a:spLocks noChangeArrowheads="1"/>
          </p:cNvSpPr>
          <p:nvPr/>
        </p:nvSpPr>
        <p:spPr bwMode="auto">
          <a:xfrm>
            <a:off x="4281520" y="4320285"/>
            <a:ext cx="42960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Fac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676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50" name="Freeform 334"/>
          <p:cNvSpPr>
            <a:spLocks/>
          </p:cNvSpPr>
          <p:nvPr/>
        </p:nvSpPr>
        <p:spPr bwMode="auto">
          <a:xfrm>
            <a:off x="4198462" y="4298465"/>
            <a:ext cx="69214" cy="65459"/>
          </a:xfrm>
          <a:custGeom>
            <a:avLst/>
            <a:gdLst>
              <a:gd name="T0" fmla="*/ 0 w 20"/>
              <a:gd name="T1" fmla="*/ 0 h 12"/>
              <a:gd name="T2" fmla="*/ 0 w 20"/>
              <a:gd name="T3" fmla="*/ 12 h 12"/>
              <a:gd name="T4" fmla="*/ 20 w 20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12">
                <a:moveTo>
                  <a:pt x="0" y="0"/>
                </a:moveTo>
                <a:lnTo>
                  <a:pt x="0" y="12"/>
                </a:lnTo>
                <a:lnTo>
                  <a:pt x="20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51" name="Freeform 335"/>
          <p:cNvSpPr>
            <a:spLocks/>
          </p:cNvSpPr>
          <p:nvPr/>
        </p:nvSpPr>
        <p:spPr bwMode="auto">
          <a:xfrm>
            <a:off x="3859312" y="4298465"/>
            <a:ext cx="339151" cy="98188"/>
          </a:xfrm>
          <a:custGeom>
            <a:avLst/>
            <a:gdLst>
              <a:gd name="T0" fmla="*/ 0 w 98"/>
              <a:gd name="T1" fmla="*/ 18 h 18"/>
              <a:gd name="T2" fmla="*/ 0 w 98"/>
              <a:gd name="T3" fmla="*/ 0 h 18"/>
              <a:gd name="T4" fmla="*/ 98 w 98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8" h="18">
                <a:moveTo>
                  <a:pt x="0" y="18"/>
                </a:moveTo>
                <a:lnTo>
                  <a:pt x="0" y="0"/>
                </a:lnTo>
                <a:lnTo>
                  <a:pt x="9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52" name="Rectangle 336"/>
          <p:cNvSpPr>
            <a:spLocks noChangeArrowheads="1"/>
          </p:cNvSpPr>
          <p:nvPr/>
        </p:nvSpPr>
        <p:spPr bwMode="auto">
          <a:xfrm>
            <a:off x="4336891" y="4413016"/>
            <a:ext cx="44563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Feu 509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53" name="Freeform 337"/>
          <p:cNvSpPr>
            <a:spLocks/>
          </p:cNvSpPr>
          <p:nvPr/>
        </p:nvSpPr>
        <p:spPr bwMode="auto">
          <a:xfrm>
            <a:off x="4208846" y="4456655"/>
            <a:ext cx="110743" cy="43639"/>
          </a:xfrm>
          <a:custGeom>
            <a:avLst/>
            <a:gdLst>
              <a:gd name="T0" fmla="*/ 0 w 32"/>
              <a:gd name="T1" fmla="*/ 8 h 8"/>
              <a:gd name="T2" fmla="*/ 0 w 32"/>
              <a:gd name="T3" fmla="*/ 0 h 8"/>
              <a:gd name="T4" fmla="*/ 32 w 32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" h="8">
                <a:moveTo>
                  <a:pt x="0" y="8"/>
                </a:moveTo>
                <a:lnTo>
                  <a:pt x="0" y="0"/>
                </a:lnTo>
                <a:lnTo>
                  <a:pt x="3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54" name="Rectangle 338"/>
          <p:cNvSpPr>
            <a:spLocks noChangeArrowheads="1"/>
          </p:cNvSpPr>
          <p:nvPr/>
        </p:nvSpPr>
        <p:spPr bwMode="auto">
          <a:xfrm>
            <a:off x="4336891" y="4505751"/>
            <a:ext cx="60593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JGI 106233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55" name="Freeform 339"/>
          <p:cNvSpPr>
            <a:spLocks/>
          </p:cNvSpPr>
          <p:nvPr/>
        </p:nvSpPr>
        <p:spPr bwMode="auto">
          <a:xfrm>
            <a:off x="4208846" y="4505751"/>
            <a:ext cx="110743" cy="43639"/>
          </a:xfrm>
          <a:custGeom>
            <a:avLst/>
            <a:gdLst>
              <a:gd name="T0" fmla="*/ 0 w 32"/>
              <a:gd name="T1" fmla="*/ 0 h 8"/>
              <a:gd name="T2" fmla="*/ 0 w 32"/>
              <a:gd name="T3" fmla="*/ 8 h 8"/>
              <a:gd name="T4" fmla="*/ 32 w 32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" h="8">
                <a:moveTo>
                  <a:pt x="0" y="0"/>
                </a:moveTo>
                <a:lnTo>
                  <a:pt x="0" y="8"/>
                </a:lnTo>
                <a:lnTo>
                  <a:pt x="32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56" name="Freeform 340"/>
          <p:cNvSpPr>
            <a:spLocks/>
          </p:cNvSpPr>
          <p:nvPr/>
        </p:nvSpPr>
        <p:spPr bwMode="auto">
          <a:xfrm>
            <a:off x="3859312" y="4402106"/>
            <a:ext cx="349534" cy="98188"/>
          </a:xfrm>
          <a:custGeom>
            <a:avLst/>
            <a:gdLst>
              <a:gd name="T0" fmla="*/ 0 w 101"/>
              <a:gd name="T1" fmla="*/ 0 h 18"/>
              <a:gd name="T2" fmla="*/ 0 w 101"/>
              <a:gd name="T3" fmla="*/ 18 h 18"/>
              <a:gd name="T4" fmla="*/ 101 w 101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1" h="18">
                <a:moveTo>
                  <a:pt x="0" y="0"/>
                </a:moveTo>
                <a:lnTo>
                  <a:pt x="0" y="18"/>
                </a:lnTo>
                <a:lnTo>
                  <a:pt x="101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57" name="Freeform 341"/>
          <p:cNvSpPr>
            <a:spLocks/>
          </p:cNvSpPr>
          <p:nvPr/>
        </p:nvSpPr>
        <p:spPr bwMode="auto">
          <a:xfrm>
            <a:off x="3675895" y="4151181"/>
            <a:ext cx="183419" cy="250925"/>
          </a:xfrm>
          <a:custGeom>
            <a:avLst/>
            <a:gdLst>
              <a:gd name="T0" fmla="*/ 0 w 53"/>
              <a:gd name="T1" fmla="*/ 0 h 46"/>
              <a:gd name="T2" fmla="*/ 0 w 53"/>
              <a:gd name="T3" fmla="*/ 46 h 46"/>
              <a:gd name="T4" fmla="*/ 53 w 53"/>
              <a:gd name="T5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3" h="46">
                <a:moveTo>
                  <a:pt x="0" y="0"/>
                </a:moveTo>
                <a:lnTo>
                  <a:pt x="0" y="46"/>
                </a:lnTo>
                <a:lnTo>
                  <a:pt x="53" y="4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58" name="Freeform 342"/>
          <p:cNvSpPr>
            <a:spLocks/>
          </p:cNvSpPr>
          <p:nvPr/>
        </p:nvSpPr>
        <p:spPr bwMode="auto">
          <a:xfrm>
            <a:off x="3450947" y="4145728"/>
            <a:ext cx="224948" cy="267292"/>
          </a:xfrm>
          <a:custGeom>
            <a:avLst/>
            <a:gdLst>
              <a:gd name="T0" fmla="*/ 0 w 65"/>
              <a:gd name="T1" fmla="*/ 49 h 49"/>
              <a:gd name="T2" fmla="*/ 0 w 65"/>
              <a:gd name="T3" fmla="*/ 0 h 49"/>
              <a:gd name="T4" fmla="*/ 65 w 65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" h="49">
                <a:moveTo>
                  <a:pt x="0" y="49"/>
                </a:moveTo>
                <a:lnTo>
                  <a:pt x="0" y="0"/>
                </a:lnTo>
                <a:lnTo>
                  <a:pt x="6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59" name="Rectangle 343"/>
          <p:cNvSpPr>
            <a:spLocks noChangeArrowheads="1"/>
          </p:cNvSpPr>
          <p:nvPr/>
        </p:nvSpPr>
        <p:spPr bwMode="auto">
          <a:xfrm>
            <a:off x="4233070" y="4598483"/>
            <a:ext cx="40556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FIESC5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60" name="Freeform 344"/>
          <p:cNvSpPr>
            <a:spLocks/>
          </p:cNvSpPr>
          <p:nvPr/>
        </p:nvSpPr>
        <p:spPr bwMode="auto">
          <a:xfrm>
            <a:off x="4004662" y="4642122"/>
            <a:ext cx="211105" cy="38186"/>
          </a:xfrm>
          <a:custGeom>
            <a:avLst/>
            <a:gdLst>
              <a:gd name="T0" fmla="*/ 0 w 61"/>
              <a:gd name="T1" fmla="*/ 7 h 7"/>
              <a:gd name="T2" fmla="*/ 0 w 61"/>
              <a:gd name="T3" fmla="*/ 0 h 7"/>
              <a:gd name="T4" fmla="*/ 61 w 61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" h="7">
                <a:moveTo>
                  <a:pt x="0" y="7"/>
                </a:moveTo>
                <a:lnTo>
                  <a:pt x="0" y="0"/>
                </a:lnTo>
                <a:lnTo>
                  <a:pt x="6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61" name="Rectangle 345"/>
          <p:cNvSpPr>
            <a:spLocks noChangeArrowheads="1"/>
          </p:cNvSpPr>
          <p:nvPr/>
        </p:nvSpPr>
        <p:spPr bwMode="auto">
          <a:xfrm>
            <a:off x="4250374" y="4691218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62" name="Freeform 346"/>
          <p:cNvSpPr>
            <a:spLocks/>
          </p:cNvSpPr>
          <p:nvPr/>
        </p:nvSpPr>
        <p:spPr bwMode="auto">
          <a:xfrm>
            <a:off x="4004662" y="4691218"/>
            <a:ext cx="231869" cy="43639"/>
          </a:xfrm>
          <a:custGeom>
            <a:avLst/>
            <a:gdLst>
              <a:gd name="T0" fmla="*/ 0 w 67"/>
              <a:gd name="T1" fmla="*/ 0 h 8"/>
              <a:gd name="T2" fmla="*/ 0 w 67"/>
              <a:gd name="T3" fmla="*/ 8 h 8"/>
              <a:gd name="T4" fmla="*/ 67 w 67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8">
                <a:moveTo>
                  <a:pt x="0" y="0"/>
                </a:moveTo>
                <a:lnTo>
                  <a:pt x="0" y="8"/>
                </a:lnTo>
                <a:lnTo>
                  <a:pt x="67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63" name="Freeform 347"/>
          <p:cNvSpPr>
            <a:spLocks/>
          </p:cNvSpPr>
          <p:nvPr/>
        </p:nvSpPr>
        <p:spPr bwMode="auto">
          <a:xfrm>
            <a:off x="3450947" y="4418473"/>
            <a:ext cx="553715" cy="267292"/>
          </a:xfrm>
          <a:custGeom>
            <a:avLst/>
            <a:gdLst>
              <a:gd name="T0" fmla="*/ 0 w 160"/>
              <a:gd name="T1" fmla="*/ 0 h 49"/>
              <a:gd name="T2" fmla="*/ 0 w 160"/>
              <a:gd name="T3" fmla="*/ 49 h 49"/>
              <a:gd name="T4" fmla="*/ 160 w 160"/>
              <a:gd name="T5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0" h="49">
                <a:moveTo>
                  <a:pt x="0" y="0"/>
                </a:moveTo>
                <a:lnTo>
                  <a:pt x="0" y="49"/>
                </a:lnTo>
                <a:lnTo>
                  <a:pt x="160" y="4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64" name="Freeform 348"/>
          <p:cNvSpPr>
            <a:spLocks/>
          </p:cNvSpPr>
          <p:nvPr/>
        </p:nvSpPr>
        <p:spPr bwMode="auto">
          <a:xfrm>
            <a:off x="5476284" y="2869281"/>
            <a:ext cx="83057" cy="1892852"/>
          </a:xfrm>
          <a:custGeom>
            <a:avLst/>
            <a:gdLst>
              <a:gd name="T0" fmla="*/ 0 w 24"/>
              <a:gd name="T1" fmla="*/ 0 h 347"/>
              <a:gd name="T2" fmla="*/ 24 w 24"/>
              <a:gd name="T3" fmla="*/ 0 h 347"/>
              <a:gd name="T4" fmla="*/ 24 w 24"/>
              <a:gd name="T5" fmla="*/ 347 h 347"/>
              <a:gd name="T6" fmla="*/ 0 w 24"/>
              <a:gd name="T7" fmla="*/ 347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347">
                <a:moveTo>
                  <a:pt x="0" y="0"/>
                </a:moveTo>
                <a:lnTo>
                  <a:pt x="24" y="0"/>
                </a:lnTo>
                <a:lnTo>
                  <a:pt x="24" y="347"/>
                </a:lnTo>
                <a:lnTo>
                  <a:pt x="0" y="34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65" name="Rectangle 349"/>
          <p:cNvSpPr>
            <a:spLocks noChangeArrowheads="1"/>
          </p:cNvSpPr>
          <p:nvPr/>
        </p:nvSpPr>
        <p:spPr bwMode="auto">
          <a:xfrm>
            <a:off x="5611251" y="3763885"/>
            <a:ext cx="2388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C22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66" name="Line 350"/>
          <p:cNvSpPr>
            <a:spLocks noChangeShapeType="1"/>
          </p:cNvSpPr>
          <p:nvPr/>
        </p:nvSpPr>
        <p:spPr bwMode="auto">
          <a:xfrm>
            <a:off x="2322752" y="4413016"/>
            <a:ext cx="1128195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67" name="Line 351"/>
          <p:cNvSpPr>
            <a:spLocks noChangeShapeType="1"/>
          </p:cNvSpPr>
          <p:nvPr/>
        </p:nvSpPr>
        <p:spPr bwMode="auto">
          <a:xfrm>
            <a:off x="2305450" y="3207485"/>
            <a:ext cx="0" cy="1205535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68" name="Freeform 352"/>
          <p:cNvSpPr>
            <a:spLocks/>
          </p:cNvSpPr>
          <p:nvPr/>
        </p:nvSpPr>
        <p:spPr bwMode="auto">
          <a:xfrm>
            <a:off x="2056278" y="3207485"/>
            <a:ext cx="249172" cy="829145"/>
          </a:xfrm>
          <a:custGeom>
            <a:avLst/>
            <a:gdLst>
              <a:gd name="T0" fmla="*/ 0 w 72"/>
              <a:gd name="T1" fmla="*/ 152 h 152"/>
              <a:gd name="T2" fmla="*/ 0 w 72"/>
              <a:gd name="T3" fmla="*/ 0 h 152"/>
              <a:gd name="T4" fmla="*/ 72 w 72"/>
              <a:gd name="T5" fmla="*/ 0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" h="152">
                <a:moveTo>
                  <a:pt x="0" y="152"/>
                </a:moveTo>
                <a:lnTo>
                  <a:pt x="0" y="0"/>
                </a:lnTo>
                <a:lnTo>
                  <a:pt x="7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69" name="Rectangle 353"/>
          <p:cNvSpPr>
            <a:spLocks noChangeArrowheads="1"/>
          </p:cNvSpPr>
          <p:nvPr/>
        </p:nvSpPr>
        <p:spPr bwMode="auto">
          <a:xfrm>
            <a:off x="4146553" y="4778496"/>
            <a:ext cx="47128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70" name="Freeform 354"/>
          <p:cNvSpPr>
            <a:spLocks/>
          </p:cNvSpPr>
          <p:nvPr/>
        </p:nvSpPr>
        <p:spPr bwMode="auto">
          <a:xfrm>
            <a:off x="4111946" y="4822135"/>
            <a:ext cx="20764" cy="43639"/>
          </a:xfrm>
          <a:custGeom>
            <a:avLst/>
            <a:gdLst>
              <a:gd name="T0" fmla="*/ 0 w 6"/>
              <a:gd name="T1" fmla="*/ 8 h 8"/>
              <a:gd name="T2" fmla="*/ 0 w 6"/>
              <a:gd name="T3" fmla="*/ 0 h 8"/>
              <a:gd name="T4" fmla="*/ 6 w 6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8">
                <a:moveTo>
                  <a:pt x="0" y="8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71" name="Rectangle 355"/>
          <p:cNvSpPr>
            <a:spLocks noChangeArrowheads="1"/>
          </p:cNvSpPr>
          <p:nvPr/>
        </p:nvSpPr>
        <p:spPr bwMode="auto">
          <a:xfrm>
            <a:off x="4163855" y="4871228"/>
            <a:ext cx="56586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 1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72" name="Freeform 356"/>
          <p:cNvSpPr>
            <a:spLocks/>
          </p:cNvSpPr>
          <p:nvPr/>
        </p:nvSpPr>
        <p:spPr bwMode="auto">
          <a:xfrm>
            <a:off x="4111946" y="4876684"/>
            <a:ext cx="34607" cy="38186"/>
          </a:xfrm>
          <a:custGeom>
            <a:avLst/>
            <a:gdLst>
              <a:gd name="T0" fmla="*/ 0 w 10"/>
              <a:gd name="T1" fmla="*/ 0 h 7"/>
              <a:gd name="T2" fmla="*/ 0 w 10"/>
              <a:gd name="T3" fmla="*/ 7 h 7"/>
              <a:gd name="T4" fmla="*/ 10 w 10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7">
                <a:moveTo>
                  <a:pt x="0" y="0"/>
                </a:moveTo>
                <a:lnTo>
                  <a:pt x="0" y="7"/>
                </a:lnTo>
                <a:lnTo>
                  <a:pt x="10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73" name="Freeform 357"/>
          <p:cNvSpPr>
            <a:spLocks/>
          </p:cNvSpPr>
          <p:nvPr/>
        </p:nvSpPr>
        <p:spPr bwMode="auto">
          <a:xfrm>
            <a:off x="5471187" y="4794859"/>
            <a:ext cx="83057" cy="147284"/>
          </a:xfrm>
          <a:custGeom>
            <a:avLst/>
            <a:gdLst>
              <a:gd name="T0" fmla="*/ 0 w 24"/>
              <a:gd name="T1" fmla="*/ 0 h 27"/>
              <a:gd name="T2" fmla="*/ 24 w 24"/>
              <a:gd name="T3" fmla="*/ 0 h 27"/>
              <a:gd name="T4" fmla="*/ 24 w 24"/>
              <a:gd name="T5" fmla="*/ 27 h 27"/>
              <a:gd name="T6" fmla="*/ 0 w 24"/>
              <a:gd name="T7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27">
                <a:moveTo>
                  <a:pt x="0" y="0"/>
                </a:moveTo>
                <a:lnTo>
                  <a:pt x="24" y="0"/>
                </a:lnTo>
                <a:lnTo>
                  <a:pt x="24" y="27"/>
                </a:lnTo>
                <a:lnTo>
                  <a:pt x="0" y="2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74" name="Rectangle 358"/>
          <p:cNvSpPr>
            <a:spLocks noChangeArrowheads="1"/>
          </p:cNvSpPr>
          <p:nvPr/>
        </p:nvSpPr>
        <p:spPr bwMode="auto">
          <a:xfrm>
            <a:off x="5606154" y="4822135"/>
            <a:ext cx="64415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C73 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</a:rPr>
              <a:t>Novel</a:t>
            </a:r>
          </a:p>
        </p:txBody>
      </p:sp>
      <p:sp>
        <p:nvSpPr>
          <p:cNvPr id="1275" name="Line 359"/>
          <p:cNvSpPr>
            <a:spLocks noChangeShapeType="1"/>
          </p:cNvSpPr>
          <p:nvPr/>
        </p:nvSpPr>
        <p:spPr bwMode="auto">
          <a:xfrm>
            <a:off x="2070121" y="4871228"/>
            <a:ext cx="2041825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76" name="Line 360"/>
          <p:cNvSpPr>
            <a:spLocks noChangeShapeType="1"/>
          </p:cNvSpPr>
          <p:nvPr/>
        </p:nvSpPr>
        <p:spPr bwMode="auto">
          <a:xfrm>
            <a:off x="2056278" y="4042083"/>
            <a:ext cx="0" cy="829145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77" name="Freeform 361"/>
          <p:cNvSpPr>
            <a:spLocks/>
          </p:cNvSpPr>
          <p:nvPr/>
        </p:nvSpPr>
        <p:spPr bwMode="auto">
          <a:xfrm>
            <a:off x="1876320" y="4036630"/>
            <a:ext cx="179957" cy="872784"/>
          </a:xfrm>
          <a:custGeom>
            <a:avLst/>
            <a:gdLst>
              <a:gd name="T0" fmla="*/ 0 w 52"/>
              <a:gd name="T1" fmla="*/ 160 h 160"/>
              <a:gd name="T2" fmla="*/ 0 w 52"/>
              <a:gd name="T3" fmla="*/ 0 h 160"/>
              <a:gd name="T4" fmla="*/ 52 w 52"/>
              <a:gd name="T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" h="160">
                <a:moveTo>
                  <a:pt x="0" y="160"/>
                </a:moveTo>
                <a:lnTo>
                  <a:pt x="0" y="0"/>
                </a:lnTo>
                <a:lnTo>
                  <a:pt x="5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78" name="Rectangle 362"/>
          <p:cNvSpPr>
            <a:spLocks noChangeArrowheads="1"/>
          </p:cNvSpPr>
          <p:nvPr/>
        </p:nvSpPr>
        <p:spPr bwMode="auto">
          <a:xfrm>
            <a:off x="3644747" y="4963963"/>
            <a:ext cx="43281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Fay 394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79" name="Freeform 363"/>
          <p:cNvSpPr>
            <a:spLocks/>
          </p:cNvSpPr>
          <p:nvPr/>
        </p:nvSpPr>
        <p:spPr bwMode="auto">
          <a:xfrm>
            <a:off x="3592838" y="5007602"/>
            <a:ext cx="34607" cy="43639"/>
          </a:xfrm>
          <a:custGeom>
            <a:avLst/>
            <a:gdLst>
              <a:gd name="T0" fmla="*/ 0 w 10"/>
              <a:gd name="T1" fmla="*/ 8 h 8"/>
              <a:gd name="T2" fmla="*/ 0 w 10"/>
              <a:gd name="T3" fmla="*/ 0 h 8"/>
              <a:gd name="T4" fmla="*/ 10 w 10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">
                <a:moveTo>
                  <a:pt x="0" y="8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80" name="Rectangle 364"/>
          <p:cNvSpPr>
            <a:spLocks noChangeArrowheads="1"/>
          </p:cNvSpPr>
          <p:nvPr/>
        </p:nvSpPr>
        <p:spPr bwMode="auto">
          <a:xfrm>
            <a:off x="3713962" y="5056694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81" name="Freeform 365"/>
          <p:cNvSpPr>
            <a:spLocks/>
          </p:cNvSpPr>
          <p:nvPr/>
        </p:nvSpPr>
        <p:spPr bwMode="auto">
          <a:xfrm>
            <a:off x="3592838" y="5056694"/>
            <a:ext cx="107283" cy="43639"/>
          </a:xfrm>
          <a:custGeom>
            <a:avLst/>
            <a:gdLst>
              <a:gd name="T0" fmla="*/ 0 w 31"/>
              <a:gd name="T1" fmla="*/ 0 h 8"/>
              <a:gd name="T2" fmla="*/ 0 w 31"/>
              <a:gd name="T3" fmla="*/ 8 h 8"/>
              <a:gd name="T4" fmla="*/ 31 w 3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" h="8">
                <a:moveTo>
                  <a:pt x="0" y="0"/>
                </a:moveTo>
                <a:lnTo>
                  <a:pt x="0" y="8"/>
                </a:lnTo>
                <a:lnTo>
                  <a:pt x="31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82" name="Freeform 366"/>
          <p:cNvSpPr>
            <a:spLocks/>
          </p:cNvSpPr>
          <p:nvPr/>
        </p:nvSpPr>
        <p:spPr bwMode="auto">
          <a:xfrm>
            <a:off x="3633620" y="5056694"/>
            <a:ext cx="3462" cy="60006"/>
          </a:xfrm>
          <a:custGeom>
            <a:avLst/>
            <a:gdLst>
              <a:gd name="T0" fmla="*/ 0 w 1"/>
              <a:gd name="T1" fmla="*/ 11 h 11"/>
              <a:gd name="T2" fmla="*/ 0 w 1"/>
              <a:gd name="T3" fmla="*/ 0 h 11"/>
              <a:gd name="T4" fmla="*/ 1 w 1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1">
                <a:moveTo>
                  <a:pt x="0" y="11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83" name="Rectangle 367"/>
          <p:cNvSpPr>
            <a:spLocks noChangeArrowheads="1"/>
          </p:cNvSpPr>
          <p:nvPr/>
        </p:nvSpPr>
        <p:spPr bwMode="auto">
          <a:xfrm>
            <a:off x="3648209" y="5149430"/>
            <a:ext cx="47128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84" name="Freeform 368"/>
          <p:cNvSpPr>
            <a:spLocks/>
          </p:cNvSpPr>
          <p:nvPr/>
        </p:nvSpPr>
        <p:spPr bwMode="auto">
          <a:xfrm>
            <a:off x="3589376" y="5127610"/>
            <a:ext cx="44990" cy="65459"/>
          </a:xfrm>
          <a:custGeom>
            <a:avLst/>
            <a:gdLst>
              <a:gd name="T0" fmla="*/ 0 w 13"/>
              <a:gd name="T1" fmla="*/ 0 h 12"/>
              <a:gd name="T2" fmla="*/ 0 w 13"/>
              <a:gd name="T3" fmla="*/ 12 h 12"/>
              <a:gd name="T4" fmla="*/ 13 w 13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2">
                <a:moveTo>
                  <a:pt x="0" y="0"/>
                </a:moveTo>
                <a:lnTo>
                  <a:pt x="0" y="12"/>
                </a:lnTo>
                <a:lnTo>
                  <a:pt x="13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85" name="Rectangle 369"/>
          <p:cNvSpPr>
            <a:spLocks noChangeArrowheads="1"/>
          </p:cNvSpPr>
          <p:nvPr/>
        </p:nvSpPr>
        <p:spPr bwMode="auto">
          <a:xfrm>
            <a:off x="3644747" y="5242161"/>
            <a:ext cx="56265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Fsp3 2902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86" name="Freeform 370"/>
          <p:cNvSpPr>
            <a:spLocks/>
          </p:cNvSpPr>
          <p:nvPr/>
        </p:nvSpPr>
        <p:spPr bwMode="auto">
          <a:xfrm>
            <a:off x="3613602" y="5285800"/>
            <a:ext cx="13843" cy="38186"/>
          </a:xfrm>
          <a:custGeom>
            <a:avLst/>
            <a:gdLst>
              <a:gd name="T0" fmla="*/ 0 w 4"/>
              <a:gd name="T1" fmla="*/ 7 h 7"/>
              <a:gd name="T2" fmla="*/ 0 w 4"/>
              <a:gd name="T3" fmla="*/ 0 h 7"/>
              <a:gd name="T4" fmla="*/ 4 w 4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7">
                <a:moveTo>
                  <a:pt x="0" y="7"/>
                </a:moveTo>
                <a:lnTo>
                  <a:pt x="0" y="0"/>
                </a:lnTo>
                <a:lnTo>
                  <a:pt x="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87" name="Rectangle 371"/>
          <p:cNvSpPr>
            <a:spLocks noChangeArrowheads="1"/>
          </p:cNvSpPr>
          <p:nvPr/>
        </p:nvSpPr>
        <p:spPr bwMode="auto">
          <a:xfrm>
            <a:off x="3648209" y="5334896"/>
            <a:ext cx="37670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88" name="Freeform 372"/>
          <p:cNvSpPr>
            <a:spLocks/>
          </p:cNvSpPr>
          <p:nvPr/>
        </p:nvSpPr>
        <p:spPr bwMode="auto">
          <a:xfrm>
            <a:off x="3613602" y="5334896"/>
            <a:ext cx="20764" cy="43639"/>
          </a:xfrm>
          <a:custGeom>
            <a:avLst/>
            <a:gdLst>
              <a:gd name="T0" fmla="*/ 0 w 6"/>
              <a:gd name="T1" fmla="*/ 0 h 8"/>
              <a:gd name="T2" fmla="*/ 0 w 6"/>
              <a:gd name="T3" fmla="*/ 8 h 8"/>
              <a:gd name="T4" fmla="*/ 6 w 6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8">
                <a:moveTo>
                  <a:pt x="0" y="0"/>
                </a:moveTo>
                <a:lnTo>
                  <a:pt x="0" y="8"/>
                </a:lnTo>
                <a:lnTo>
                  <a:pt x="6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89" name="Freeform 373"/>
          <p:cNvSpPr>
            <a:spLocks/>
          </p:cNvSpPr>
          <p:nvPr/>
        </p:nvSpPr>
        <p:spPr bwMode="auto">
          <a:xfrm>
            <a:off x="3589376" y="5198522"/>
            <a:ext cx="24226" cy="130918"/>
          </a:xfrm>
          <a:custGeom>
            <a:avLst/>
            <a:gdLst>
              <a:gd name="T0" fmla="*/ 0 w 7"/>
              <a:gd name="T1" fmla="*/ 0 h 24"/>
              <a:gd name="T2" fmla="*/ 0 w 7"/>
              <a:gd name="T3" fmla="*/ 24 h 24"/>
              <a:gd name="T4" fmla="*/ 7 w 7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24">
                <a:moveTo>
                  <a:pt x="0" y="0"/>
                </a:moveTo>
                <a:lnTo>
                  <a:pt x="0" y="24"/>
                </a:lnTo>
                <a:lnTo>
                  <a:pt x="7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90" name="Line 374"/>
          <p:cNvSpPr>
            <a:spLocks noChangeShapeType="1"/>
          </p:cNvSpPr>
          <p:nvPr/>
        </p:nvSpPr>
        <p:spPr bwMode="auto">
          <a:xfrm>
            <a:off x="3633620" y="5056694"/>
            <a:ext cx="0" cy="130918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91" name="Freeform 375"/>
          <p:cNvSpPr>
            <a:spLocks/>
          </p:cNvSpPr>
          <p:nvPr/>
        </p:nvSpPr>
        <p:spPr bwMode="auto">
          <a:xfrm>
            <a:off x="3630160" y="5193069"/>
            <a:ext cx="3462" cy="130918"/>
          </a:xfrm>
          <a:custGeom>
            <a:avLst/>
            <a:gdLst>
              <a:gd name="T0" fmla="*/ 0 w 1"/>
              <a:gd name="T1" fmla="*/ 24 h 24"/>
              <a:gd name="T2" fmla="*/ 0 w 1"/>
              <a:gd name="T3" fmla="*/ 0 h 24"/>
              <a:gd name="T4" fmla="*/ 1 w 1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4">
                <a:moveTo>
                  <a:pt x="0" y="24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92" name="Rectangle 376"/>
          <p:cNvSpPr>
            <a:spLocks noChangeArrowheads="1"/>
          </p:cNvSpPr>
          <p:nvPr/>
        </p:nvSpPr>
        <p:spPr bwMode="auto">
          <a:xfrm>
            <a:off x="3648209" y="5422175"/>
            <a:ext cx="3702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Fga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74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93" name="Freeform 377"/>
          <p:cNvSpPr>
            <a:spLocks/>
          </p:cNvSpPr>
          <p:nvPr/>
        </p:nvSpPr>
        <p:spPr bwMode="auto">
          <a:xfrm>
            <a:off x="3585916" y="5334896"/>
            <a:ext cx="48450" cy="130918"/>
          </a:xfrm>
          <a:custGeom>
            <a:avLst/>
            <a:gdLst>
              <a:gd name="T0" fmla="*/ 0 w 14"/>
              <a:gd name="T1" fmla="*/ 0 h 24"/>
              <a:gd name="T2" fmla="*/ 0 w 14"/>
              <a:gd name="T3" fmla="*/ 24 h 24"/>
              <a:gd name="T4" fmla="*/ 14 w 14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24">
                <a:moveTo>
                  <a:pt x="0" y="0"/>
                </a:moveTo>
                <a:lnTo>
                  <a:pt x="0" y="24"/>
                </a:lnTo>
                <a:lnTo>
                  <a:pt x="14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94" name="Freeform 378"/>
          <p:cNvSpPr>
            <a:spLocks/>
          </p:cNvSpPr>
          <p:nvPr/>
        </p:nvSpPr>
        <p:spPr bwMode="auto">
          <a:xfrm>
            <a:off x="3626698" y="5329440"/>
            <a:ext cx="3462" cy="147284"/>
          </a:xfrm>
          <a:custGeom>
            <a:avLst/>
            <a:gdLst>
              <a:gd name="T0" fmla="*/ 0 w 1"/>
              <a:gd name="T1" fmla="*/ 27 h 27"/>
              <a:gd name="T2" fmla="*/ 0 w 1"/>
              <a:gd name="T3" fmla="*/ 0 h 27"/>
              <a:gd name="T4" fmla="*/ 1 w 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7">
                <a:moveTo>
                  <a:pt x="0" y="27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95" name="Rectangle 379"/>
          <p:cNvSpPr>
            <a:spLocks noChangeArrowheads="1"/>
          </p:cNvSpPr>
          <p:nvPr/>
        </p:nvSpPr>
        <p:spPr bwMode="auto">
          <a:xfrm>
            <a:off x="3644747" y="5514906"/>
            <a:ext cx="44563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Fmi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96" name="Freeform 380"/>
          <p:cNvSpPr>
            <a:spLocks/>
          </p:cNvSpPr>
          <p:nvPr/>
        </p:nvSpPr>
        <p:spPr bwMode="auto">
          <a:xfrm>
            <a:off x="3589376" y="5558545"/>
            <a:ext cx="38069" cy="65459"/>
          </a:xfrm>
          <a:custGeom>
            <a:avLst/>
            <a:gdLst>
              <a:gd name="T0" fmla="*/ 0 w 11"/>
              <a:gd name="T1" fmla="*/ 12 h 12"/>
              <a:gd name="T2" fmla="*/ 0 w 11"/>
              <a:gd name="T3" fmla="*/ 0 h 12"/>
              <a:gd name="T4" fmla="*/ 11 w 11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2">
                <a:moveTo>
                  <a:pt x="0" y="12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97" name="Rectangle 381"/>
          <p:cNvSpPr>
            <a:spLocks noChangeArrowheads="1"/>
          </p:cNvSpPr>
          <p:nvPr/>
        </p:nvSpPr>
        <p:spPr bwMode="auto">
          <a:xfrm>
            <a:off x="3707040" y="5607641"/>
            <a:ext cx="55624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04113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98" name="Freeform 382"/>
          <p:cNvSpPr>
            <a:spLocks/>
          </p:cNvSpPr>
          <p:nvPr/>
        </p:nvSpPr>
        <p:spPr bwMode="auto">
          <a:xfrm>
            <a:off x="3606680" y="5651280"/>
            <a:ext cx="83057" cy="43639"/>
          </a:xfrm>
          <a:custGeom>
            <a:avLst/>
            <a:gdLst>
              <a:gd name="T0" fmla="*/ 0 w 24"/>
              <a:gd name="T1" fmla="*/ 8 h 8"/>
              <a:gd name="T2" fmla="*/ 0 w 24"/>
              <a:gd name="T3" fmla="*/ 0 h 8"/>
              <a:gd name="T4" fmla="*/ 24 w 24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8">
                <a:moveTo>
                  <a:pt x="0" y="8"/>
                </a:moveTo>
                <a:lnTo>
                  <a:pt x="0" y="0"/>
                </a:lnTo>
                <a:lnTo>
                  <a:pt x="2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299" name="Rectangle 383"/>
          <p:cNvSpPr>
            <a:spLocks noChangeArrowheads="1"/>
          </p:cNvSpPr>
          <p:nvPr/>
        </p:nvSpPr>
        <p:spPr bwMode="auto">
          <a:xfrm>
            <a:off x="3672433" y="5700373"/>
            <a:ext cx="55624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Fth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00921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00" name="Freeform 384"/>
          <p:cNvSpPr>
            <a:spLocks/>
          </p:cNvSpPr>
          <p:nvPr/>
        </p:nvSpPr>
        <p:spPr bwMode="auto">
          <a:xfrm>
            <a:off x="3606680" y="5700373"/>
            <a:ext cx="48450" cy="43639"/>
          </a:xfrm>
          <a:custGeom>
            <a:avLst/>
            <a:gdLst>
              <a:gd name="T0" fmla="*/ 0 w 14"/>
              <a:gd name="T1" fmla="*/ 0 h 8"/>
              <a:gd name="T2" fmla="*/ 0 w 14"/>
              <a:gd name="T3" fmla="*/ 8 h 8"/>
              <a:gd name="T4" fmla="*/ 14 w 14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8">
                <a:moveTo>
                  <a:pt x="0" y="0"/>
                </a:moveTo>
                <a:lnTo>
                  <a:pt x="0" y="8"/>
                </a:lnTo>
                <a:lnTo>
                  <a:pt x="14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01" name="Freeform 385"/>
          <p:cNvSpPr>
            <a:spLocks/>
          </p:cNvSpPr>
          <p:nvPr/>
        </p:nvSpPr>
        <p:spPr bwMode="auto">
          <a:xfrm>
            <a:off x="3589376" y="5634914"/>
            <a:ext cx="17305" cy="65459"/>
          </a:xfrm>
          <a:custGeom>
            <a:avLst/>
            <a:gdLst>
              <a:gd name="T0" fmla="*/ 0 w 5"/>
              <a:gd name="T1" fmla="*/ 0 h 12"/>
              <a:gd name="T2" fmla="*/ 0 w 5"/>
              <a:gd name="T3" fmla="*/ 12 h 12"/>
              <a:gd name="T4" fmla="*/ 5 w 5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2">
                <a:moveTo>
                  <a:pt x="0" y="0"/>
                </a:moveTo>
                <a:lnTo>
                  <a:pt x="0" y="12"/>
                </a:lnTo>
                <a:lnTo>
                  <a:pt x="5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02" name="Freeform 386"/>
          <p:cNvSpPr>
            <a:spLocks/>
          </p:cNvSpPr>
          <p:nvPr/>
        </p:nvSpPr>
        <p:spPr bwMode="auto">
          <a:xfrm>
            <a:off x="3626698" y="5482177"/>
            <a:ext cx="6921" cy="147284"/>
          </a:xfrm>
          <a:custGeom>
            <a:avLst/>
            <a:gdLst>
              <a:gd name="T0" fmla="*/ 0 w 2"/>
              <a:gd name="T1" fmla="*/ 0 h 27"/>
              <a:gd name="T2" fmla="*/ 0 w 2"/>
              <a:gd name="T3" fmla="*/ 27 h 27"/>
              <a:gd name="T4" fmla="*/ 2 w 2"/>
              <a:gd name="T5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7">
                <a:moveTo>
                  <a:pt x="0" y="0"/>
                </a:moveTo>
                <a:lnTo>
                  <a:pt x="0" y="27"/>
                </a:lnTo>
                <a:lnTo>
                  <a:pt x="2" y="2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03" name="Freeform 387"/>
          <p:cNvSpPr>
            <a:spLocks/>
          </p:cNvSpPr>
          <p:nvPr/>
        </p:nvSpPr>
        <p:spPr bwMode="auto">
          <a:xfrm>
            <a:off x="3619777" y="5482177"/>
            <a:ext cx="6921" cy="169104"/>
          </a:xfrm>
          <a:custGeom>
            <a:avLst/>
            <a:gdLst>
              <a:gd name="T0" fmla="*/ 0 w 2"/>
              <a:gd name="T1" fmla="*/ 31 h 31"/>
              <a:gd name="T2" fmla="*/ 0 w 2"/>
              <a:gd name="T3" fmla="*/ 0 h 31"/>
              <a:gd name="T4" fmla="*/ 2 w 2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1">
                <a:moveTo>
                  <a:pt x="0" y="31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04" name="Rectangle 388"/>
          <p:cNvSpPr>
            <a:spLocks noChangeArrowheads="1"/>
          </p:cNvSpPr>
          <p:nvPr/>
        </p:nvSpPr>
        <p:spPr bwMode="auto">
          <a:xfrm>
            <a:off x="3658590" y="5793108"/>
            <a:ext cx="73738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FAVG1 07769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05" name="Freeform 389"/>
          <p:cNvSpPr>
            <a:spLocks/>
          </p:cNvSpPr>
          <p:nvPr/>
        </p:nvSpPr>
        <p:spPr bwMode="auto">
          <a:xfrm>
            <a:off x="3575533" y="5662190"/>
            <a:ext cx="69214" cy="174557"/>
          </a:xfrm>
          <a:custGeom>
            <a:avLst/>
            <a:gdLst>
              <a:gd name="T0" fmla="*/ 0 w 20"/>
              <a:gd name="T1" fmla="*/ 0 h 32"/>
              <a:gd name="T2" fmla="*/ 0 w 20"/>
              <a:gd name="T3" fmla="*/ 32 h 32"/>
              <a:gd name="T4" fmla="*/ 20 w 20"/>
              <a:gd name="T5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32">
                <a:moveTo>
                  <a:pt x="0" y="0"/>
                </a:moveTo>
                <a:lnTo>
                  <a:pt x="0" y="32"/>
                </a:lnTo>
                <a:lnTo>
                  <a:pt x="20" y="3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06" name="Freeform 390"/>
          <p:cNvSpPr>
            <a:spLocks/>
          </p:cNvSpPr>
          <p:nvPr/>
        </p:nvSpPr>
        <p:spPr bwMode="auto">
          <a:xfrm>
            <a:off x="2423114" y="5656734"/>
            <a:ext cx="1152421" cy="130918"/>
          </a:xfrm>
          <a:custGeom>
            <a:avLst/>
            <a:gdLst>
              <a:gd name="T0" fmla="*/ 0 w 333"/>
              <a:gd name="T1" fmla="*/ 24 h 24"/>
              <a:gd name="T2" fmla="*/ 0 w 333"/>
              <a:gd name="T3" fmla="*/ 0 h 24"/>
              <a:gd name="T4" fmla="*/ 333 w 333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3" h="24">
                <a:moveTo>
                  <a:pt x="0" y="24"/>
                </a:moveTo>
                <a:lnTo>
                  <a:pt x="0" y="0"/>
                </a:lnTo>
                <a:lnTo>
                  <a:pt x="33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07" name="Rectangle 391"/>
          <p:cNvSpPr>
            <a:spLocks noChangeArrowheads="1"/>
          </p:cNvSpPr>
          <p:nvPr/>
        </p:nvSpPr>
        <p:spPr bwMode="auto">
          <a:xfrm>
            <a:off x="3720883" y="5885839"/>
            <a:ext cx="60593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JGI 123123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08" name="Freeform 392"/>
          <p:cNvSpPr>
            <a:spLocks/>
          </p:cNvSpPr>
          <p:nvPr/>
        </p:nvSpPr>
        <p:spPr bwMode="auto">
          <a:xfrm>
            <a:off x="2423114" y="5798561"/>
            <a:ext cx="1283928" cy="130918"/>
          </a:xfrm>
          <a:custGeom>
            <a:avLst/>
            <a:gdLst>
              <a:gd name="T0" fmla="*/ 0 w 371"/>
              <a:gd name="T1" fmla="*/ 0 h 24"/>
              <a:gd name="T2" fmla="*/ 0 w 371"/>
              <a:gd name="T3" fmla="*/ 24 h 24"/>
              <a:gd name="T4" fmla="*/ 371 w 371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1" h="24">
                <a:moveTo>
                  <a:pt x="0" y="0"/>
                </a:moveTo>
                <a:lnTo>
                  <a:pt x="0" y="24"/>
                </a:lnTo>
                <a:lnTo>
                  <a:pt x="371" y="2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09" name="Freeform 393"/>
          <p:cNvSpPr>
            <a:spLocks/>
          </p:cNvSpPr>
          <p:nvPr/>
        </p:nvSpPr>
        <p:spPr bwMode="auto">
          <a:xfrm>
            <a:off x="5477179" y="4980223"/>
            <a:ext cx="86519" cy="976429"/>
          </a:xfrm>
          <a:custGeom>
            <a:avLst/>
            <a:gdLst>
              <a:gd name="T0" fmla="*/ 0 w 25"/>
              <a:gd name="T1" fmla="*/ 0 h 179"/>
              <a:gd name="T2" fmla="*/ 25 w 25"/>
              <a:gd name="T3" fmla="*/ 0 h 179"/>
              <a:gd name="T4" fmla="*/ 25 w 25"/>
              <a:gd name="T5" fmla="*/ 179 h 179"/>
              <a:gd name="T6" fmla="*/ 0 w 25"/>
              <a:gd name="T7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179">
                <a:moveTo>
                  <a:pt x="0" y="0"/>
                </a:moveTo>
                <a:lnTo>
                  <a:pt x="25" y="0"/>
                </a:lnTo>
                <a:lnTo>
                  <a:pt x="25" y="179"/>
                </a:lnTo>
                <a:lnTo>
                  <a:pt x="0" y="179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10" name="Rectangle 394"/>
          <p:cNvSpPr>
            <a:spLocks noChangeArrowheads="1"/>
          </p:cNvSpPr>
          <p:nvPr/>
        </p:nvSpPr>
        <p:spPr bwMode="auto">
          <a:xfrm>
            <a:off x="5612146" y="5422072"/>
            <a:ext cx="2388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C43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11" name="Line 395"/>
          <p:cNvSpPr>
            <a:spLocks noChangeShapeType="1"/>
          </p:cNvSpPr>
          <p:nvPr/>
        </p:nvSpPr>
        <p:spPr bwMode="auto">
          <a:xfrm>
            <a:off x="1893623" y="5793108"/>
            <a:ext cx="529491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12" name="Line 396"/>
          <p:cNvSpPr>
            <a:spLocks noChangeShapeType="1"/>
          </p:cNvSpPr>
          <p:nvPr/>
        </p:nvSpPr>
        <p:spPr bwMode="auto">
          <a:xfrm>
            <a:off x="1876320" y="4920324"/>
            <a:ext cx="0" cy="872784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13" name="Freeform 397"/>
          <p:cNvSpPr>
            <a:spLocks/>
          </p:cNvSpPr>
          <p:nvPr/>
        </p:nvSpPr>
        <p:spPr bwMode="auto">
          <a:xfrm>
            <a:off x="938464" y="4914867"/>
            <a:ext cx="937856" cy="1969221"/>
          </a:xfrm>
          <a:custGeom>
            <a:avLst/>
            <a:gdLst>
              <a:gd name="T0" fmla="*/ 0 w 271"/>
              <a:gd name="T1" fmla="*/ 361 h 361"/>
              <a:gd name="T2" fmla="*/ 0 w 271"/>
              <a:gd name="T3" fmla="*/ 0 h 361"/>
              <a:gd name="T4" fmla="*/ 271 w 271"/>
              <a:gd name="T5" fmla="*/ 0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1" h="361">
                <a:moveTo>
                  <a:pt x="0" y="361"/>
                </a:moveTo>
                <a:lnTo>
                  <a:pt x="0" y="0"/>
                </a:lnTo>
                <a:lnTo>
                  <a:pt x="27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14" name="Rectangle 398"/>
          <p:cNvSpPr>
            <a:spLocks noChangeArrowheads="1"/>
          </p:cNvSpPr>
          <p:nvPr/>
        </p:nvSpPr>
        <p:spPr bwMode="auto">
          <a:xfrm>
            <a:off x="4077338" y="5973118"/>
            <a:ext cx="35747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Fre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68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15" name="Freeform 399"/>
          <p:cNvSpPr>
            <a:spLocks/>
          </p:cNvSpPr>
          <p:nvPr/>
        </p:nvSpPr>
        <p:spPr bwMode="auto">
          <a:xfrm>
            <a:off x="4025426" y="6016757"/>
            <a:ext cx="38069" cy="180013"/>
          </a:xfrm>
          <a:custGeom>
            <a:avLst/>
            <a:gdLst>
              <a:gd name="T0" fmla="*/ 0 w 11"/>
              <a:gd name="T1" fmla="*/ 33 h 33"/>
              <a:gd name="T2" fmla="*/ 0 w 11"/>
              <a:gd name="T3" fmla="*/ 0 h 33"/>
              <a:gd name="T4" fmla="*/ 11 w 11"/>
              <a:gd name="T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33">
                <a:moveTo>
                  <a:pt x="0" y="33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16" name="Rectangle 400"/>
          <p:cNvSpPr>
            <a:spLocks noChangeArrowheads="1"/>
          </p:cNvSpPr>
          <p:nvPr/>
        </p:nvSpPr>
        <p:spPr bwMode="auto">
          <a:xfrm>
            <a:off x="4132710" y="6065853"/>
            <a:ext cx="67807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FOXG 11954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17" name="Freeform 401"/>
          <p:cNvSpPr>
            <a:spLocks/>
          </p:cNvSpPr>
          <p:nvPr/>
        </p:nvSpPr>
        <p:spPr bwMode="auto">
          <a:xfrm>
            <a:off x="4084260" y="6109492"/>
            <a:ext cx="31148" cy="43639"/>
          </a:xfrm>
          <a:custGeom>
            <a:avLst/>
            <a:gdLst>
              <a:gd name="T0" fmla="*/ 0 w 9"/>
              <a:gd name="T1" fmla="*/ 8 h 8"/>
              <a:gd name="T2" fmla="*/ 0 w 9"/>
              <a:gd name="T3" fmla="*/ 0 h 8"/>
              <a:gd name="T4" fmla="*/ 9 w 9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8">
                <a:moveTo>
                  <a:pt x="0" y="8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18" name="Rectangle 402"/>
          <p:cNvSpPr>
            <a:spLocks noChangeArrowheads="1"/>
          </p:cNvSpPr>
          <p:nvPr/>
        </p:nvSpPr>
        <p:spPr bwMode="auto">
          <a:xfrm>
            <a:off x="4115405" y="6158584"/>
            <a:ext cx="41998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Ffo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657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19" name="Freeform 403"/>
          <p:cNvSpPr>
            <a:spLocks/>
          </p:cNvSpPr>
          <p:nvPr/>
        </p:nvSpPr>
        <p:spPr bwMode="auto">
          <a:xfrm>
            <a:off x="4084260" y="6164041"/>
            <a:ext cx="17305" cy="38186"/>
          </a:xfrm>
          <a:custGeom>
            <a:avLst/>
            <a:gdLst>
              <a:gd name="T0" fmla="*/ 0 w 5"/>
              <a:gd name="T1" fmla="*/ 0 h 7"/>
              <a:gd name="T2" fmla="*/ 0 w 5"/>
              <a:gd name="T3" fmla="*/ 7 h 7"/>
              <a:gd name="T4" fmla="*/ 5 w 5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7">
                <a:moveTo>
                  <a:pt x="0" y="0"/>
                </a:moveTo>
                <a:lnTo>
                  <a:pt x="0" y="7"/>
                </a:lnTo>
                <a:lnTo>
                  <a:pt x="5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20" name="Freeform 404"/>
          <p:cNvSpPr>
            <a:spLocks/>
          </p:cNvSpPr>
          <p:nvPr/>
        </p:nvSpPr>
        <p:spPr bwMode="auto">
          <a:xfrm>
            <a:off x="4066955" y="6158584"/>
            <a:ext cx="17305" cy="65459"/>
          </a:xfrm>
          <a:custGeom>
            <a:avLst/>
            <a:gdLst>
              <a:gd name="T0" fmla="*/ 0 w 5"/>
              <a:gd name="T1" fmla="*/ 12 h 12"/>
              <a:gd name="T2" fmla="*/ 0 w 5"/>
              <a:gd name="T3" fmla="*/ 0 h 12"/>
              <a:gd name="T4" fmla="*/ 5 w 5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2">
                <a:moveTo>
                  <a:pt x="0" y="12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321" name="Rectangle 405"/>
          <p:cNvSpPr>
            <a:spLocks noChangeArrowheads="1"/>
          </p:cNvSpPr>
          <p:nvPr/>
        </p:nvSpPr>
        <p:spPr bwMode="auto">
          <a:xfrm>
            <a:off x="4118867" y="6251319"/>
            <a:ext cx="50174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Fco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1348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22" name="Freeform 407"/>
          <p:cNvSpPr>
            <a:spLocks/>
          </p:cNvSpPr>
          <p:nvPr/>
        </p:nvSpPr>
        <p:spPr bwMode="auto">
          <a:xfrm>
            <a:off x="4066955" y="6229500"/>
            <a:ext cx="38069" cy="65459"/>
          </a:xfrm>
          <a:custGeom>
            <a:avLst/>
            <a:gdLst>
              <a:gd name="T0" fmla="*/ 0 w 11"/>
              <a:gd name="T1" fmla="*/ 0 h 12"/>
              <a:gd name="T2" fmla="*/ 0 w 11"/>
              <a:gd name="T3" fmla="*/ 12 h 12"/>
              <a:gd name="T4" fmla="*/ 11 w 11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2">
                <a:moveTo>
                  <a:pt x="0" y="0"/>
                </a:moveTo>
                <a:lnTo>
                  <a:pt x="0" y="12"/>
                </a:lnTo>
                <a:lnTo>
                  <a:pt x="11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23" name="Freeform 408"/>
          <p:cNvSpPr>
            <a:spLocks/>
          </p:cNvSpPr>
          <p:nvPr/>
        </p:nvSpPr>
        <p:spPr bwMode="auto">
          <a:xfrm>
            <a:off x="4063493" y="6224044"/>
            <a:ext cx="3462" cy="152737"/>
          </a:xfrm>
          <a:custGeom>
            <a:avLst/>
            <a:gdLst>
              <a:gd name="T0" fmla="*/ 0 w 1"/>
              <a:gd name="T1" fmla="*/ 28 h 28"/>
              <a:gd name="T2" fmla="*/ 0 w 1"/>
              <a:gd name="T3" fmla="*/ 0 h 28"/>
              <a:gd name="T4" fmla="*/ 1 w 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8">
                <a:moveTo>
                  <a:pt x="0" y="28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24" name="Rectangle 409"/>
          <p:cNvSpPr>
            <a:spLocks noChangeArrowheads="1"/>
          </p:cNvSpPr>
          <p:nvPr/>
        </p:nvSpPr>
        <p:spPr bwMode="auto">
          <a:xfrm>
            <a:off x="4122327" y="6344052"/>
            <a:ext cx="49693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Fsp2 589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25" name="Freeform 410"/>
          <p:cNvSpPr>
            <a:spLocks/>
          </p:cNvSpPr>
          <p:nvPr/>
        </p:nvSpPr>
        <p:spPr bwMode="auto">
          <a:xfrm>
            <a:off x="4070415" y="6387691"/>
            <a:ext cx="38069" cy="147284"/>
          </a:xfrm>
          <a:custGeom>
            <a:avLst/>
            <a:gdLst>
              <a:gd name="T0" fmla="*/ 0 w 11"/>
              <a:gd name="T1" fmla="*/ 27 h 27"/>
              <a:gd name="T2" fmla="*/ 0 w 11"/>
              <a:gd name="T3" fmla="*/ 0 h 27"/>
              <a:gd name="T4" fmla="*/ 11 w 1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27">
                <a:moveTo>
                  <a:pt x="0" y="27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26" name="Rectangle 411"/>
          <p:cNvSpPr>
            <a:spLocks noChangeArrowheads="1"/>
          </p:cNvSpPr>
          <p:nvPr/>
        </p:nvSpPr>
        <p:spPr bwMode="auto">
          <a:xfrm>
            <a:off x="4143091" y="6436787"/>
            <a:ext cx="31418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Fmi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27" name="Freeform 412"/>
          <p:cNvSpPr>
            <a:spLocks/>
          </p:cNvSpPr>
          <p:nvPr/>
        </p:nvSpPr>
        <p:spPr bwMode="auto">
          <a:xfrm>
            <a:off x="4108484" y="6480426"/>
            <a:ext cx="20764" cy="38186"/>
          </a:xfrm>
          <a:custGeom>
            <a:avLst/>
            <a:gdLst>
              <a:gd name="T0" fmla="*/ 0 w 6"/>
              <a:gd name="T1" fmla="*/ 7 h 7"/>
              <a:gd name="T2" fmla="*/ 0 w 6"/>
              <a:gd name="T3" fmla="*/ 0 h 7"/>
              <a:gd name="T4" fmla="*/ 6 w 6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7">
                <a:moveTo>
                  <a:pt x="0" y="7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28" name="Rectangle 413"/>
          <p:cNvSpPr>
            <a:spLocks noChangeArrowheads="1"/>
          </p:cNvSpPr>
          <p:nvPr/>
        </p:nvSpPr>
        <p:spPr bwMode="auto">
          <a:xfrm>
            <a:off x="4163855" y="6529518"/>
            <a:ext cx="43601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Fga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275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29" name="Freeform 414"/>
          <p:cNvSpPr>
            <a:spLocks/>
          </p:cNvSpPr>
          <p:nvPr/>
        </p:nvSpPr>
        <p:spPr bwMode="auto">
          <a:xfrm>
            <a:off x="4108484" y="6529518"/>
            <a:ext cx="38069" cy="43639"/>
          </a:xfrm>
          <a:custGeom>
            <a:avLst/>
            <a:gdLst>
              <a:gd name="T0" fmla="*/ 0 w 11"/>
              <a:gd name="T1" fmla="*/ 0 h 8"/>
              <a:gd name="T2" fmla="*/ 0 w 11"/>
              <a:gd name="T3" fmla="*/ 8 h 8"/>
              <a:gd name="T4" fmla="*/ 11 w 1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8">
                <a:moveTo>
                  <a:pt x="0" y="0"/>
                </a:moveTo>
                <a:lnTo>
                  <a:pt x="0" y="8"/>
                </a:lnTo>
                <a:lnTo>
                  <a:pt x="11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30" name="Freeform 415"/>
          <p:cNvSpPr>
            <a:spLocks/>
          </p:cNvSpPr>
          <p:nvPr/>
        </p:nvSpPr>
        <p:spPr bwMode="auto">
          <a:xfrm>
            <a:off x="4077336" y="6524065"/>
            <a:ext cx="31148" cy="169104"/>
          </a:xfrm>
          <a:custGeom>
            <a:avLst/>
            <a:gdLst>
              <a:gd name="T0" fmla="*/ 0 w 9"/>
              <a:gd name="T1" fmla="*/ 31 h 31"/>
              <a:gd name="T2" fmla="*/ 0 w 9"/>
              <a:gd name="T3" fmla="*/ 0 h 31"/>
              <a:gd name="T4" fmla="*/ 9 w 9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31">
                <a:moveTo>
                  <a:pt x="0" y="31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31" name="Rectangle 416"/>
          <p:cNvSpPr>
            <a:spLocks noChangeArrowheads="1"/>
          </p:cNvSpPr>
          <p:nvPr/>
        </p:nvSpPr>
        <p:spPr bwMode="auto">
          <a:xfrm>
            <a:off x="4132708" y="6616797"/>
            <a:ext cx="54181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Fdl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10222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32" name="Freeform 417"/>
          <p:cNvSpPr>
            <a:spLocks/>
          </p:cNvSpPr>
          <p:nvPr/>
        </p:nvSpPr>
        <p:spPr bwMode="auto">
          <a:xfrm>
            <a:off x="4084258" y="6660436"/>
            <a:ext cx="31148" cy="201833"/>
          </a:xfrm>
          <a:custGeom>
            <a:avLst/>
            <a:gdLst>
              <a:gd name="T0" fmla="*/ 0 w 9"/>
              <a:gd name="T1" fmla="*/ 37 h 37"/>
              <a:gd name="T2" fmla="*/ 0 w 9"/>
              <a:gd name="T3" fmla="*/ 0 h 37"/>
              <a:gd name="T4" fmla="*/ 9 w 9"/>
              <a:gd name="T5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37">
                <a:moveTo>
                  <a:pt x="0" y="37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33" name="Rectangle 418"/>
          <p:cNvSpPr>
            <a:spLocks noChangeArrowheads="1"/>
          </p:cNvSpPr>
          <p:nvPr/>
        </p:nvSpPr>
        <p:spPr bwMode="auto">
          <a:xfrm>
            <a:off x="4188079" y="6709532"/>
            <a:ext cx="55624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04165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34" name="Freeform 419"/>
          <p:cNvSpPr>
            <a:spLocks/>
          </p:cNvSpPr>
          <p:nvPr/>
        </p:nvSpPr>
        <p:spPr bwMode="auto">
          <a:xfrm>
            <a:off x="4108484" y="6753171"/>
            <a:ext cx="65755" cy="98188"/>
          </a:xfrm>
          <a:custGeom>
            <a:avLst/>
            <a:gdLst>
              <a:gd name="T0" fmla="*/ 0 w 19"/>
              <a:gd name="T1" fmla="*/ 18 h 18"/>
              <a:gd name="T2" fmla="*/ 0 w 19"/>
              <a:gd name="T3" fmla="*/ 0 h 18"/>
              <a:gd name="T4" fmla="*/ 19 w 19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18">
                <a:moveTo>
                  <a:pt x="0" y="18"/>
                </a:moveTo>
                <a:lnTo>
                  <a:pt x="0" y="0"/>
                </a:lnTo>
                <a:lnTo>
                  <a:pt x="1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35" name="Rectangle 420"/>
          <p:cNvSpPr>
            <a:spLocks noChangeArrowheads="1"/>
          </p:cNvSpPr>
          <p:nvPr/>
        </p:nvSpPr>
        <p:spPr bwMode="auto">
          <a:xfrm>
            <a:off x="4167315" y="6802263"/>
            <a:ext cx="61555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FCIR 10249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36" name="Freeform 421"/>
          <p:cNvSpPr>
            <a:spLocks/>
          </p:cNvSpPr>
          <p:nvPr/>
        </p:nvSpPr>
        <p:spPr bwMode="auto">
          <a:xfrm>
            <a:off x="4150012" y="6845902"/>
            <a:ext cx="0" cy="43639"/>
          </a:xfrm>
          <a:custGeom>
            <a:avLst/>
            <a:gdLst>
              <a:gd name="T0" fmla="*/ 8 h 8"/>
              <a:gd name="T1" fmla="*/ 0 h 8"/>
              <a:gd name="T2" fmla="*/ 0 h 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8">
                <a:moveTo>
                  <a:pt x="0" y="8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37" name="Rectangle 422"/>
          <p:cNvSpPr>
            <a:spLocks noChangeArrowheads="1"/>
          </p:cNvSpPr>
          <p:nvPr/>
        </p:nvSpPr>
        <p:spPr bwMode="auto">
          <a:xfrm>
            <a:off x="4167315" y="6894998"/>
            <a:ext cx="62837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FFUJ 12020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38" name="Freeform 423"/>
          <p:cNvSpPr>
            <a:spLocks/>
          </p:cNvSpPr>
          <p:nvPr/>
        </p:nvSpPr>
        <p:spPr bwMode="auto">
          <a:xfrm>
            <a:off x="4150012" y="6894998"/>
            <a:ext cx="0" cy="43639"/>
          </a:xfrm>
          <a:custGeom>
            <a:avLst/>
            <a:gdLst>
              <a:gd name="T0" fmla="*/ 0 h 8"/>
              <a:gd name="T1" fmla="*/ 8 h 8"/>
              <a:gd name="T2" fmla="*/ 8 h 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8">
                <a:moveTo>
                  <a:pt x="0" y="0"/>
                </a:moveTo>
                <a:lnTo>
                  <a:pt x="0" y="8"/>
                </a:lnTo>
                <a:lnTo>
                  <a:pt x="0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39" name="Freeform 424"/>
          <p:cNvSpPr>
            <a:spLocks/>
          </p:cNvSpPr>
          <p:nvPr/>
        </p:nvSpPr>
        <p:spPr bwMode="auto">
          <a:xfrm>
            <a:off x="4129248" y="6894998"/>
            <a:ext cx="20764" cy="60006"/>
          </a:xfrm>
          <a:custGeom>
            <a:avLst/>
            <a:gdLst>
              <a:gd name="T0" fmla="*/ 0 w 6"/>
              <a:gd name="T1" fmla="*/ 11 h 11"/>
              <a:gd name="T2" fmla="*/ 0 w 6"/>
              <a:gd name="T3" fmla="*/ 0 h 11"/>
              <a:gd name="T4" fmla="*/ 6 w 6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1">
                <a:moveTo>
                  <a:pt x="0" y="11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40" name="Rectangle 425"/>
          <p:cNvSpPr>
            <a:spLocks noChangeArrowheads="1"/>
          </p:cNvSpPr>
          <p:nvPr/>
        </p:nvSpPr>
        <p:spPr bwMode="auto">
          <a:xfrm>
            <a:off x="4167315" y="6987730"/>
            <a:ext cx="55784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Fpr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08044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41" name="Freeform 426"/>
          <p:cNvSpPr>
            <a:spLocks/>
          </p:cNvSpPr>
          <p:nvPr/>
        </p:nvSpPr>
        <p:spPr bwMode="auto">
          <a:xfrm>
            <a:off x="4129248" y="6965910"/>
            <a:ext cx="20764" cy="65459"/>
          </a:xfrm>
          <a:custGeom>
            <a:avLst/>
            <a:gdLst>
              <a:gd name="T0" fmla="*/ 0 w 6"/>
              <a:gd name="T1" fmla="*/ 0 h 12"/>
              <a:gd name="T2" fmla="*/ 0 w 6"/>
              <a:gd name="T3" fmla="*/ 12 h 12"/>
              <a:gd name="T4" fmla="*/ 6 w 6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2">
                <a:moveTo>
                  <a:pt x="0" y="0"/>
                </a:moveTo>
                <a:lnTo>
                  <a:pt x="0" y="12"/>
                </a:lnTo>
                <a:lnTo>
                  <a:pt x="6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42" name="Freeform 427"/>
          <p:cNvSpPr>
            <a:spLocks/>
          </p:cNvSpPr>
          <p:nvPr/>
        </p:nvSpPr>
        <p:spPr bwMode="auto">
          <a:xfrm>
            <a:off x="4108484" y="6862269"/>
            <a:ext cx="20764" cy="98188"/>
          </a:xfrm>
          <a:custGeom>
            <a:avLst/>
            <a:gdLst>
              <a:gd name="T0" fmla="*/ 0 w 6"/>
              <a:gd name="T1" fmla="*/ 0 h 18"/>
              <a:gd name="T2" fmla="*/ 0 w 6"/>
              <a:gd name="T3" fmla="*/ 18 h 18"/>
              <a:gd name="T4" fmla="*/ 6 w 6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8">
                <a:moveTo>
                  <a:pt x="0" y="0"/>
                </a:moveTo>
                <a:lnTo>
                  <a:pt x="0" y="18"/>
                </a:lnTo>
                <a:lnTo>
                  <a:pt x="6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43" name="Freeform 428"/>
          <p:cNvSpPr>
            <a:spLocks/>
          </p:cNvSpPr>
          <p:nvPr/>
        </p:nvSpPr>
        <p:spPr bwMode="auto">
          <a:xfrm>
            <a:off x="4087719" y="6856812"/>
            <a:ext cx="20764" cy="207286"/>
          </a:xfrm>
          <a:custGeom>
            <a:avLst/>
            <a:gdLst>
              <a:gd name="T0" fmla="*/ 0 w 6"/>
              <a:gd name="T1" fmla="*/ 38 h 38"/>
              <a:gd name="T2" fmla="*/ 0 w 6"/>
              <a:gd name="T3" fmla="*/ 0 h 38"/>
              <a:gd name="T4" fmla="*/ 6 w 6"/>
              <a:gd name="T5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8">
                <a:moveTo>
                  <a:pt x="0" y="38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44" name="Rectangle 429"/>
          <p:cNvSpPr>
            <a:spLocks noChangeArrowheads="1"/>
          </p:cNvSpPr>
          <p:nvPr/>
        </p:nvSpPr>
        <p:spPr bwMode="auto">
          <a:xfrm>
            <a:off x="4181158" y="7080465"/>
            <a:ext cx="66043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FVEG 10535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45" name="Freeform 430"/>
          <p:cNvSpPr>
            <a:spLocks/>
          </p:cNvSpPr>
          <p:nvPr/>
        </p:nvSpPr>
        <p:spPr bwMode="auto">
          <a:xfrm>
            <a:off x="4105022" y="7124104"/>
            <a:ext cx="62293" cy="38186"/>
          </a:xfrm>
          <a:custGeom>
            <a:avLst/>
            <a:gdLst>
              <a:gd name="T0" fmla="*/ 0 w 18"/>
              <a:gd name="T1" fmla="*/ 7 h 7"/>
              <a:gd name="T2" fmla="*/ 0 w 18"/>
              <a:gd name="T3" fmla="*/ 0 h 7"/>
              <a:gd name="T4" fmla="*/ 18 w 18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7">
                <a:moveTo>
                  <a:pt x="0" y="7"/>
                </a:moveTo>
                <a:lnTo>
                  <a:pt x="0" y="0"/>
                </a:lnTo>
                <a:lnTo>
                  <a:pt x="1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46" name="Rectangle 431"/>
          <p:cNvSpPr>
            <a:spLocks noChangeArrowheads="1"/>
          </p:cNvSpPr>
          <p:nvPr/>
        </p:nvSpPr>
        <p:spPr bwMode="auto">
          <a:xfrm>
            <a:off x="4170777" y="7173196"/>
            <a:ext cx="55624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Fth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10239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47" name="Freeform 432"/>
          <p:cNvSpPr>
            <a:spLocks/>
          </p:cNvSpPr>
          <p:nvPr/>
        </p:nvSpPr>
        <p:spPr bwMode="auto">
          <a:xfrm>
            <a:off x="4105022" y="7173196"/>
            <a:ext cx="48450" cy="43639"/>
          </a:xfrm>
          <a:custGeom>
            <a:avLst/>
            <a:gdLst>
              <a:gd name="T0" fmla="*/ 0 w 14"/>
              <a:gd name="T1" fmla="*/ 0 h 8"/>
              <a:gd name="T2" fmla="*/ 0 w 14"/>
              <a:gd name="T3" fmla="*/ 8 h 8"/>
              <a:gd name="T4" fmla="*/ 14 w 14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8">
                <a:moveTo>
                  <a:pt x="0" y="0"/>
                </a:moveTo>
                <a:lnTo>
                  <a:pt x="0" y="8"/>
                </a:lnTo>
                <a:lnTo>
                  <a:pt x="14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48" name="Freeform 433"/>
          <p:cNvSpPr>
            <a:spLocks/>
          </p:cNvSpPr>
          <p:nvPr/>
        </p:nvSpPr>
        <p:spPr bwMode="auto">
          <a:xfrm>
            <a:off x="4098101" y="7167743"/>
            <a:ext cx="6921" cy="109098"/>
          </a:xfrm>
          <a:custGeom>
            <a:avLst/>
            <a:gdLst>
              <a:gd name="T0" fmla="*/ 0 w 2"/>
              <a:gd name="T1" fmla="*/ 20 h 20"/>
              <a:gd name="T2" fmla="*/ 0 w 2"/>
              <a:gd name="T3" fmla="*/ 0 h 20"/>
              <a:gd name="T4" fmla="*/ 2 w 2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0">
                <a:moveTo>
                  <a:pt x="0" y="2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49" name="Rectangle 434"/>
          <p:cNvSpPr>
            <a:spLocks noChangeArrowheads="1"/>
          </p:cNvSpPr>
          <p:nvPr/>
        </p:nvSpPr>
        <p:spPr bwMode="auto">
          <a:xfrm>
            <a:off x="4153472" y="7260475"/>
            <a:ext cx="62837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Fsp5 01839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50" name="Freeform 435"/>
          <p:cNvSpPr>
            <a:spLocks/>
          </p:cNvSpPr>
          <p:nvPr/>
        </p:nvSpPr>
        <p:spPr bwMode="auto">
          <a:xfrm>
            <a:off x="4101562" y="7304114"/>
            <a:ext cx="38069" cy="81825"/>
          </a:xfrm>
          <a:custGeom>
            <a:avLst/>
            <a:gdLst>
              <a:gd name="T0" fmla="*/ 0 w 11"/>
              <a:gd name="T1" fmla="*/ 15 h 15"/>
              <a:gd name="T2" fmla="*/ 0 w 11"/>
              <a:gd name="T3" fmla="*/ 0 h 15"/>
              <a:gd name="T4" fmla="*/ 11 w 11"/>
              <a:gd name="T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5">
                <a:moveTo>
                  <a:pt x="0" y="15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51" name="Rectangle 436"/>
          <p:cNvSpPr>
            <a:spLocks noChangeArrowheads="1"/>
          </p:cNvSpPr>
          <p:nvPr/>
        </p:nvSpPr>
        <p:spPr bwMode="auto">
          <a:xfrm>
            <a:off x="4177698" y="7353210"/>
            <a:ext cx="44884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Fbu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879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52" name="Freeform 437"/>
          <p:cNvSpPr>
            <a:spLocks/>
          </p:cNvSpPr>
          <p:nvPr/>
        </p:nvSpPr>
        <p:spPr bwMode="auto">
          <a:xfrm>
            <a:off x="4132708" y="7396849"/>
            <a:ext cx="31148" cy="76369"/>
          </a:xfrm>
          <a:custGeom>
            <a:avLst/>
            <a:gdLst>
              <a:gd name="T0" fmla="*/ 0 w 9"/>
              <a:gd name="T1" fmla="*/ 14 h 14"/>
              <a:gd name="T2" fmla="*/ 0 w 9"/>
              <a:gd name="T3" fmla="*/ 0 h 14"/>
              <a:gd name="T4" fmla="*/ 9 w 9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4">
                <a:moveTo>
                  <a:pt x="0" y="14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53" name="Rectangle 438"/>
          <p:cNvSpPr>
            <a:spLocks noChangeArrowheads="1"/>
          </p:cNvSpPr>
          <p:nvPr/>
        </p:nvSpPr>
        <p:spPr bwMode="auto">
          <a:xfrm>
            <a:off x="4188079" y="7445941"/>
            <a:ext cx="62998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Fsub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00212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54" name="Freeform 439"/>
          <p:cNvSpPr>
            <a:spLocks/>
          </p:cNvSpPr>
          <p:nvPr/>
        </p:nvSpPr>
        <p:spPr bwMode="auto">
          <a:xfrm>
            <a:off x="4136170" y="7489581"/>
            <a:ext cx="38069" cy="65459"/>
          </a:xfrm>
          <a:custGeom>
            <a:avLst/>
            <a:gdLst>
              <a:gd name="T0" fmla="*/ 0 w 11"/>
              <a:gd name="T1" fmla="*/ 12 h 12"/>
              <a:gd name="T2" fmla="*/ 0 w 11"/>
              <a:gd name="T3" fmla="*/ 0 h 12"/>
              <a:gd name="T4" fmla="*/ 11 w 11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2">
                <a:moveTo>
                  <a:pt x="0" y="12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55" name="Rectangle 440"/>
          <p:cNvSpPr>
            <a:spLocks noChangeArrowheads="1"/>
          </p:cNvSpPr>
          <p:nvPr/>
        </p:nvSpPr>
        <p:spPr bwMode="auto">
          <a:xfrm>
            <a:off x="4177698" y="7538676"/>
            <a:ext cx="61715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Fsuc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11634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56" name="Freeform 441"/>
          <p:cNvSpPr>
            <a:spLocks/>
          </p:cNvSpPr>
          <p:nvPr/>
        </p:nvSpPr>
        <p:spPr bwMode="auto">
          <a:xfrm>
            <a:off x="4139629" y="7582316"/>
            <a:ext cx="24226" cy="43639"/>
          </a:xfrm>
          <a:custGeom>
            <a:avLst/>
            <a:gdLst>
              <a:gd name="T0" fmla="*/ 0 w 7"/>
              <a:gd name="T1" fmla="*/ 8 h 8"/>
              <a:gd name="T2" fmla="*/ 0 w 7"/>
              <a:gd name="T3" fmla="*/ 0 h 8"/>
              <a:gd name="T4" fmla="*/ 7 w 7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8">
                <a:moveTo>
                  <a:pt x="0" y="8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57" name="Rectangle 442"/>
          <p:cNvSpPr>
            <a:spLocks noChangeArrowheads="1"/>
          </p:cNvSpPr>
          <p:nvPr/>
        </p:nvSpPr>
        <p:spPr bwMode="auto">
          <a:xfrm>
            <a:off x="4184620" y="7631408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Fan 126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58" name="Freeform 443"/>
          <p:cNvSpPr>
            <a:spLocks/>
          </p:cNvSpPr>
          <p:nvPr/>
        </p:nvSpPr>
        <p:spPr bwMode="auto">
          <a:xfrm>
            <a:off x="4139629" y="7631408"/>
            <a:ext cx="31148" cy="43639"/>
          </a:xfrm>
          <a:custGeom>
            <a:avLst/>
            <a:gdLst>
              <a:gd name="T0" fmla="*/ 0 w 9"/>
              <a:gd name="T1" fmla="*/ 0 h 8"/>
              <a:gd name="T2" fmla="*/ 0 w 9"/>
              <a:gd name="T3" fmla="*/ 8 h 8"/>
              <a:gd name="T4" fmla="*/ 9 w 9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8">
                <a:moveTo>
                  <a:pt x="0" y="0"/>
                </a:moveTo>
                <a:lnTo>
                  <a:pt x="0" y="8"/>
                </a:lnTo>
                <a:lnTo>
                  <a:pt x="9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59" name="Freeform 444"/>
          <p:cNvSpPr>
            <a:spLocks/>
          </p:cNvSpPr>
          <p:nvPr/>
        </p:nvSpPr>
        <p:spPr bwMode="auto">
          <a:xfrm>
            <a:off x="4136170" y="7560496"/>
            <a:ext cx="3462" cy="65459"/>
          </a:xfrm>
          <a:custGeom>
            <a:avLst/>
            <a:gdLst>
              <a:gd name="T0" fmla="*/ 0 w 1"/>
              <a:gd name="T1" fmla="*/ 0 h 12"/>
              <a:gd name="T2" fmla="*/ 0 w 1"/>
              <a:gd name="T3" fmla="*/ 12 h 12"/>
              <a:gd name="T4" fmla="*/ 1 w 1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2">
                <a:moveTo>
                  <a:pt x="0" y="0"/>
                </a:moveTo>
                <a:lnTo>
                  <a:pt x="0" y="12"/>
                </a:lnTo>
                <a:lnTo>
                  <a:pt x="1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60" name="Freeform 445"/>
          <p:cNvSpPr>
            <a:spLocks/>
          </p:cNvSpPr>
          <p:nvPr/>
        </p:nvSpPr>
        <p:spPr bwMode="auto">
          <a:xfrm>
            <a:off x="4132708" y="7484127"/>
            <a:ext cx="3462" cy="76369"/>
          </a:xfrm>
          <a:custGeom>
            <a:avLst/>
            <a:gdLst>
              <a:gd name="T0" fmla="*/ 0 w 1"/>
              <a:gd name="T1" fmla="*/ 0 h 14"/>
              <a:gd name="T2" fmla="*/ 0 w 1"/>
              <a:gd name="T3" fmla="*/ 14 h 14"/>
              <a:gd name="T4" fmla="*/ 1 w 1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4">
                <a:moveTo>
                  <a:pt x="0" y="0"/>
                </a:moveTo>
                <a:lnTo>
                  <a:pt x="0" y="14"/>
                </a:lnTo>
                <a:lnTo>
                  <a:pt x="1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61" name="Freeform 446"/>
          <p:cNvSpPr>
            <a:spLocks/>
          </p:cNvSpPr>
          <p:nvPr/>
        </p:nvSpPr>
        <p:spPr bwMode="auto">
          <a:xfrm>
            <a:off x="4101562" y="7396849"/>
            <a:ext cx="31148" cy="81825"/>
          </a:xfrm>
          <a:custGeom>
            <a:avLst/>
            <a:gdLst>
              <a:gd name="T0" fmla="*/ 0 w 9"/>
              <a:gd name="T1" fmla="*/ 0 h 15"/>
              <a:gd name="T2" fmla="*/ 0 w 9"/>
              <a:gd name="T3" fmla="*/ 15 h 15"/>
              <a:gd name="T4" fmla="*/ 9 w 9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5">
                <a:moveTo>
                  <a:pt x="0" y="0"/>
                </a:moveTo>
                <a:lnTo>
                  <a:pt x="0" y="15"/>
                </a:lnTo>
                <a:lnTo>
                  <a:pt x="9" y="15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62" name="Freeform 447"/>
          <p:cNvSpPr>
            <a:spLocks/>
          </p:cNvSpPr>
          <p:nvPr/>
        </p:nvSpPr>
        <p:spPr bwMode="auto">
          <a:xfrm>
            <a:off x="4098101" y="7282294"/>
            <a:ext cx="3462" cy="109098"/>
          </a:xfrm>
          <a:custGeom>
            <a:avLst/>
            <a:gdLst>
              <a:gd name="T0" fmla="*/ 0 w 1"/>
              <a:gd name="T1" fmla="*/ 0 h 20"/>
              <a:gd name="T2" fmla="*/ 0 w 1"/>
              <a:gd name="T3" fmla="*/ 20 h 20"/>
              <a:gd name="T4" fmla="*/ 1 w 1"/>
              <a:gd name="T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0">
                <a:moveTo>
                  <a:pt x="0" y="0"/>
                </a:moveTo>
                <a:lnTo>
                  <a:pt x="0" y="20"/>
                </a:lnTo>
                <a:lnTo>
                  <a:pt x="1" y="2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63" name="Freeform 448"/>
          <p:cNvSpPr>
            <a:spLocks/>
          </p:cNvSpPr>
          <p:nvPr/>
        </p:nvSpPr>
        <p:spPr bwMode="auto">
          <a:xfrm>
            <a:off x="4087719" y="7075008"/>
            <a:ext cx="10383" cy="207286"/>
          </a:xfrm>
          <a:custGeom>
            <a:avLst/>
            <a:gdLst>
              <a:gd name="T0" fmla="*/ 0 w 3"/>
              <a:gd name="T1" fmla="*/ 0 h 38"/>
              <a:gd name="T2" fmla="*/ 0 w 3"/>
              <a:gd name="T3" fmla="*/ 38 h 38"/>
              <a:gd name="T4" fmla="*/ 3 w 3"/>
              <a:gd name="T5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8">
                <a:moveTo>
                  <a:pt x="0" y="0"/>
                </a:moveTo>
                <a:lnTo>
                  <a:pt x="0" y="38"/>
                </a:lnTo>
                <a:lnTo>
                  <a:pt x="3" y="3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64" name="Freeform 449"/>
          <p:cNvSpPr>
            <a:spLocks/>
          </p:cNvSpPr>
          <p:nvPr/>
        </p:nvSpPr>
        <p:spPr bwMode="auto">
          <a:xfrm>
            <a:off x="4106651" y="6875166"/>
            <a:ext cx="3462" cy="201833"/>
          </a:xfrm>
          <a:custGeom>
            <a:avLst/>
            <a:gdLst>
              <a:gd name="T0" fmla="*/ 0 w 1"/>
              <a:gd name="T1" fmla="*/ 0 h 37"/>
              <a:gd name="T2" fmla="*/ 0 w 1"/>
              <a:gd name="T3" fmla="*/ 37 h 37"/>
              <a:gd name="T4" fmla="*/ 1 w 1"/>
              <a:gd name="T5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37">
                <a:moveTo>
                  <a:pt x="0" y="0"/>
                </a:moveTo>
                <a:lnTo>
                  <a:pt x="0" y="37"/>
                </a:lnTo>
                <a:lnTo>
                  <a:pt x="1" y="3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65" name="Freeform 450"/>
          <p:cNvSpPr>
            <a:spLocks/>
          </p:cNvSpPr>
          <p:nvPr/>
        </p:nvSpPr>
        <p:spPr bwMode="auto">
          <a:xfrm>
            <a:off x="4099729" y="6706066"/>
            <a:ext cx="6921" cy="169104"/>
          </a:xfrm>
          <a:custGeom>
            <a:avLst/>
            <a:gdLst>
              <a:gd name="T0" fmla="*/ 0 w 2"/>
              <a:gd name="T1" fmla="*/ 0 h 31"/>
              <a:gd name="T2" fmla="*/ 0 w 2"/>
              <a:gd name="T3" fmla="*/ 31 h 31"/>
              <a:gd name="T4" fmla="*/ 2 w 2"/>
              <a:gd name="T5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1">
                <a:moveTo>
                  <a:pt x="0" y="0"/>
                </a:moveTo>
                <a:lnTo>
                  <a:pt x="0" y="31"/>
                </a:lnTo>
                <a:lnTo>
                  <a:pt x="2" y="3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66" name="Freeform 451"/>
          <p:cNvSpPr>
            <a:spLocks/>
          </p:cNvSpPr>
          <p:nvPr/>
        </p:nvSpPr>
        <p:spPr bwMode="auto">
          <a:xfrm>
            <a:off x="4070415" y="6545885"/>
            <a:ext cx="6921" cy="147284"/>
          </a:xfrm>
          <a:custGeom>
            <a:avLst/>
            <a:gdLst>
              <a:gd name="T0" fmla="*/ 0 w 2"/>
              <a:gd name="T1" fmla="*/ 0 h 27"/>
              <a:gd name="T2" fmla="*/ 0 w 2"/>
              <a:gd name="T3" fmla="*/ 27 h 27"/>
              <a:gd name="T4" fmla="*/ 2 w 2"/>
              <a:gd name="T5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7">
                <a:moveTo>
                  <a:pt x="0" y="0"/>
                </a:moveTo>
                <a:lnTo>
                  <a:pt x="0" y="27"/>
                </a:lnTo>
                <a:lnTo>
                  <a:pt x="2" y="2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67" name="Freeform 452"/>
          <p:cNvSpPr>
            <a:spLocks/>
          </p:cNvSpPr>
          <p:nvPr/>
        </p:nvSpPr>
        <p:spPr bwMode="auto">
          <a:xfrm>
            <a:off x="4063493" y="6387691"/>
            <a:ext cx="6921" cy="152737"/>
          </a:xfrm>
          <a:custGeom>
            <a:avLst/>
            <a:gdLst>
              <a:gd name="T0" fmla="*/ 0 w 2"/>
              <a:gd name="T1" fmla="*/ 0 h 28"/>
              <a:gd name="T2" fmla="*/ 0 w 2"/>
              <a:gd name="T3" fmla="*/ 28 h 28"/>
              <a:gd name="T4" fmla="*/ 2 w 2"/>
              <a:gd name="T5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8">
                <a:moveTo>
                  <a:pt x="0" y="0"/>
                </a:moveTo>
                <a:lnTo>
                  <a:pt x="0" y="28"/>
                </a:lnTo>
                <a:lnTo>
                  <a:pt x="2" y="2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68" name="Freeform 453"/>
          <p:cNvSpPr>
            <a:spLocks/>
          </p:cNvSpPr>
          <p:nvPr/>
        </p:nvSpPr>
        <p:spPr bwMode="auto">
          <a:xfrm>
            <a:off x="4025426" y="6207681"/>
            <a:ext cx="38069" cy="174557"/>
          </a:xfrm>
          <a:custGeom>
            <a:avLst/>
            <a:gdLst>
              <a:gd name="T0" fmla="*/ 0 w 11"/>
              <a:gd name="T1" fmla="*/ 0 h 32"/>
              <a:gd name="T2" fmla="*/ 0 w 11"/>
              <a:gd name="T3" fmla="*/ 32 h 32"/>
              <a:gd name="T4" fmla="*/ 11 w 11"/>
              <a:gd name="T5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32">
                <a:moveTo>
                  <a:pt x="0" y="0"/>
                </a:moveTo>
                <a:lnTo>
                  <a:pt x="0" y="32"/>
                </a:lnTo>
                <a:lnTo>
                  <a:pt x="11" y="3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69" name="Freeform 454"/>
          <p:cNvSpPr>
            <a:spLocks/>
          </p:cNvSpPr>
          <p:nvPr/>
        </p:nvSpPr>
        <p:spPr bwMode="auto">
          <a:xfrm>
            <a:off x="3897379" y="6202224"/>
            <a:ext cx="128048" cy="812782"/>
          </a:xfrm>
          <a:custGeom>
            <a:avLst/>
            <a:gdLst>
              <a:gd name="T0" fmla="*/ 0 w 37"/>
              <a:gd name="T1" fmla="*/ 149 h 149"/>
              <a:gd name="T2" fmla="*/ 0 w 37"/>
              <a:gd name="T3" fmla="*/ 0 h 149"/>
              <a:gd name="T4" fmla="*/ 37 w 37"/>
              <a:gd name="T5" fmla="*/ 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149">
                <a:moveTo>
                  <a:pt x="0" y="149"/>
                </a:moveTo>
                <a:lnTo>
                  <a:pt x="0" y="0"/>
                </a:lnTo>
                <a:lnTo>
                  <a:pt x="3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70" name="Rectangle 455"/>
          <p:cNvSpPr>
            <a:spLocks noChangeArrowheads="1"/>
          </p:cNvSpPr>
          <p:nvPr/>
        </p:nvSpPr>
        <p:spPr bwMode="auto">
          <a:xfrm>
            <a:off x="4098101" y="7724143"/>
            <a:ext cx="47128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Fba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413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71" name="Freeform 456"/>
          <p:cNvSpPr>
            <a:spLocks/>
          </p:cNvSpPr>
          <p:nvPr/>
        </p:nvSpPr>
        <p:spPr bwMode="auto">
          <a:xfrm>
            <a:off x="3954379" y="7775226"/>
            <a:ext cx="148812" cy="60006"/>
          </a:xfrm>
          <a:custGeom>
            <a:avLst/>
            <a:gdLst>
              <a:gd name="T0" fmla="*/ 0 w 43"/>
              <a:gd name="T1" fmla="*/ 11 h 11"/>
              <a:gd name="T2" fmla="*/ 0 w 43"/>
              <a:gd name="T3" fmla="*/ 0 h 11"/>
              <a:gd name="T4" fmla="*/ 43 w 43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11">
                <a:moveTo>
                  <a:pt x="0" y="11"/>
                </a:moveTo>
                <a:lnTo>
                  <a:pt x="0" y="0"/>
                </a:lnTo>
                <a:lnTo>
                  <a:pt x="4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72" name="Rectangle 457"/>
          <p:cNvSpPr>
            <a:spLocks noChangeArrowheads="1"/>
          </p:cNvSpPr>
          <p:nvPr/>
        </p:nvSpPr>
        <p:spPr bwMode="auto">
          <a:xfrm>
            <a:off x="4122327" y="7811421"/>
            <a:ext cx="44563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Feu 754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73" name="Freeform 458"/>
          <p:cNvSpPr>
            <a:spLocks/>
          </p:cNvSpPr>
          <p:nvPr/>
        </p:nvSpPr>
        <p:spPr bwMode="auto">
          <a:xfrm>
            <a:off x="4018505" y="7855061"/>
            <a:ext cx="89979" cy="43639"/>
          </a:xfrm>
          <a:custGeom>
            <a:avLst/>
            <a:gdLst>
              <a:gd name="T0" fmla="*/ 0 w 26"/>
              <a:gd name="T1" fmla="*/ 8 h 8"/>
              <a:gd name="T2" fmla="*/ 0 w 26"/>
              <a:gd name="T3" fmla="*/ 0 h 8"/>
              <a:gd name="T4" fmla="*/ 26 w 26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8">
                <a:moveTo>
                  <a:pt x="0" y="8"/>
                </a:moveTo>
                <a:lnTo>
                  <a:pt x="0" y="0"/>
                </a:lnTo>
                <a:lnTo>
                  <a:pt x="2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74" name="Rectangle 459"/>
          <p:cNvSpPr>
            <a:spLocks noChangeArrowheads="1"/>
          </p:cNvSpPr>
          <p:nvPr/>
        </p:nvSpPr>
        <p:spPr bwMode="auto">
          <a:xfrm>
            <a:off x="4146551" y="7904153"/>
            <a:ext cx="54021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JGI 12382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75" name="Freeform 460"/>
          <p:cNvSpPr>
            <a:spLocks/>
          </p:cNvSpPr>
          <p:nvPr/>
        </p:nvSpPr>
        <p:spPr bwMode="auto">
          <a:xfrm>
            <a:off x="4018505" y="7909610"/>
            <a:ext cx="114205" cy="38186"/>
          </a:xfrm>
          <a:custGeom>
            <a:avLst/>
            <a:gdLst>
              <a:gd name="T0" fmla="*/ 0 w 33"/>
              <a:gd name="T1" fmla="*/ 0 h 7"/>
              <a:gd name="T2" fmla="*/ 0 w 33"/>
              <a:gd name="T3" fmla="*/ 7 h 7"/>
              <a:gd name="T4" fmla="*/ 33 w 33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" h="7">
                <a:moveTo>
                  <a:pt x="0" y="0"/>
                </a:moveTo>
                <a:lnTo>
                  <a:pt x="0" y="7"/>
                </a:lnTo>
                <a:lnTo>
                  <a:pt x="33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76" name="Freeform 461"/>
          <p:cNvSpPr>
            <a:spLocks/>
          </p:cNvSpPr>
          <p:nvPr/>
        </p:nvSpPr>
        <p:spPr bwMode="auto">
          <a:xfrm>
            <a:off x="3931986" y="7838694"/>
            <a:ext cx="86519" cy="65459"/>
          </a:xfrm>
          <a:custGeom>
            <a:avLst/>
            <a:gdLst>
              <a:gd name="T0" fmla="*/ 0 w 25"/>
              <a:gd name="T1" fmla="*/ 0 h 12"/>
              <a:gd name="T2" fmla="*/ 0 w 25"/>
              <a:gd name="T3" fmla="*/ 12 h 12"/>
              <a:gd name="T4" fmla="*/ 25 w 25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" h="12">
                <a:moveTo>
                  <a:pt x="0" y="0"/>
                </a:moveTo>
                <a:lnTo>
                  <a:pt x="0" y="12"/>
                </a:lnTo>
                <a:lnTo>
                  <a:pt x="25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77" name="Freeform 462"/>
          <p:cNvSpPr>
            <a:spLocks/>
          </p:cNvSpPr>
          <p:nvPr/>
        </p:nvSpPr>
        <p:spPr bwMode="auto">
          <a:xfrm>
            <a:off x="3919772" y="7027903"/>
            <a:ext cx="34607" cy="812782"/>
          </a:xfrm>
          <a:custGeom>
            <a:avLst/>
            <a:gdLst>
              <a:gd name="T0" fmla="*/ 0 w 10"/>
              <a:gd name="T1" fmla="*/ 0 h 149"/>
              <a:gd name="T2" fmla="*/ 0 w 10"/>
              <a:gd name="T3" fmla="*/ 149 h 149"/>
              <a:gd name="T4" fmla="*/ 10 w 10"/>
              <a:gd name="T5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49">
                <a:moveTo>
                  <a:pt x="0" y="0"/>
                </a:moveTo>
                <a:lnTo>
                  <a:pt x="0" y="149"/>
                </a:lnTo>
                <a:lnTo>
                  <a:pt x="10" y="14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78" name="Freeform 463"/>
          <p:cNvSpPr>
            <a:spLocks/>
          </p:cNvSpPr>
          <p:nvPr/>
        </p:nvSpPr>
        <p:spPr bwMode="auto">
          <a:xfrm>
            <a:off x="3852390" y="7020459"/>
            <a:ext cx="44990" cy="965519"/>
          </a:xfrm>
          <a:custGeom>
            <a:avLst/>
            <a:gdLst>
              <a:gd name="T0" fmla="*/ 0 w 13"/>
              <a:gd name="T1" fmla="*/ 177 h 177"/>
              <a:gd name="T2" fmla="*/ 0 w 13"/>
              <a:gd name="T3" fmla="*/ 0 h 177"/>
              <a:gd name="T4" fmla="*/ 13 w 13"/>
              <a:gd name="T5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77">
                <a:moveTo>
                  <a:pt x="0" y="177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79" name="Rectangle 464"/>
          <p:cNvSpPr>
            <a:spLocks noChangeArrowheads="1"/>
          </p:cNvSpPr>
          <p:nvPr/>
        </p:nvSpPr>
        <p:spPr bwMode="auto">
          <a:xfrm>
            <a:off x="4184620" y="7996888"/>
            <a:ext cx="36708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Fay 71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80" name="Freeform 465"/>
          <p:cNvSpPr>
            <a:spLocks/>
          </p:cNvSpPr>
          <p:nvPr/>
        </p:nvSpPr>
        <p:spPr bwMode="auto">
          <a:xfrm>
            <a:off x="4011584" y="8040527"/>
            <a:ext cx="159193" cy="469121"/>
          </a:xfrm>
          <a:custGeom>
            <a:avLst/>
            <a:gdLst>
              <a:gd name="T0" fmla="*/ 0 w 46"/>
              <a:gd name="T1" fmla="*/ 86 h 86"/>
              <a:gd name="T2" fmla="*/ 0 w 46"/>
              <a:gd name="T3" fmla="*/ 0 h 86"/>
              <a:gd name="T4" fmla="*/ 46 w 46"/>
              <a:gd name="T5" fmla="*/ 0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86">
                <a:moveTo>
                  <a:pt x="0" y="86"/>
                </a:moveTo>
                <a:lnTo>
                  <a:pt x="0" y="0"/>
                </a:lnTo>
                <a:lnTo>
                  <a:pt x="4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81" name="Rectangle 466"/>
          <p:cNvSpPr>
            <a:spLocks noChangeArrowheads="1"/>
          </p:cNvSpPr>
          <p:nvPr/>
        </p:nvSpPr>
        <p:spPr bwMode="auto">
          <a:xfrm>
            <a:off x="4250372" y="8089620"/>
            <a:ext cx="44723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Fsci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174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82" name="Freeform 467"/>
          <p:cNvSpPr>
            <a:spLocks/>
          </p:cNvSpPr>
          <p:nvPr/>
        </p:nvSpPr>
        <p:spPr bwMode="auto">
          <a:xfrm>
            <a:off x="4201922" y="8133259"/>
            <a:ext cx="34607" cy="87278"/>
          </a:xfrm>
          <a:custGeom>
            <a:avLst/>
            <a:gdLst>
              <a:gd name="T0" fmla="*/ 0 w 10"/>
              <a:gd name="T1" fmla="*/ 16 h 16"/>
              <a:gd name="T2" fmla="*/ 0 w 10"/>
              <a:gd name="T3" fmla="*/ 0 h 16"/>
              <a:gd name="T4" fmla="*/ 10 w 10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6">
                <a:moveTo>
                  <a:pt x="0" y="16"/>
                </a:moveTo>
                <a:lnTo>
                  <a:pt x="0" y="0"/>
                </a:lnTo>
                <a:lnTo>
                  <a:pt x="10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83" name="Rectangle 468"/>
          <p:cNvSpPr>
            <a:spLocks noChangeArrowheads="1"/>
          </p:cNvSpPr>
          <p:nvPr/>
        </p:nvSpPr>
        <p:spPr bwMode="auto">
          <a:xfrm>
            <a:off x="4274598" y="8182355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84" name="Freeform 469"/>
          <p:cNvSpPr>
            <a:spLocks/>
          </p:cNvSpPr>
          <p:nvPr/>
        </p:nvSpPr>
        <p:spPr bwMode="auto">
          <a:xfrm>
            <a:off x="4215765" y="8225994"/>
            <a:ext cx="44990" cy="92735"/>
          </a:xfrm>
          <a:custGeom>
            <a:avLst/>
            <a:gdLst>
              <a:gd name="T0" fmla="*/ 0 w 13"/>
              <a:gd name="T1" fmla="*/ 17 h 17"/>
              <a:gd name="T2" fmla="*/ 0 w 13"/>
              <a:gd name="T3" fmla="*/ 0 h 17"/>
              <a:gd name="T4" fmla="*/ 13 w 13"/>
              <a:gd name="T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7">
                <a:moveTo>
                  <a:pt x="0" y="17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85" name="Rectangle 470"/>
          <p:cNvSpPr>
            <a:spLocks noChangeArrowheads="1"/>
          </p:cNvSpPr>
          <p:nvPr/>
        </p:nvSpPr>
        <p:spPr bwMode="auto">
          <a:xfrm>
            <a:off x="4271137" y="8275086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86" name="Freeform 471"/>
          <p:cNvSpPr>
            <a:spLocks/>
          </p:cNvSpPr>
          <p:nvPr/>
        </p:nvSpPr>
        <p:spPr bwMode="auto">
          <a:xfrm>
            <a:off x="4222686" y="8318725"/>
            <a:ext cx="31148" cy="98188"/>
          </a:xfrm>
          <a:custGeom>
            <a:avLst/>
            <a:gdLst>
              <a:gd name="T0" fmla="*/ 0 w 9"/>
              <a:gd name="T1" fmla="*/ 18 h 18"/>
              <a:gd name="T2" fmla="*/ 0 w 9"/>
              <a:gd name="T3" fmla="*/ 0 h 18"/>
              <a:gd name="T4" fmla="*/ 9 w 9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8">
                <a:moveTo>
                  <a:pt x="0" y="18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87" name="Rectangle 472"/>
          <p:cNvSpPr>
            <a:spLocks noChangeArrowheads="1"/>
          </p:cNvSpPr>
          <p:nvPr/>
        </p:nvSpPr>
        <p:spPr bwMode="auto">
          <a:xfrm>
            <a:off x="4274598" y="8367821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88" name="Freeform 473"/>
          <p:cNvSpPr>
            <a:spLocks/>
          </p:cNvSpPr>
          <p:nvPr/>
        </p:nvSpPr>
        <p:spPr bwMode="auto">
          <a:xfrm>
            <a:off x="4233070" y="8411460"/>
            <a:ext cx="27686" cy="38186"/>
          </a:xfrm>
          <a:custGeom>
            <a:avLst/>
            <a:gdLst>
              <a:gd name="T0" fmla="*/ 0 w 8"/>
              <a:gd name="T1" fmla="*/ 7 h 7"/>
              <a:gd name="T2" fmla="*/ 0 w 8"/>
              <a:gd name="T3" fmla="*/ 0 h 7"/>
              <a:gd name="T4" fmla="*/ 8 w 8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7">
                <a:moveTo>
                  <a:pt x="0" y="7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89" name="Rectangle 474"/>
          <p:cNvSpPr>
            <a:spLocks noChangeArrowheads="1"/>
          </p:cNvSpPr>
          <p:nvPr/>
        </p:nvSpPr>
        <p:spPr bwMode="auto">
          <a:xfrm>
            <a:off x="4281520" y="8455100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90" name="Freeform 475"/>
          <p:cNvSpPr>
            <a:spLocks/>
          </p:cNvSpPr>
          <p:nvPr/>
        </p:nvSpPr>
        <p:spPr bwMode="auto">
          <a:xfrm>
            <a:off x="4233070" y="8460553"/>
            <a:ext cx="34607" cy="38186"/>
          </a:xfrm>
          <a:custGeom>
            <a:avLst/>
            <a:gdLst>
              <a:gd name="T0" fmla="*/ 0 w 10"/>
              <a:gd name="T1" fmla="*/ 0 h 7"/>
              <a:gd name="T2" fmla="*/ 0 w 10"/>
              <a:gd name="T3" fmla="*/ 7 h 7"/>
              <a:gd name="T4" fmla="*/ 10 w 10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7">
                <a:moveTo>
                  <a:pt x="0" y="0"/>
                </a:moveTo>
                <a:lnTo>
                  <a:pt x="0" y="7"/>
                </a:lnTo>
                <a:lnTo>
                  <a:pt x="10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91" name="Freeform 476"/>
          <p:cNvSpPr>
            <a:spLocks/>
          </p:cNvSpPr>
          <p:nvPr/>
        </p:nvSpPr>
        <p:spPr bwMode="auto">
          <a:xfrm>
            <a:off x="4229608" y="8455100"/>
            <a:ext cx="3462" cy="65459"/>
          </a:xfrm>
          <a:custGeom>
            <a:avLst/>
            <a:gdLst>
              <a:gd name="T0" fmla="*/ 0 w 1"/>
              <a:gd name="T1" fmla="*/ 12 h 12"/>
              <a:gd name="T2" fmla="*/ 0 w 1"/>
              <a:gd name="T3" fmla="*/ 0 h 12"/>
              <a:gd name="T4" fmla="*/ 1 w 1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2">
                <a:moveTo>
                  <a:pt x="0" y="12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92" name="Rectangle 477"/>
          <p:cNvSpPr>
            <a:spLocks noChangeArrowheads="1"/>
          </p:cNvSpPr>
          <p:nvPr/>
        </p:nvSpPr>
        <p:spPr bwMode="auto">
          <a:xfrm>
            <a:off x="4260755" y="8547831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FIESC28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93" name="Freeform 478"/>
          <p:cNvSpPr>
            <a:spLocks/>
          </p:cNvSpPr>
          <p:nvPr/>
        </p:nvSpPr>
        <p:spPr bwMode="auto">
          <a:xfrm>
            <a:off x="4229608" y="8526012"/>
            <a:ext cx="13843" cy="65459"/>
          </a:xfrm>
          <a:custGeom>
            <a:avLst/>
            <a:gdLst>
              <a:gd name="T0" fmla="*/ 0 w 4"/>
              <a:gd name="T1" fmla="*/ 0 h 12"/>
              <a:gd name="T2" fmla="*/ 0 w 4"/>
              <a:gd name="T3" fmla="*/ 12 h 12"/>
              <a:gd name="T4" fmla="*/ 4 w 4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2">
                <a:moveTo>
                  <a:pt x="0" y="0"/>
                </a:moveTo>
                <a:lnTo>
                  <a:pt x="0" y="12"/>
                </a:lnTo>
                <a:lnTo>
                  <a:pt x="4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94" name="Freeform 479"/>
          <p:cNvSpPr>
            <a:spLocks/>
          </p:cNvSpPr>
          <p:nvPr/>
        </p:nvSpPr>
        <p:spPr bwMode="auto">
          <a:xfrm>
            <a:off x="4222686" y="8422370"/>
            <a:ext cx="6921" cy="103645"/>
          </a:xfrm>
          <a:custGeom>
            <a:avLst/>
            <a:gdLst>
              <a:gd name="T0" fmla="*/ 0 w 2"/>
              <a:gd name="T1" fmla="*/ 0 h 19"/>
              <a:gd name="T2" fmla="*/ 0 w 2"/>
              <a:gd name="T3" fmla="*/ 19 h 19"/>
              <a:gd name="T4" fmla="*/ 2 w 2"/>
              <a:gd name="T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9">
                <a:moveTo>
                  <a:pt x="0" y="0"/>
                </a:moveTo>
                <a:lnTo>
                  <a:pt x="0" y="19"/>
                </a:lnTo>
                <a:lnTo>
                  <a:pt x="2" y="19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95" name="Freeform 480"/>
          <p:cNvSpPr>
            <a:spLocks/>
          </p:cNvSpPr>
          <p:nvPr/>
        </p:nvSpPr>
        <p:spPr bwMode="auto">
          <a:xfrm>
            <a:off x="4215765" y="8324182"/>
            <a:ext cx="6921" cy="98188"/>
          </a:xfrm>
          <a:custGeom>
            <a:avLst/>
            <a:gdLst>
              <a:gd name="T0" fmla="*/ 0 w 2"/>
              <a:gd name="T1" fmla="*/ 0 h 18"/>
              <a:gd name="T2" fmla="*/ 0 w 2"/>
              <a:gd name="T3" fmla="*/ 18 h 18"/>
              <a:gd name="T4" fmla="*/ 2 w 2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8">
                <a:moveTo>
                  <a:pt x="0" y="0"/>
                </a:moveTo>
                <a:lnTo>
                  <a:pt x="0" y="18"/>
                </a:lnTo>
                <a:lnTo>
                  <a:pt x="2" y="1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96" name="Freeform 481"/>
          <p:cNvSpPr>
            <a:spLocks/>
          </p:cNvSpPr>
          <p:nvPr/>
        </p:nvSpPr>
        <p:spPr bwMode="auto">
          <a:xfrm>
            <a:off x="4201922" y="8231447"/>
            <a:ext cx="13843" cy="92735"/>
          </a:xfrm>
          <a:custGeom>
            <a:avLst/>
            <a:gdLst>
              <a:gd name="T0" fmla="*/ 0 w 4"/>
              <a:gd name="T1" fmla="*/ 0 h 17"/>
              <a:gd name="T2" fmla="*/ 0 w 4"/>
              <a:gd name="T3" fmla="*/ 17 h 17"/>
              <a:gd name="T4" fmla="*/ 4 w 4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7">
                <a:moveTo>
                  <a:pt x="0" y="0"/>
                </a:moveTo>
                <a:lnTo>
                  <a:pt x="0" y="17"/>
                </a:lnTo>
                <a:lnTo>
                  <a:pt x="4" y="1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97" name="Freeform 482"/>
          <p:cNvSpPr>
            <a:spLocks/>
          </p:cNvSpPr>
          <p:nvPr/>
        </p:nvSpPr>
        <p:spPr bwMode="auto">
          <a:xfrm>
            <a:off x="4198463" y="8225994"/>
            <a:ext cx="3462" cy="250925"/>
          </a:xfrm>
          <a:custGeom>
            <a:avLst/>
            <a:gdLst>
              <a:gd name="T0" fmla="*/ 0 w 1"/>
              <a:gd name="T1" fmla="*/ 46 h 46"/>
              <a:gd name="T2" fmla="*/ 0 w 1"/>
              <a:gd name="T3" fmla="*/ 0 h 46"/>
              <a:gd name="T4" fmla="*/ 1 w 1"/>
              <a:gd name="T5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6">
                <a:moveTo>
                  <a:pt x="0" y="46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998" name="Rectangle 483"/>
          <p:cNvSpPr>
            <a:spLocks noChangeArrowheads="1"/>
          </p:cNvSpPr>
          <p:nvPr/>
        </p:nvSpPr>
        <p:spPr bwMode="auto">
          <a:xfrm>
            <a:off x="4243451" y="8640566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99" name="Freeform 484"/>
          <p:cNvSpPr>
            <a:spLocks/>
          </p:cNvSpPr>
          <p:nvPr/>
        </p:nvSpPr>
        <p:spPr bwMode="auto">
          <a:xfrm>
            <a:off x="4208844" y="8684205"/>
            <a:ext cx="20764" cy="43639"/>
          </a:xfrm>
          <a:custGeom>
            <a:avLst/>
            <a:gdLst>
              <a:gd name="T0" fmla="*/ 0 w 6"/>
              <a:gd name="T1" fmla="*/ 8 h 8"/>
              <a:gd name="T2" fmla="*/ 0 w 6"/>
              <a:gd name="T3" fmla="*/ 0 h 8"/>
              <a:gd name="T4" fmla="*/ 6 w 6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8">
                <a:moveTo>
                  <a:pt x="0" y="8"/>
                </a:moveTo>
                <a:lnTo>
                  <a:pt x="0" y="0"/>
                </a:lnTo>
                <a:lnTo>
                  <a:pt x="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00" name="Rectangle 485"/>
          <p:cNvSpPr>
            <a:spLocks noChangeArrowheads="1"/>
          </p:cNvSpPr>
          <p:nvPr/>
        </p:nvSpPr>
        <p:spPr bwMode="auto">
          <a:xfrm>
            <a:off x="4243451" y="8733298"/>
            <a:ext cx="53700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FIESC33 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01" name="Freeform 486"/>
          <p:cNvSpPr>
            <a:spLocks/>
          </p:cNvSpPr>
          <p:nvPr/>
        </p:nvSpPr>
        <p:spPr bwMode="auto">
          <a:xfrm>
            <a:off x="4208844" y="8733298"/>
            <a:ext cx="20764" cy="43639"/>
          </a:xfrm>
          <a:custGeom>
            <a:avLst/>
            <a:gdLst>
              <a:gd name="T0" fmla="*/ 0 w 6"/>
              <a:gd name="T1" fmla="*/ 0 h 8"/>
              <a:gd name="T2" fmla="*/ 0 w 6"/>
              <a:gd name="T3" fmla="*/ 8 h 8"/>
              <a:gd name="T4" fmla="*/ 6 w 6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8">
                <a:moveTo>
                  <a:pt x="0" y="0"/>
                </a:moveTo>
                <a:lnTo>
                  <a:pt x="0" y="8"/>
                </a:lnTo>
                <a:lnTo>
                  <a:pt x="6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02" name="Freeform 487"/>
          <p:cNvSpPr>
            <a:spLocks/>
          </p:cNvSpPr>
          <p:nvPr/>
        </p:nvSpPr>
        <p:spPr bwMode="auto">
          <a:xfrm>
            <a:off x="4198463" y="8482372"/>
            <a:ext cx="10383" cy="250925"/>
          </a:xfrm>
          <a:custGeom>
            <a:avLst/>
            <a:gdLst>
              <a:gd name="T0" fmla="*/ 0 w 3"/>
              <a:gd name="T1" fmla="*/ 0 h 46"/>
              <a:gd name="T2" fmla="*/ 0 w 3"/>
              <a:gd name="T3" fmla="*/ 46 h 46"/>
              <a:gd name="T4" fmla="*/ 3 w 3"/>
              <a:gd name="T5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6">
                <a:moveTo>
                  <a:pt x="0" y="0"/>
                </a:moveTo>
                <a:lnTo>
                  <a:pt x="0" y="46"/>
                </a:lnTo>
                <a:lnTo>
                  <a:pt x="3" y="4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03" name="Freeform 488"/>
          <p:cNvSpPr>
            <a:spLocks/>
          </p:cNvSpPr>
          <p:nvPr/>
        </p:nvSpPr>
        <p:spPr bwMode="auto">
          <a:xfrm>
            <a:off x="4195001" y="8476919"/>
            <a:ext cx="3462" cy="261835"/>
          </a:xfrm>
          <a:custGeom>
            <a:avLst/>
            <a:gdLst>
              <a:gd name="T0" fmla="*/ 0 w 1"/>
              <a:gd name="T1" fmla="*/ 48 h 48"/>
              <a:gd name="T2" fmla="*/ 0 w 1"/>
              <a:gd name="T3" fmla="*/ 0 h 48"/>
              <a:gd name="T4" fmla="*/ 1 w 1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8">
                <a:moveTo>
                  <a:pt x="0" y="48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04" name="Rectangle 489"/>
          <p:cNvSpPr>
            <a:spLocks noChangeArrowheads="1"/>
          </p:cNvSpPr>
          <p:nvPr/>
        </p:nvSpPr>
        <p:spPr bwMode="auto">
          <a:xfrm>
            <a:off x="4260755" y="8826033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05" name="Freeform 490"/>
          <p:cNvSpPr>
            <a:spLocks/>
          </p:cNvSpPr>
          <p:nvPr/>
        </p:nvSpPr>
        <p:spPr bwMode="auto">
          <a:xfrm>
            <a:off x="4201922" y="8869672"/>
            <a:ext cx="41529" cy="38186"/>
          </a:xfrm>
          <a:custGeom>
            <a:avLst/>
            <a:gdLst>
              <a:gd name="T0" fmla="*/ 0 w 12"/>
              <a:gd name="T1" fmla="*/ 7 h 7"/>
              <a:gd name="T2" fmla="*/ 0 w 12"/>
              <a:gd name="T3" fmla="*/ 0 h 7"/>
              <a:gd name="T4" fmla="*/ 12 w 12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7">
                <a:moveTo>
                  <a:pt x="0" y="7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06" name="Rectangle 491"/>
          <p:cNvSpPr>
            <a:spLocks noChangeArrowheads="1"/>
          </p:cNvSpPr>
          <p:nvPr/>
        </p:nvSpPr>
        <p:spPr bwMode="auto">
          <a:xfrm>
            <a:off x="4243451" y="8918764"/>
            <a:ext cx="4424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FIESC12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07" name="Freeform 492"/>
          <p:cNvSpPr>
            <a:spLocks/>
          </p:cNvSpPr>
          <p:nvPr/>
        </p:nvSpPr>
        <p:spPr bwMode="auto">
          <a:xfrm>
            <a:off x="4201922" y="8918764"/>
            <a:ext cx="27686" cy="43639"/>
          </a:xfrm>
          <a:custGeom>
            <a:avLst/>
            <a:gdLst>
              <a:gd name="T0" fmla="*/ 0 w 8"/>
              <a:gd name="T1" fmla="*/ 0 h 8"/>
              <a:gd name="T2" fmla="*/ 0 w 8"/>
              <a:gd name="T3" fmla="*/ 8 h 8"/>
              <a:gd name="T4" fmla="*/ 8 w 8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8">
                <a:moveTo>
                  <a:pt x="0" y="0"/>
                </a:moveTo>
                <a:lnTo>
                  <a:pt x="0" y="8"/>
                </a:lnTo>
                <a:lnTo>
                  <a:pt x="8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08" name="Freeform 493"/>
          <p:cNvSpPr>
            <a:spLocks/>
          </p:cNvSpPr>
          <p:nvPr/>
        </p:nvSpPr>
        <p:spPr bwMode="auto">
          <a:xfrm>
            <a:off x="4198463" y="8913311"/>
            <a:ext cx="3462" cy="87278"/>
          </a:xfrm>
          <a:custGeom>
            <a:avLst/>
            <a:gdLst>
              <a:gd name="T0" fmla="*/ 0 w 1"/>
              <a:gd name="T1" fmla="*/ 16 h 16"/>
              <a:gd name="T2" fmla="*/ 0 w 1"/>
              <a:gd name="T3" fmla="*/ 0 h 16"/>
              <a:gd name="T4" fmla="*/ 1 w 1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6">
                <a:moveTo>
                  <a:pt x="0" y="16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09" name="Rectangle 494"/>
          <p:cNvSpPr>
            <a:spLocks noChangeArrowheads="1"/>
          </p:cNvSpPr>
          <p:nvPr/>
        </p:nvSpPr>
        <p:spPr bwMode="auto">
          <a:xfrm>
            <a:off x="4264215" y="9006043"/>
            <a:ext cx="37670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FIESC5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10" name="Freeform 495"/>
          <p:cNvSpPr>
            <a:spLocks/>
          </p:cNvSpPr>
          <p:nvPr/>
        </p:nvSpPr>
        <p:spPr bwMode="auto">
          <a:xfrm>
            <a:off x="4219227" y="9049682"/>
            <a:ext cx="27686" cy="43639"/>
          </a:xfrm>
          <a:custGeom>
            <a:avLst/>
            <a:gdLst>
              <a:gd name="T0" fmla="*/ 0 w 8"/>
              <a:gd name="T1" fmla="*/ 8 h 8"/>
              <a:gd name="T2" fmla="*/ 0 w 8"/>
              <a:gd name="T3" fmla="*/ 0 h 8"/>
              <a:gd name="T4" fmla="*/ 8 w 8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8">
                <a:moveTo>
                  <a:pt x="0" y="8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11" name="Rectangle 496"/>
          <p:cNvSpPr>
            <a:spLocks noChangeArrowheads="1"/>
          </p:cNvSpPr>
          <p:nvPr/>
        </p:nvSpPr>
        <p:spPr bwMode="auto">
          <a:xfrm>
            <a:off x="4267677" y="9098778"/>
            <a:ext cx="56265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Fsp3 3443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12" name="Freeform 497"/>
          <p:cNvSpPr>
            <a:spLocks/>
          </p:cNvSpPr>
          <p:nvPr/>
        </p:nvSpPr>
        <p:spPr bwMode="auto">
          <a:xfrm>
            <a:off x="4219227" y="9104231"/>
            <a:ext cx="31148" cy="38186"/>
          </a:xfrm>
          <a:custGeom>
            <a:avLst/>
            <a:gdLst>
              <a:gd name="T0" fmla="*/ 0 w 9"/>
              <a:gd name="T1" fmla="*/ 0 h 7"/>
              <a:gd name="T2" fmla="*/ 0 w 9"/>
              <a:gd name="T3" fmla="*/ 7 h 7"/>
              <a:gd name="T4" fmla="*/ 9 w 9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7">
                <a:moveTo>
                  <a:pt x="0" y="0"/>
                </a:moveTo>
                <a:lnTo>
                  <a:pt x="0" y="7"/>
                </a:lnTo>
                <a:lnTo>
                  <a:pt x="9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13" name="Freeform 498"/>
          <p:cNvSpPr>
            <a:spLocks/>
          </p:cNvSpPr>
          <p:nvPr/>
        </p:nvSpPr>
        <p:spPr bwMode="auto">
          <a:xfrm>
            <a:off x="4198463" y="9011499"/>
            <a:ext cx="20764" cy="87278"/>
          </a:xfrm>
          <a:custGeom>
            <a:avLst/>
            <a:gdLst>
              <a:gd name="T0" fmla="*/ 0 w 6"/>
              <a:gd name="T1" fmla="*/ 0 h 16"/>
              <a:gd name="T2" fmla="*/ 0 w 6"/>
              <a:gd name="T3" fmla="*/ 16 h 16"/>
              <a:gd name="T4" fmla="*/ 6 w 6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6">
                <a:moveTo>
                  <a:pt x="0" y="0"/>
                </a:moveTo>
                <a:lnTo>
                  <a:pt x="0" y="16"/>
                </a:lnTo>
                <a:lnTo>
                  <a:pt x="6" y="1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14" name="Freeform 499"/>
          <p:cNvSpPr>
            <a:spLocks/>
          </p:cNvSpPr>
          <p:nvPr/>
        </p:nvSpPr>
        <p:spPr bwMode="auto">
          <a:xfrm>
            <a:off x="4195001" y="8744208"/>
            <a:ext cx="3462" cy="261835"/>
          </a:xfrm>
          <a:custGeom>
            <a:avLst/>
            <a:gdLst>
              <a:gd name="T0" fmla="*/ 0 w 1"/>
              <a:gd name="T1" fmla="*/ 0 h 48"/>
              <a:gd name="T2" fmla="*/ 0 w 1"/>
              <a:gd name="T3" fmla="*/ 48 h 48"/>
              <a:gd name="T4" fmla="*/ 1 w 1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8">
                <a:moveTo>
                  <a:pt x="0" y="0"/>
                </a:moveTo>
                <a:lnTo>
                  <a:pt x="0" y="48"/>
                </a:lnTo>
                <a:lnTo>
                  <a:pt x="1" y="4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15" name="Freeform 500"/>
          <p:cNvSpPr>
            <a:spLocks/>
          </p:cNvSpPr>
          <p:nvPr/>
        </p:nvSpPr>
        <p:spPr bwMode="auto">
          <a:xfrm>
            <a:off x="4177698" y="8744208"/>
            <a:ext cx="17305" cy="240016"/>
          </a:xfrm>
          <a:custGeom>
            <a:avLst/>
            <a:gdLst>
              <a:gd name="T0" fmla="*/ 0 w 5"/>
              <a:gd name="T1" fmla="*/ 44 h 44"/>
              <a:gd name="T2" fmla="*/ 0 w 5"/>
              <a:gd name="T3" fmla="*/ 0 h 44"/>
              <a:gd name="T4" fmla="*/ 5 w 5"/>
              <a:gd name="T5" fmla="*/ 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44">
                <a:moveTo>
                  <a:pt x="0" y="44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16" name="Rectangle 501"/>
          <p:cNvSpPr>
            <a:spLocks noChangeArrowheads="1"/>
          </p:cNvSpPr>
          <p:nvPr/>
        </p:nvSpPr>
        <p:spPr bwMode="auto">
          <a:xfrm>
            <a:off x="4243451" y="9191509"/>
            <a:ext cx="3735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Fcamp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17" name="Freeform 502"/>
          <p:cNvSpPr>
            <a:spLocks/>
          </p:cNvSpPr>
          <p:nvPr/>
        </p:nvSpPr>
        <p:spPr bwMode="auto">
          <a:xfrm>
            <a:off x="4177698" y="8995133"/>
            <a:ext cx="51912" cy="240016"/>
          </a:xfrm>
          <a:custGeom>
            <a:avLst/>
            <a:gdLst>
              <a:gd name="T0" fmla="*/ 0 w 15"/>
              <a:gd name="T1" fmla="*/ 0 h 44"/>
              <a:gd name="T2" fmla="*/ 0 w 15"/>
              <a:gd name="T3" fmla="*/ 44 h 44"/>
              <a:gd name="T4" fmla="*/ 15 w 15"/>
              <a:gd name="T5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44">
                <a:moveTo>
                  <a:pt x="0" y="0"/>
                </a:moveTo>
                <a:lnTo>
                  <a:pt x="0" y="44"/>
                </a:lnTo>
                <a:lnTo>
                  <a:pt x="15" y="4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18" name="Freeform 503"/>
          <p:cNvSpPr>
            <a:spLocks/>
          </p:cNvSpPr>
          <p:nvPr/>
        </p:nvSpPr>
        <p:spPr bwMode="auto">
          <a:xfrm>
            <a:off x="4011584" y="8520558"/>
            <a:ext cx="166115" cy="469121"/>
          </a:xfrm>
          <a:custGeom>
            <a:avLst/>
            <a:gdLst>
              <a:gd name="T0" fmla="*/ 0 w 48"/>
              <a:gd name="T1" fmla="*/ 0 h 86"/>
              <a:gd name="T2" fmla="*/ 0 w 48"/>
              <a:gd name="T3" fmla="*/ 86 h 86"/>
              <a:gd name="T4" fmla="*/ 48 w 48"/>
              <a:gd name="T5" fmla="*/ 8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86">
                <a:moveTo>
                  <a:pt x="0" y="0"/>
                </a:moveTo>
                <a:lnTo>
                  <a:pt x="0" y="86"/>
                </a:lnTo>
                <a:lnTo>
                  <a:pt x="48" y="86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19" name="Freeform 504"/>
          <p:cNvSpPr>
            <a:spLocks/>
          </p:cNvSpPr>
          <p:nvPr/>
        </p:nvSpPr>
        <p:spPr bwMode="auto">
          <a:xfrm>
            <a:off x="3987357" y="8515102"/>
            <a:ext cx="24226" cy="441849"/>
          </a:xfrm>
          <a:custGeom>
            <a:avLst/>
            <a:gdLst>
              <a:gd name="T0" fmla="*/ 0 w 7"/>
              <a:gd name="T1" fmla="*/ 81 h 81"/>
              <a:gd name="T2" fmla="*/ 0 w 7"/>
              <a:gd name="T3" fmla="*/ 0 h 81"/>
              <a:gd name="T4" fmla="*/ 7 w 7"/>
              <a:gd name="T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81">
                <a:moveTo>
                  <a:pt x="0" y="81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20" name="Rectangle 505"/>
          <p:cNvSpPr>
            <a:spLocks noChangeArrowheads="1"/>
          </p:cNvSpPr>
          <p:nvPr/>
        </p:nvSpPr>
        <p:spPr bwMode="auto">
          <a:xfrm>
            <a:off x="4215765" y="9284244"/>
            <a:ext cx="44884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Fpo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672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21" name="Freeform 506"/>
          <p:cNvSpPr>
            <a:spLocks/>
          </p:cNvSpPr>
          <p:nvPr/>
        </p:nvSpPr>
        <p:spPr bwMode="auto">
          <a:xfrm>
            <a:off x="4111943" y="9327884"/>
            <a:ext cx="89979" cy="76369"/>
          </a:xfrm>
          <a:custGeom>
            <a:avLst/>
            <a:gdLst>
              <a:gd name="T0" fmla="*/ 0 w 26"/>
              <a:gd name="T1" fmla="*/ 14 h 14"/>
              <a:gd name="T2" fmla="*/ 0 w 26"/>
              <a:gd name="T3" fmla="*/ 0 h 14"/>
              <a:gd name="T4" fmla="*/ 26 w 26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14">
                <a:moveTo>
                  <a:pt x="0" y="14"/>
                </a:moveTo>
                <a:lnTo>
                  <a:pt x="0" y="0"/>
                </a:lnTo>
                <a:lnTo>
                  <a:pt x="26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22" name="Rectangle 507"/>
          <p:cNvSpPr>
            <a:spLocks noChangeArrowheads="1"/>
          </p:cNvSpPr>
          <p:nvPr/>
        </p:nvSpPr>
        <p:spPr bwMode="auto">
          <a:xfrm>
            <a:off x="4239991" y="9376976"/>
            <a:ext cx="63318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FPSE 04671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23" name="Freeform 508"/>
          <p:cNvSpPr>
            <a:spLocks/>
          </p:cNvSpPr>
          <p:nvPr/>
        </p:nvSpPr>
        <p:spPr bwMode="auto">
          <a:xfrm>
            <a:off x="4184620" y="9420615"/>
            <a:ext cx="38069" cy="65459"/>
          </a:xfrm>
          <a:custGeom>
            <a:avLst/>
            <a:gdLst>
              <a:gd name="T0" fmla="*/ 0 w 11"/>
              <a:gd name="T1" fmla="*/ 12 h 12"/>
              <a:gd name="T2" fmla="*/ 0 w 11"/>
              <a:gd name="T3" fmla="*/ 0 h 12"/>
              <a:gd name="T4" fmla="*/ 11 w 11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2">
                <a:moveTo>
                  <a:pt x="0" y="12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24" name="Rectangle 509"/>
          <p:cNvSpPr>
            <a:spLocks noChangeArrowheads="1"/>
          </p:cNvSpPr>
          <p:nvPr/>
        </p:nvSpPr>
        <p:spPr bwMode="auto">
          <a:xfrm>
            <a:off x="4233070" y="9469711"/>
            <a:ext cx="66524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FGSG 03340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25" name="Freeform 510"/>
          <p:cNvSpPr>
            <a:spLocks/>
          </p:cNvSpPr>
          <p:nvPr/>
        </p:nvSpPr>
        <p:spPr bwMode="auto">
          <a:xfrm>
            <a:off x="4201922" y="9513350"/>
            <a:ext cx="13843" cy="38186"/>
          </a:xfrm>
          <a:custGeom>
            <a:avLst/>
            <a:gdLst>
              <a:gd name="T0" fmla="*/ 0 w 4"/>
              <a:gd name="T1" fmla="*/ 7 h 7"/>
              <a:gd name="T2" fmla="*/ 0 w 4"/>
              <a:gd name="T3" fmla="*/ 0 h 7"/>
              <a:gd name="T4" fmla="*/ 4 w 4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7">
                <a:moveTo>
                  <a:pt x="0" y="7"/>
                </a:moveTo>
                <a:lnTo>
                  <a:pt x="0" y="0"/>
                </a:lnTo>
                <a:lnTo>
                  <a:pt x="4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26" name="Rectangle 511"/>
          <p:cNvSpPr>
            <a:spLocks noChangeArrowheads="1"/>
          </p:cNvSpPr>
          <p:nvPr/>
        </p:nvSpPr>
        <p:spPr bwMode="auto">
          <a:xfrm>
            <a:off x="4229608" y="9562443"/>
            <a:ext cx="43601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Fcu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815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27" name="Freeform 512"/>
          <p:cNvSpPr>
            <a:spLocks/>
          </p:cNvSpPr>
          <p:nvPr/>
        </p:nvSpPr>
        <p:spPr bwMode="auto">
          <a:xfrm>
            <a:off x="4201922" y="9562443"/>
            <a:ext cx="10383" cy="43639"/>
          </a:xfrm>
          <a:custGeom>
            <a:avLst/>
            <a:gdLst>
              <a:gd name="T0" fmla="*/ 0 w 3"/>
              <a:gd name="T1" fmla="*/ 0 h 8"/>
              <a:gd name="T2" fmla="*/ 0 w 3"/>
              <a:gd name="T3" fmla="*/ 8 h 8"/>
              <a:gd name="T4" fmla="*/ 3 w 3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8">
                <a:moveTo>
                  <a:pt x="0" y="0"/>
                </a:moveTo>
                <a:lnTo>
                  <a:pt x="0" y="8"/>
                </a:lnTo>
                <a:lnTo>
                  <a:pt x="3" y="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28" name="Freeform 513"/>
          <p:cNvSpPr>
            <a:spLocks/>
          </p:cNvSpPr>
          <p:nvPr/>
        </p:nvSpPr>
        <p:spPr bwMode="auto">
          <a:xfrm>
            <a:off x="4184620" y="9491531"/>
            <a:ext cx="17305" cy="65459"/>
          </a:xfrm>
          <a:custGeom>
            <a:avLst/>
            <a:gdLst>
              <a:gd name="T0" fmla="*/ 0 w 5"/>
              <a:gd name="T1" fmla="*/ 0 h 12"/>
              <a:gd name="T2" fmla="*/ 0 w 5"/>
              <a:gd name="T3" fmla="*/ 12 h 12"/>
              <a:gd name="T4" fmla="*/ 5 w 5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2">
                <a:moveTo>
                  <a:pt x="0" y="0"/>
                </a:moveTo>
                <a:lnTo>
                  <a:pt x="0" y="12"/>
                </a:lnTo>
                <a:lnTo>
                  <a:pt x="5" y="12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29" name="Freeform 514"/>
          <p:cNvSpPr>
            <a:spLocks/>
          </p:cNvSpPr>
          <p:nvPr/>
        </p:nvSpPr>
        <p:spPr bwMode="auto">
          <a:xfrm>
            <a:off x="4111943" y="9415162"/>
            <a:ext cx="72676" cy="76369"/>
          </a:xfrm>
          <a:custGeom>
            <a:avLst/>
            <a:gdLst>
              <a:gd name="T0" fmla="*/ 0 w 21"/>
              <a:gd name="T1" fmla="*/ 0 h 14"/>
              <a:gd name="T2" fmla="*/ 0 w 21"/>
              <a:gd name="T3" fmla="*/ 14 h 14"/>
              <a:gd name="T4" fmla="*/ 21 w 21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14">
                <a:moveTo>
                  <a:pt x="0" y="0"/>
                </a:moveTo>
                <a:lnTo>
                  <a:pt x="0" y="14"/>
                </a:lnTo>
                <a:lnTo>
                  <a:pt x="21" y="14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0" name="Freeform 515"/>
          <p:cNvSpPr>
            <a:spLocks/>
          </p:cNvSpPr>
          <p:nvPr/>
        </p:nvSpPr>
        <p:spPr bwMode="auto">
          <a:xfrm>
            <a:off x="3987357" y="8967860"/>
            <a:ext cx="124586" cy="441849"/>
          </a:xfrm>
          <a:custGeom>
            <a:avLst/>
            <a:gdLst>
              <a:gd name="T0" fmla="*/ 0 w 36"/>
              <a:gd name="T1" fmla="*/ 0 h 81"/>
              <a:gd name="T2" fmla="*/ 0 w 36"/>
              <a:gd name="T3" fmla="*/ 81 h 81"/>
              <a:gd name="T4" fmla="*/ 36 w 36"/>
              <a:gd name="T5" fmla="*/ 8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81">
                <a:moveTo>
                  <a:pt x="0" y="0"/>
                </a:moveTo>
                <a:lnTo>
                  <a:pt x="0" y="81"/>
                </a:lnTo>
                <a:lnTo>
                  <a:pt x="36" y="81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1" name="Freeform 516"/>
          <p:cNvSpPr>
            <a:spLocks/>
          </p:cNvSpPr>
          <p:nvPr/>
        </p:nvSpPr>
        <p:spPr bwMode="auto">
          <a:xfrm>
            <a:off x="3852390" y="7991431"/>
            <a:ext cx="134969" cy="970972"/>
          </a:xfrm>
          <a:custGeom>
            <a:avLst/>
            <a:gdLst>
              <a:gd name="T0" fmla="*/ 0 w 39"/>
              <a:gd name="T1" fmla="*/ 0 h 178"/>
              <a:gd name="T2" fmla="*/ 0 w 39"/>
              <a:gd name="T3" fmla="*/ 178 h 178"/>
              <a:gd name="T4" fmla="*/ 39 w 39"/>
              <a:gd name="T5" fmla="*/ 178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178">
                <a:moveTo>
                  <a:pt x="0" y="0"/>
                </a:moveTo>
                <a:lnTo>
                  <a:pt x="0" y="178"/>
                </a:lnTo>
                <a:lnTo>
                  <a:pt x="39" y="178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2" name="Freeform 517"/>
          <p:cNvSpPr>
            <a:spLocks/>
          </p:cNvSpPr>
          <p:nvPr/>
        </p:nvSpPr>
        <p:spPr bwMode="auto">
          <a:xfrm>
            <a:off x="3786636" y="7991431"/>
            <a:ext cx="65755" cy="867331"/>
          </a:xfrm>
          <a:custGeom>
            <a:avLst/>
            <a:gdLst>
              <a:gd name="T0" fmla="*/ 0 w 19"/>
              <a:gd name="T1" fmla="*/ 159 h 159"/>
              <a:gd name="T2" fmla="*/ 0 w 19"/>
              <a:gd name="T3" fmla="*/ 0 h 159"/>
              <a:gd name="T4" fmla="*/ 19 w 19"/>
              <a:gd name="T5" fmla="*/ 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159">
                <a:moveTo>
                  <a:pt x="0" y="159"/>
                </a:moveTo>
                <a:lnTo>
                  <a:pt x="0" y="0"/>
                </a:lnTo>
                <a:lnTo>
                  <a:pt x="19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3" name="Rectangle 518"/>
          <p:cNvSpPr>
            <a:spLocks noChangeArrowheads="1"/>
          </p:cNvSpPr>
          <p:nvPr/>
        </p:nvSpPr>
        <p:spPr bwMode="auto">
          <a:xfrm>
            <a:off x="4011584" y="9649721"/>
            <a:ext cx="80310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FAVG1 802824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34" name="Freeform 519"/>
          <p:cNvSpPr>
            <a:spLocks/>
          </p:cNvSpPr>
          <p:nvPr/>
        </p:nvSpPr>
        <p:spPr bwMode="auto">
          <a:xfrm>
            <a:off x="3925065" y="9693360"/>
            <a:ext cx="72676" cy="43639"/>
          </a:xfrm>
          <a:custGeom>
            <a:avLst/>
            <a:gdLst>
              <a:gd name="T0" fmla="*/ 0 w 21"/>
              <a:gd name="T1" fmla="*/ 8 h 8"/>
              <a:gd name="T2" fmla="*/ 0 w 21"/>
              <a:gd name="T3" fmla="*/ 0 h 8"/>
              <a:gd name="T4" fmla="*/ 21 w 21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8">
                <a:moveTo>
                  <a:pt x="0" y="8"/>
                </a:moveTo>
                <a:lnTo>
                  <a:pt x="0" y="0"/>
                </a:lnTo>
                <a:lnTo>
                  <a:pt x="21" y="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5" name="Rectangle 520"/>
          <p:cNvSpPr>
            <a:spLocks noChangeArrowheads="1"/>
          </p:cNvSpPr>
          <p:nvPr/>
        </p:nvSpPr>
        <p:spPr bwMode="auto">
          <a:xfrm>
            <a:off x="3983898" y="9742456"/>
            <a:ext cx="42960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Fac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799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36" name="Freeform 521"/>
          <p:cNvSpPr>
            <a:spLocks/>
          </p:cNvSpPr>
          <p:nvPr/>
        </p:nvSpPr>
        <p:spPr bwMode="auto">
          <a:xfrm>
            <a:off x="3925065" y="9747909"/>
            <a:ext cx="44990" cy="38186"/>
          </a:xfrm>
          <a:custGeom>
            <a:avLst/>
            <a:gdLst>
              <a:gd name="T0" fmla="*/ 0 w 13"/>
              <a:gd name="T1" fmla="*/ 0 h 7"/>
              <a:gd name="T2" fmla="*/ 0 w 13"/>
              <a:gd name="T3" fmla="*/ 7 h 7"/>
              <a:gd name="T4" fmla="*/ 13 w 13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7">
                <a:moveTo>
                  <a:pt x="0" y="0"/>
                </a:moveTo>
                <a:lnTo>
                  <a:pt x="0" y="7"/>
                </a:lnTo>
                <a:lnTo>
                  <a:pt x="13" y="7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7" name="Freeform 522"/>
          <p:cNvSpPr>
            <a:spLocks/>
          </p:cNvSpPr>
          <p:nvPr/>
        </p:nvSpPr>
        <p:spPr bwMode="auto">
          <a:xfrm>
            <a:off x="3786636" y="8869672"/>
            <a:ext cx="138429" cy="872784"/>
          </a:xfrm>
          <a:custGeom>
            <a:avLst/>
            <a:gdLst>
              <a:gd name="T0" fmla="*/ 0 w 40"/>
              <a:gd name="T1" fmla="*/ 0 h 160"/>
              <a:gd name="T2" fmla="*/ 0 w 40"/>
              <a:gd name="T3" fmla="*/ 160 h 160"/>
              <a:gd name="T4" fmla="*/ 40 w 40"/>
              <a:gd name="T5" fmla="*/ 1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160">
                <a:moveTo>
                  <a:pt x="0" y="0"/>
                </a:moveTo>
                <a:lnTo>
                  <a:pt x="0" y="160"/>
                </a:lnTo>
                <a:lnTo>
                  <a:pt x="40" y="160"/>
                </a:lnTo>
              </a:path>
            </a:pathLst>
          </a:cu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8" name="Freeform 523"/>
          <p:cNvSpPr>
            <a:spLocks/>
          </p:cNvSpPr>
          <p:nvPr/>
        </p:nvSpPr>
        <p:spPr bwMode="auto">
          <a:xfrm>
            <a:off x="5478612" y="5994835"/>
            <a:ext cx="86519" cy="3818430"/>
          </a:xfrm>
          <a:custGeom>
            <a:avLst/>
            <a:gdLst>
              <a:gd name="T0" fmla="*/ 0 w 25"/>
              <a:gd name="T1" fmla="*/ 0 h 700"/>
              <a:gd name="T2" fmla="*/ 25 w 25"/>
              <a:gd name="T3" fmla="*/ 0 h 700"/>
              <a:gd name="T4" fmla="*/ 25 w 25"/>
              <a:gd name="T5" fmla="*/ 700 h 700"/>
              <a:gd name="T6" fmla="*/ 0 w 25"/>
              <a:gd name="T7" fmla="*/ 700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700">
                <a:moveTo>
                  <a:pt x="0" y="0"/>
                </a:moveTo>
                <a:lnTo>
                  <a:pt x="25" y="0"/>
                </a:lnTo>
                <a:lnTo>
                  <a:pt x="25" y="700"/>
                </a:lnTo>
                <a:lnTo>
                  <a:pt x="0" y="70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9" name="Rectangle 524"/>
          <p:cNvSpPr>
            <a:spLocks noChangeArrowheads="1"/>
          </p:cNvSpPr>
          <p:nvPr/>
        </p:nvSpPr>
        <p:spPr bwMode="auto">
          <a:xfrm>
            <a:off x="5613581" y="7854958"/>
            <a:ext cx="19556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C8 </a:t>
            </a:r>
            <a:endParaRPr kumimoji="0" lang="en-US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40" name="Line 525"/>
          <p:cNvSpPr>
            <a:spLocks noChangeShapeType="1"/>
          </p:cNvSpPr>
          <p:nvPr/>
        </p:nvSpPr>
        <p:spPr bwMode="auto">
          <a:xfrm>
            <a:off x="952307" y="8864215"/>
            <a:ext cx="2834331" cy="0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41" name="Line 526"/>
          <p:cNvSpPr>
            <a:spLocks noChangeShapeType="1"/>
          </p:cNvSpPr>
          <p:nvPr/>
        </p:nvSpPr>
        <p:spPr bwMode="auto">
          <a:xfrm>
            <a:off x="938464" y="6894998"/>
            <a:ext cx="0" cy="1969221"/>
          </a:xfrm>
          <a:prstGeom prst="line">
            <a:avLst/>
          </a:prstGeom>
          <a:noFill/>
          <a:ln w="1428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294" name="Rectangle 1383"/>
          <p:cNvSpPr>
            <a:spLocks noChangeArrowheads="1"/>
          </p:cNvSpPr>
          <p:nvPr/>
        </p:nvSpPr>
        <p:spPr bwMode="auto">
          <a:xfrm>
            <a:off x="3864402" y="7633398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95" name="Rectangle 1384"/>
          <p:cNvSpPr>
            <a:spLocks noChangeArrowheads="1"/>
          </p:cNvSpPr>
          <p:nvPr/>
        </p:nvSpPr>
        <p:spPr bwMode="auto">
          <a:xfrm>
            <a:off x="3860940" y="7567939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96" name="Rectangle 1385"/>
          <p:cNvSpPr>
            <a:spLocks noChangeArrowheads="1"/>
          </p:cNvSpPr>
          <p:nvPr/>
        </p:nvSpPr>
        <p:spPr bwMode="auto">
          <a:xfrm>
            <a:off x="3829795" y="7486114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97" name="Rectangle 1386"/>
          <p:cNvSpPr>
            <a:spLocks noChangeArrowheads="1"/>
          </p:cNvSpPr>
          <p:nvPr/>
        </p:nvSpPr>
        <p:spPr bwMode="auto">
          <a:xfrm>
            <a:off x="3919774" y="7398836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97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98" name="Rectangle 1387"/>
          <p:cNvSpPr>
            <a:spLocks noChangeArrowheads="1"/>
          </p:cNvSpPr>
          <p:nvPr/>
        </p:nvSpPr>
        <p:spPr bwMode="auto">
          <a:xfrm>
            <a:off x="3826333" y="7093361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99" name="Rectangle 1388"/>
          <p:cNvSpPr>
            <a:spLocks noChangeArrowheads="1"/>
          </p:cNvSpPr>
          <p:nvPr/>
        </p:nvSpPr>
        <p:spPr bwMode="auto">
          <a:xfrm>
            <a:off x="3815952" y="7284285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00" name="Rectangle 1389"/>
          <p:cNvSpPr>
            <a:spLocks noChangeArrowheads="1"/>
          </p:cNvSpPr>
          <p:nvPr/>
        </p:nvSpPr>
        <p:spPr bwMode="auto">
          <a:xfrm>
            <a:off x="3857481" y="6815163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01" name="Rectangle 1390"/>
          <p:cNvSpPr>
            <a:spLocks noChangeArrowheads="1"/>
          </p:cNvSpPr>
          <p:nvPr/>
        </p:nvSpPr>
        <p:spPr bwMode="auto">
          <a:xfrm>
            <a:off x="3836716" y="6967900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02" name="Rectangle 1391"/>
          <p:cNvSpPr>
            <a:spLocks noChangeArrowheads="1"/>
          </p:cNvSpPr>
          <p:nvPr/>
        </p:nvSpPr>
        <p:spPr bwMode="auto">
          <a:xfrm>
            <a:off x="3815952" y="6782434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03" name="Rectangle 1392"/>
          <p:cNvSpPr>
            <a:spLocks noChangeArrowheads="1"/>
          </p:cNvSpPr>
          <p:nvPr/>
        </p:nvSpPr>
        <p:spPr bwMode="auto">
          <a:xfrm>
            <a:off x="3812490" y="7076998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04" name="Rectangle 1393"/>
          <p:cNvSpPr>
            <a:spLocks noChangeArrowheads="1"/>
          </p:cNvSpPr>
          <p:nvPr/>
        </p:nvSpPr>
        <p:spPr bwMode="auto">
          <a:xfrm>
            <a:off x="3805569" y="6869712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06" name="Rectangle 1395"/>
          <p:cNvSpPr>
            <a:spLocks noChangeArrowheads="1"/>
          </p:cNvSpPr>
          <p:nvPr/>
        </p:nvSpPr>
        <p:spPr bwMode="auto">
          <a:xfrm>
            <a:off x="3798647" y="6700609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07" name="Rectangle 1396"/>
          <p:cNvSpPr>
            <a:spLocks noChangeArrowheads="1"/>
          </p:cNvSpPr>
          <p:nvPr/>
        </p:nvSpPr>
        <p:spPr bwMode="auto">
          <a:xfrm>
            <a:off x="3893772" y="6548612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08" name="Rectangle 1397"/>
          <p:cNvSpPr>
            <a:spLocks noChangeArrowheads="1"/>
          </p:cNvSpPr>
          <p:nvPr/>
        </p:nvSpPr>
        <p:spPr bwMode="auto">
          <a:xfrm>
            <a:off x="3817061" y="6043927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09" name="Rectangle 1398"/>
          <p:cNvSpPr>
            <a:spLocks noChangeArrowheads="1"/>
          </p:cNvSpPr>
          <p:nvPr/>
        </p:nvSpPr>
        <p:spPr bwMode="auto">
          <a:xfrm>
            <a:off x="3769333" y="6142221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10" name="Rectangle 1399"/>
          <p:cNvSpPr>
            <a:spLocks noChangeArrowheads="1"/>
          </p:cNvSpPr>
          <p:nvPr/>
        </p:nvSpPr>
        <p:spPr bwMode="auto">
          <a:xfrm>
            <a:off x="3859165" y="6390422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11" name="Rectangle 1400"/>
          <p:cNvSpPr>
            <a:spLocks noChangeArrowheads="1"/>
          </p:cNvSpPr>
          <p:nvPr/>
        </p:nvSpPr>
        <p:spPr bwMode="auto">
          <a:xfrm>
            <a:off x="3859165" y="6240200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13" name="Rectangle 1402"/>
          <p:cNvSpPr>
            <a:spLocks noChangeArrowheads="1"/>
          </p:cNvSpPr>
          <p:nvPr/>
        </p:nvSpPr>
        <p:spPr bwMode="auto">
          <a:xfrm>
            <a:off x="3860867" y="7885216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15" name="Rectangle 1404"/>
          <p:cNvSpPr>
            <a:spLocks noChangeArrowheads="1"/>
          </p:cNvSpPr>
          <p:nvPr/>
        </p:nvSpPr>
        <p:spPr bwMode="auto">
          <a:xfrm>
            <a:off x="4025426" y="8373274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96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16" name="Rectangle 1405"/>
          <p:cNvSpPr>
            <a:spLocks noChangeArrowheads="1"/>
          </p:cNvSpPr>
          <p:nvPr/>
        </p:nvSpPr>
        <p:spPr bwMode="auto">
          <a:xfrm>
            <a:off x="4021966" y="8520558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17" name="Rectangle 1406"/>
          <p:cNvSpPr>
            <a:spLocks noChangeArrowheads="1"/>
          </p:cNvSpPr>
          <p:nvPr/>
        </p:nvSpPr>
        <p:spPr bwMode="auto">
          <a:xfrm>
            <a:off x="3986493" y="8450796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18" name="Rectangle 1407"/>
          <p:cNvSpPr>
            <a:spLocks noChangeArrowheads="1"/>
          </p:cNvSpPr>
          <p:nvPr/>
        </p:nvSpPr>
        <p:spPr bwMode="auto">
          <a:xfrm>
            <a:off x="3990074" y="8200178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19" name="Rectangle 1408"/>
          <p:cNvSpPr>
            <a:spLocks noChangeArrowheads="1"/>
          </p:cNvSpPr>
          <p:nvPr/>
        </p:nvSpPr>
        <p:spPr bwMode="auto">
          <a:xfrm>
            <a:off x="4054968" y="8090952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20" name="Rectangle 1409"/>
          <p:cNvSpPr>
            <a:spLocks noChangeArrowheads="1"/>
          </p:cNvSpPr>
          <p:nvPr/>
        </p:nvSpPr>
        <p:spPr bwMode="auto">
          <a:xfrm>
            <a:off x="3992695" y="8731960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21" name="Rectangle 1410"/>
          <p:cNvSpPr>
            <a:spLocks noChangeArrowheads="1"/>
          </p:cNvSpPr>
          <p:nvPr/>
        </p:nvSpPr>
        <p:spPr bwMode="auto">
          <a:xfrm>
            <a:off x="4056328" y="8292853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" name="Rectangle 1412"/>
          <p:cNvSpPr>
            <a:spLocks noChangeArrowheads="1"/>
          </p:cNvSpPr>
          <p:nvPr/>
        </p:nvSpPr>
        <p:spPr bwMode="auto">
          <a:xfrm>
            <a:off x="4035895" y="8831363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6" name="Rectangle 1414"/>
          <p:cNvSpPr>
            <a:spLocks noChangeArrowheads="1"/>
          </p:cNvSpPr>
          <p:nvPr/>
        </p:nvSpPr>
        <p:spPr bwMode="auto">
          <a:xfrm>
            <a:off x="4035810" y="8991455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93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" name="Rectangle 1415"/>
          <p:cNvSpPr>
            <a:spLocks noChangeArrowheads="1"/>
          </p:cNvSpPr>
          <p:nvPr/>
        </p:nvSpPr>
        <p:spPr bwMode="auto">
          <a:xfrm>
            <a:off x="4039268" y="8627268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97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8" name="Rectangle 1416"/>
          <p:cNvSpPr>
            <a:spLocks noChangeArrowheads="1"/>
          </p:cNvSpPr>
          <p:nvPr/>
        </p:nvSpPr>
        <p:spPr bwMode="auto">
          <a:xfrm>
            <a:off x="3821243" y="8989677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0" name="Rectangle 1418"/>
          <p:cNvSpPr>
            <a:spLocks noChangeArrowheads="1"/>
          </p:cNvSpPr>
          <p:nvPr/>
        </p:nvSpPr>
        <p:spPr bwMode="auto">
          <a:xfrm>
            <a:off x="4006538" y="9527141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1" name="Rectangle 1419"/>
          <p:cNvSpPr>
            <a:spLocks noChangeArrowheads="1"/>
          </p:cNvSpPr>
          <p:nvPr/>
        </p:nvSpPr>
        <p:spPr bwMode="auto">
          <a:xfrm>
            <a:off x="3947707" y="9456229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2" name="Rectangle 1420"/>
          <p:cNvSpPr>
            <a:spLocks noChangeArrowheads="1"/>
          </p:cNvSpPr>
          <p:nvPr/>
        </p:nvSpPr>
        <p:spPr bwMode="auto">
          <a:xfrm>
            <a:off x="3871571" y="9379861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4" name="Rectangle 1422"/>
          <p:cNvSpPr>
            <a:spLocks noChangeArrowheads="1"/>
          </p:cNvSpPr>
          <p:nvPr/>
        </p:nvSpPr>
        <p:spPr bwMode="auto">
          <a:xfrm>
            <a:off x="3692033" y="7851644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89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5" name="Rectangle 1423"/>
          <p:cNvSpPr>
            <a:spLocks noChangeArrowheads="1"/>
          </p:cNvSpPr>
          <p:nvPr/>
        </p:nvSpPr>
        <p:spPr bwMode="auto">
          <a:xfrm>
            <a:off x="3705552" y="9727002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6" name="Rectangle 1424"/>
          <p:cNvSpPr>
            <a:spLocks noChangeArrowheads="1"/>
          </p:cNvSpPr>
          <p:nvPr/>
        </p:nvSpPr>
        <p:spPr bwMode="auto">
          <a:xfrm>
            <a:off x="3556229" y="8714360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7" name="Rectangle 1425"/>
          <p:cNvSpPr>
            <a:spLocks noChangeArrowheads="1"/>
          </p:cNvSpPr>
          <p:nvPr/>
        </p:nvSpPr>
        <p:spPr bwMode="auto">
          <a:xfrm>
            <a:off x="3683350" y="1706187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8" name="Rectangle 1426"/>
          <p:cNvSpPr>
            <a:spLocks noChangeArrowheads="1"/>
          </p:cNvSpPr>
          <p:nvPr/>
        </p:nvSpPr>
        <p:spPr bwMode="auto">
          <a:xfrm>
            <a:off x="3577556" y="1911257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9" name="Rectangle 1427"/>
          <p:cNvSpPr>
            <a:spLocks noChangeArrowheads="1"/>
          </p:cNvSpPr>
          <p:nvPr/>
        </p:nvSpPr>
        <p:spPr bwMode="auto">
          <a:xfrm>
            <a:off x="3598431" y="1534956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0" name="Rectangle 1428"/>
          <p:cNvSpPr>
            <a:spLocks noChangeArrowheads="1"/>
          </p:cNvSpPr>
          <p:nvPr/>
        </p:nvSpPr>
        <p:spPr bwMode="auto">
          <a:xfrm>
            <a:off x="3433937" y="1761929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1" name="Rectangle 1429"/>
          <p:cNvSpPr>
            <a:spLocks noChangeArrowheads="1"/>
          </p:cNvSpPr>
          <p:nvPr/>
        </p:nvSpPr>
        <p:spPr bwMode="auto">
          <a:xfrm>
            <a:off x="3726134" y="1227150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2" name="Rectangle 1430"/>
          <p:cNvSpPr>
            <a:spLocks noChangeArrowheads="1"/>
          </p:cNvSpPr>
          <p:nvPr/>
        </p:nvSpPr>
        <p:spPr bwMode="auto">
          <a:xfrm>
            <a:off x="3665572" y="1315072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3" name="Rectangle 1431"/>
          <p:cNvSpPr>
            <a:spLocks noChangeArrowheads="1"/>
          </p:cNvSpPr>
          <p:nvPr/>
        </p:nvSpPr>
        <p:spPr bwMode="auto">
          <a:xfrm>
            <a:off x="3634364" y="1412513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4" name="Rectangle 1432"/>
          <p:cNvSpPr>
            <a:spLocks noChangeArrowheads="1"/>
          </p:cNvSpPr>
          <p:nvPr/>
        </p:nvSpPr>
        <p:spPr bwMode="auto">
          <a:xfrm>
            <a:off x="3714022" y="1145968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5" name="Rectangle 1433"/>
          <p:cNvSpPr>
            <a:spLocks noChangeArrowheads="1"/>
          </p:cNvSpPr>
          <p:nvPr/>
        </p:nvSpPr>
        <p:spPr bwMode="auto">
          <a:xfrm>
            <a:off x="3763435" y="1035603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6" name="Rectangle 1434"/>
          <p:cNvSpPr>
            <a:spLocks noChangeArrowheads="1"/>
          </p:cNvSpPr>
          <p:nvPr/>
        </p:nvSpPr>
        <p:spPr bwMode="auto">
          <a:xfrm>
            <a:off x="3741794" y="755884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7" name="Rectangle 1435"/>
          <p:cNvSpPr>
            <a:spLocks noChangeArrowheads="1"/>
          </p:cNvSpPr>
          <p:nvPr/>
        </p:nvSpPr>
        <p:spPr bwMode="auto">
          <a:xfrm>
            <a:off x="3735749" y="888322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8" name="Rectangle 1436"/>
          <p:cNvSpPr>
            <a:spLocks noChangeArrowheads="1"/>
          </p:cNvSpPr>
          <p:nvPr/>
        </p:nvSpPr>
        <p:spPr bwMode="auto">
          <a:xfrm>
            <a:off x="3641285" y="600039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9" name="Rectangle 1437"/>
          <p:cNvSpPr>
            <a:spLocks noChangeArrowheads="1"/>
          </p:cNvSpPr>
          <p:nvPr/>
        </p:nvSpPr>
        <p:spPr bwMode="auto">
          <a:xfrm>
            <a:off x="3698849" y="313578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0" name="Rectangle 1438"/>
          <p:cNvSpPr>
            <a:spLocks noChangeArrowheads="1"/>
          </p:cNvSpPr>
          <p:nvPr/>
        </p:nvSpPr>
        <p:spPr bwMode="auto">
          <a:xfrm>
            <a:off x="3684626" y="436392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2" name="Rectangle 1440"/>
          <p:cNvSpPr>
            <a:spLocks noChangeArrowheads="1"/>
          </p:cNvSpPr>
          <p:nvPr/>
        </p:nvSpPr>
        <p:spPr bwMode="auto">
          <a:xfrm>
            <a:off x="3700121" y="42217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3" name="Rectangle 1441"/>
          <p:cNvSpPr>
            <a:spLocks noChangeArrowheads="1"/>
          </p:cNvSpPr>
          <p:nvPr/>
        </p:nvSpPr>
        <p:spPr bwMode="auto">
          <a:xfrm>
            <a:off x="3703576" y="171880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4" name="Rectangle 1442"/>
          <p:cNvSpPr>
            <a:spLocks noChangeArrowheads="1"/>
          </p:cNvSpPr>
          <p:nvPr/>
        </p:nvSpPr>
        <p:spPr bwMode="auto">
          <a:xfrm>
            <a:off x="3448248" y="726466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5" name="Rectangle 1443"/>
          <p:cNvSpPr>
            <a:spLocks noChangeArrowheads="1"/>
          </p:cNvSpPr>
          <p:nvPr/>
        </p:nvSpPr>
        <p:spPr bwMode="auto">
          <a:xfrm>
            <a:off x="3310094" y="1173768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6" name="Rectangle 1444"/>
          <p:cNvSpPr>
            <a:spLocks noChangeArrowheads="1"/>
          </p:cNvSpPr>
          <p:nvPr/>
        </p:nvSpPr>
        <p:spPr bwMode="auto">
          <a:xfrm>
            <a:off x="3926893" y="2059146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97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7" name="Rectangle 1445"/>
          <p:cNvSpPr>
            <a:spLocks noChangeArrowheads="1"/>
          </p:cNvSpPr>
          <p:nvPr/>
        </p:nvSpPr>
        <p:spPr bwMode="auto">
          <a:xfrm>
            <a:off x="3899307" y="2307259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89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8" name="Rectangle 1446"/>
          <p:cNvSpPr>
            <a:spLocks noChangeArrowheads="1"/>
          </p:cNvSpPr>
          <p:nvPr/>
        </p:nvSpPr>
        <p:spPr bwMode="auto">
          <a:xfrm>
            <a:off x="3874873" y="2454536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9" name="Rectangle 1447"/>
          <p:cNvSpPr>
            <a:spLocks noChangeArrowheads="1"/>
          </p:cNvSpPr>
          <p:nvPr/>
        </p:nvSpPr>
        <p:spPr bwMode="auto">
          <a:xfrm>
            <a:off x="3915964" y="2190950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97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1" name="Rectangle 1449"/>
          <p:cNvSpPr>
            <a:spLocks noChangeArrowheads="1"/>
          </p:cNvSpPr>
          <p:nvPr/>
        </p:nvSpPr>
        <p:spPr bwMode="auto">
          <a:xfrm>
            <a:off x="3817783" y="2652302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2" name="Rectangle 1450"/>
          <p:cNvSpPr>
            <a:spLocks noChangeArrowheads="1"/>
          </p:cNvSpPr>
          <p:nvPr/>
        </p:nvSpPr>
        <p:spPr bwMode="auto">
          <a:xfrm>
            <a:off x="2388804" y="1832950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4" name="Rectangle 1452"/>
          <p:cNvSpPr>
            <a:spLocks noChangeArrowheads="1"/>
          </p:cNvSpPr>
          <p:nvPr/>
        </p:nvSpPr>
        <p:spPr bwMode="auto">
          <a:xfrm>
            <a:off x="4293593" y="2886664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5" name="Rectangle 1453"/>
          <p:cNvSpPr>
            <a:spLocks noChangeArrowheads="1"/>
          </p:cNvSpPr>
          <p:nvPr/>
        </p:nvSpPr>
        <p:spPr bwMode="auto">
          <a:xfrm>
            <a:off x="4231300" y="2968489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6" name="Rectangle 1454"/>
          <p:cNvSpPr>
            <a:spLocks noChangeArrowheads="1"/>
          </p:cNvSpPr>
          <p:nvPr/>
        </p:nvSpPr>
        <p:spPr bwMode="auto">
          <a:xfrm>
            <a:off x="4141322" y="3055768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7" name="Rectangle 1455"/>
          <p:cNvSpPr>
            <a:spLocks noChangeArrowheads="1"/>
          </p:cNvSpPr>
          <p:nvPr/>
        </p:nvSpPr>
        <p:spPr bwMode="auto">
          <a:xfrm>
            <a:off x="4018505" y="3398405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8" name="Rectangle 1456"/>
          <p:cNvSpPr>
            <a:spLocks noChangeArrowheads="1"/>
          </p:cNvSpPr>
          <p:nvPr/>
        </p:nvSpPr>
        <p:spPr bwMode="auto">
          <a:xfrm>
            <a:off x="4058264" y="3164866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9" name="Rectangle 1457"/>
          <p:cNvSpPr>
            <a:spLocks noChangeArrowheads="1"/>
          </p:cNvSpPr>
          <p:nvPr/>
        </p:nvSpPr>
        <p:spPr bwMode="auto">
          <a:xfrm>
            <a:off x="4082430" y="3275980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1" name="Rectangle 1459"/>
          <p:cNvSpPr>
            <a:spLocks noChangeArrowheads="1"/>
          </p:cNvSpPr>
          <p:nvPr/>
        </p:nvSpPr>
        <p:spPr bwMode="auto">
          <a:xfrm>
            <a:off x="3980436" y="3682060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2" name="Rectangle 1460"/>
          <p:cNvSpPr>
            <a:spLocks noChangeArrowheads="1"/>
          </p:cNvSpPr>
          <p:nvPr/>
        </p:nvSpPr>
        <p:spPr bwMode="auto">
          <a:xfrm>
            <a:off x="4039269" y="3949348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3" name="Rectangle 1461"/>
          <p:cNvSpPr>
            <a:spLocks noChangeArrowheads="1"/>
          </p:cNvSpPr>
          <p:nvPr/>
        </p:nvSpPr>
        <p:spPr bwMode="auto">
          <a:xfrm>
            <a:off x="4045595" y="3826513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78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4" name="Rectangle 1462"/>
          <p:cNvSpPr>
            <a:spLocks noChangeArrowheads="1"/>
          </p:cNvSpPr>
          <p:nvPr/>
        </p:nvSpPr>
        <p:spPr bwMode="auto">
          <a:xfrm>
            <a:off x="3952141" y="3561585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5" name="Rectangle 1463"/>
          <p:cNvSpPr>
            <a:spLocks noChangeArrowheads="1"/>
          </p:cNvSpPr>
          <p:nvPr/>
        </p:nvSpPr>
        <p:spPr bwMode="auto">
          <a:xfrm>
            <a:off x="4037686" y="4086136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6" name="Rectangle 1464"/>
          <p:cNvSpPr>
            <a:spLocks noChangeArrowheads="1"/>
          </p:cNvSpPr>
          <p:nvPr/>
        </p:nvSpPr>
        <p:spPr bwMode="auto">
          <a:xfrm>
            <a:off x="3975393" y="4151595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7" name="Rectangle 1465"/>
          <p:cNvSpPr>
            <a:spLocks noChangeArrowheads="1"/>
          </p:cNvSpPr>
          <p:nvPr/>
        </p:nvSpPr>
        <p:spPr bwMode="auto">
          <a:xfrm>
            <a:off x="4014222" y="4478369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8" name="Rectangle 1466"/>
          <p:cNvSpPr>
            <a:spLocks noChangeArrowheads="1"/>
          </p:cNvSpPr>
          <p:nvPr/>
        </p:nvSpPr>
        <p:spPr bwMode="auto">
          <a:xfrm>
            <a:off x="3637163" y="4389293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9" name="Rectangle 1467"/>
          <p:cNvSpPr>
            <a:spLocks noChangeArrowheads="1"/>
          </p:cNvSpPr>
          <p:nvPr/>
        </p:nvSpPr>
        <p:spPr bwMode="auto">
          <a:xfrm>
            <a:off x="3494399" y="3998395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0" name="Rectangle 1468"/>
          <p:cNvSpPr>
            <a:spLocks noChangeArrowheads="1"/>
          </p:cNvSpPr>
          <p:nvPr/>
        </p:nvSpPr>
        <p:spPr bwMode="auto">
          <a:xfrm>
            <a:off x="3795374" y="4678901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1" name="Rectangle 1469"/>
          <p:cNvSpPr>
            <a:spLocks noChangeArrowheads="1"/>
          </p:cNvSpPr>
          <p:nvPr/>
        </p:nvSpPr>
        <p:spPr bwMode="auto">
          <a:xfrm>
            <a:off x="3212305" y="4265843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2" name="Rectangle 1470"/>
          <p:cNvSpPr>
            <a:spLocks noChangeArrowheads="1"/>
          </p:cNvSpPr>
          <p:nvPr/>
        </p:nvSpPr>
        <p:spPr bwMode="auto">
          <a:xfrm>
            <a:off x="2145945" y="3057528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99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3" name="Rectangle 1471"/>
          <p:cNvSpPr>
            <a:spLocks noChangeArrowheads="1"/>
          </p:cNvSpPr>
          <p:nvPr/>
        </p:nvSpPr>
        <p:spPr bwMode="auto">
          <a:xfrm>
            <a:off x="3755490" y="4871228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4" name="Rectangle 1472"/>
          <p:cNvSpPr>
            <a:spLocks noChangeArrowheads="1"/>
          </p:cNvSpPr>
          <p:nvPr/>
        </p:nvSpPr>
        <p:spPr bwMode="auto">
          <a:xfrm>
            <a:off x="3432898" y="4969417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87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5" name="Rectangle 1473"/>
          <p:cNvSpPr>
            <a:spLocks noChangeArrowheads="1"/>
          </p:cNvSpPr>
          <p:nvPr/>
        </p:nvSpPr>
        <p:spPr bwMode="auto">
          <a:xfrm>
            <a:off x="3339457" y="5329440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6" name="Rectangle 1474"/>
          <p:cNvSpPr>
            <a:spLocks noChangeArrowheads="1"/>
          </p:cNvSpPr>
          <p:nvPr/>
        </p:nvSpPr>
        <p:spPr bwMode="auto">
          <a:xfrm>
            <a:off x="3429436" y="5111244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86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7" name="Rectangle 1475"/>
          <p:cNvSpPr>
            <a:spLocks noChangeArrowheads="1"/>
          </p:cNvSpPr>
          <p:nvPr/>
        </p:nvSpPr>
        <p:spPr bwMode="auto">
          <a:xfrm>
            <a:off x="3425977" y="5247615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83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8" name="Rectangle 1476"/>
          <p:cNvSpPr>
            <a:spLocks noChangeArrowheads="1"/>
          </p:cNvSpPr>
          <p:nvPr/>
        </p:nvSpPr>
        <p:spPr bwMode="auto">
          <a:xfrm>
            <a:off x="3339457" y="5694917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9" name="Rectangle 1477"/>
          <p:cNvSpPr>
            <a:spLocks noChangeArrowheads="1"/>
          </p:cNvSpPr>
          <p:nvPr/>
        </p:nvSpPr>
        <p:spPr bwMode="auto">
          <a:xfrm>
            <a:off x="3425977" y="5629458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99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0" name="Rectangle 1478"/>
          <p:cNvSpPr>
            <a:spLocks noChangeArrowheads="1"/>
          </p:cNvSpPr>
          <p:nvPr/>
        </p:nvSpPr>
        <p:spPr bwMode="auto">
          <a:xfrm>
            <a:off x="3456798" y="5425119"/>
            <a:ext cx="158997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85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1" name="Rectangle 1479"/>
          <p:cNvSpPr>
            <a:spLocks noChangeArrowheads="1"/>
          </p:cNvSpPr>
          <p:nvPr/>
        </p:nvSpPr>
        <p:spPr bwMode="auto">
          <a:xfrm>
            <a:off x="3358276" y="5526914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2" name="Rectangle 1480"/>
          <p:cNvSpPr>
            <a:spLocks noChangeArrowheads="1"/>
          </p:cNvSpPr>
          <p:nvPr/>
        </p:nvSpPr>
        <p:spPr bwMode="auto">
          <a:xfrm>
            <a:off x="2215019" y="5629458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3" name="Rectangle 1481"/>
          <p:cNvSpPr>
            <a:spLocks noChangeArrowheads="1"/>
          </p:cNvSpPr>
          <p:nvPr/>
        </p:nvSpPr>
        <p:spPr bwMode="auto">
          <a:xfrm>
            <a:off x="1655335" y="4745819"/>
            <a:ext cx="238496" cy="1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100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26" name="Rettangolo 1525"/>
          <p:cNvSpPr/>
          <p:nvPr/>
        </p:nvSpPr>
        <p:spPr>
          <a:xfrm>
            <a:off x="39391" y="195856"/>
            <a:ext cx="978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R-PKS III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8703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</TotalTime>
  <Words>1303</Words>
  <Application>Microsoft Office PowerPoint</Application>
  <PresentationFormat>A4 (21x29,7 cm)</PresentationFormat>
  <Paragraphs>693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</cp:lastModifiedBy>
  <cp:revision>20</cp:revision>
  <cp:lastPrinted>2017-11-27T14:05:13Z</cp:lastPrinted>
  <dcterms:created xsi:type="dcterms:W3CDTF">2017-11-27T10:40:49Z</dcterms:created>
  <dcterms:modified xsi:type="dcterms:W3CDTF">2018-04-29T17:35:32Z</dcterms:modified>
</cp:coreProperties>
</file>