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6" r:id="rId4"/>
    <p:sldId id="267" r:id="rId5"/>
    <p:sldId id="268" r:id="rId6"/>
    <p:sldId id="269" r:id="rId7"/>
    <p:sldId id="262" r:id="rId8"/>
    <p:sldId id="263" r:id="rId9"/>
    <p:sldId id="264" r:id="rId10"/>
    <p:sldId id="265" r:id="rId11"/>
    <p:sldId id="260" r:id="rId12"/>
    <p:sldId id="261" r:id="rId13"/>
    <p:sldId id="258" r:id="rId14"/>
    <p:sldId id="259" r:id="rId15"/>
    <p:sldId id="272" r:id="rId16"/>
    <p:sldId id="271" r:id="rId17"/>
    <p:sldId id="273" r:id="rId18"/>
    <p:sldId id="270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3" d="100"/>
          <a:sy n="53" d="100"/>
        </p:scale>
        <p:origin x="-2190" y="-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9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2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6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1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7"/>
            <a:ext cx="5915025" cy="21669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4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3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7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4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3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600-4C7E-48F2-A15A-A712EC6F4D65}" type="datetimeFigureOut">
              <a:rPr lang="en-US" smtClean="0"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3F6C5-DB4F-47D2-AE73-F45C140E445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2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1A9F31-9B8A-4D12-BEF7-62CB91F0F432}"/>
              </a:ext>
            </a:extLst>
          </p:cNvPr>
          <p:cNvSpPr txBox="1"/>
          <p:nvPr/>
        </p:nvSpPr>
        <p:spPr>
          <a:xfrm>
            <a:off x="522515" y="10189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F676FAE6-AC55-453A-B925-A3320C39C1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814" y="22359"/>
            <a:ext cx="6824663" cy="9861285"/>
            <a:chOff x="15" y="13"/>
            <a:chExt cx="4299" cy="573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55C57AC8-B976-4CF0-A987-EC3881FFD2A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" y="13"/>
              <a:ext cx="4290" cy="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651DED01-1A62-4A60-AC30-5C0E694B9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5" y="99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C969F110-AD7B-445C-BFEA-40A03422B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165"/>
              <a:ext cx="75" cy="74"/>
            </a:xfrm>
            <a:custGeom>
              <a:avLst/>
              <a:gdLst>
                <a:gd name="T0" fmla="*/ 0 w 75"/>
                <a:gd name="T1" fmla="*/ 74 h 74"/>
                <a:gd name="T2" fmla="*/ 0 w 75"/>
                <a:gd name="T3" fmla="*/ 0 h 74"/>
                <a:gd name="T4" fmla="*/ 75 w 75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74">
                  <a:moveTo>
                    <a:pt x="0" y="74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2B8EA71-B64D-4763-9737-0B549CAA7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5" y="253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F8B1351C-CF2C-44F4-9252-0B2F5A3EB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245"/>
              <a:ext cx="65" cy="74"/>
            </a:xfrm>
            <a:custGeom>
              <a:avLst/>
              <a:gdLst>
                <a:gd name="T0" fmla="*/ 0 w 65"/>
                <a:gd name="T1" fmla="*/ 0 h 74"/>
                <a:gd name="T2" fmla="*/ 0 w 65"/>
                <a:gd name="T3" fmla="*/ 74 h 74"/>
                <a:gd name="T4" fmla="*/ 65 w 65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4">
                  <a:moveTo>
                    <a:pt x="0" y="0"/>
                  </a:moveTo>
                  <a:lnTo>
                    <a:pt x="0" y="74"/>
                  </a:lnTo>
                  <a:lnTo>
                    <a:pt x="65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4C9D1F-6BC3-4BC4-ABB7-1F273DC40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" y="242"/>
              <a:ext cx="16" cy="112"/>
            </a:xfrm>
            <a:custGeom>
              <a:avLst/>
              <a:gdLst>
                <a:gd name="T0" fmla="*/ 0 w 16"/>
                <a:gd name="T1" fmla="*/ 112 h 112"/>
                <a:gd name="T2" fmla="*/ 0 w 16"/>
                <a:gd name="T3" fmla="*/ 0 h 112"/>
                <a:gd name="T4" fmla="*/ 16 w 16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12">
                  <a:moveTo>
                    <a:pt x="0" y="112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4A0FDBC-DDDA-487D-B234-163D495ED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6" y="406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27E32D0D-94BC-4915-827B-886F34DA2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" y="360"/>
              <a:ext cx="62" cy="112"/>
            </a:xfrm>
            <a:custGeom>
              <a:avLst/>
              <a:gdLst>
                <a:gd name="T0" fmla="*/ 0 w 62"/>
                <a:gd name="T1" fmla="*/ 0 h 112"/>
                <a:gd name="T2" fmla="*/ 0 w 62"/>
                <a:gd name="T3" fmla="*/ 112 h 112"/>
                <a:gd name="T4" fmla="*/ 62 w 62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112">
                  <a:moveTo>
                    <a:pt x="0" y="0"/>
                  </a:moveTo>
                  <a:lnTo>
                    <a:pt x="0" y="112"/>
                  </a:lnTo>
                  <a:lnTo>
                    <a:pt x="62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6D679D13-9BCC-4348-B430-692261BC6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" y="357"/>
              <a:ext cx="27" cy="131"/>
            </a:xfrm>
            <a:custGeom>
              <a:avLst/>
              <a:gdLst>
                <a:gd name="T0" fmla="*/ 0 w 27"/>
                <a:gd name="T1" fmla="*/ 131 h 131"/>
                <a:gd name="T2" fmla="*/ 0 w 27"/>
                <a:gd name="T3" fmla="*/ 0 h 131"/>
                <a:gd name="T4" fmla="*/ 27 w 27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31">
                  <a:moveTo>
                    <a:pt x="0" y="131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48FAEFB-2DF7-4828-9F86-056A819BA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4" y="56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6CB47C08-2762-47F0-B81E-87891B3F5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" y="495"/>
              <a:ext cx="97" cy="131"/>
            </a:xfrm>
            <a:custGeom>
              <a:avLst/>
              <a:gdLst>
                <a:gd name="T0" fmla="*/ 0 w 97"/>
                <a:gd name="T1" fmla="*/ 0 h 131"/>
                <a:gd name="T2" fmla="*/ 0 w 97"/>
                <a:gd name="T3" fmla="*/ 131 h 131"/>
                <a:gd name="T4" fmla="*/ 97 w 97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31">
                  <a:moveTo>
                    <a:pt x="0" y="0"/>
                  </a:moveTo>
                  <a:lnTo>
                    <a:pt x="0" y="131"/>
                  </a:lnTo>
                  <a:lnTo>
                    <a:pt x="97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4B7BD307-F908-4D11-9510-D77B4D449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491"/>
              <a:ext cx="39" cy="180"/>
            </a:xfrm>
            <a:custGeom>
              <a:avLst/>
              <a:gdLst>
                <a:gd name="T0" fmla="*/ 0 w 39"/>
                <a:gd name="T1" fmla="*/ 180 h 180"/>
                <a:gd name="T2" fmla="*/ 0 w 39"/>
                <a:gd name="T3" fmla="*/ 0 h 180"/>
                <a:gd name="T4" fmla="*/ 39 w 39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80">
                  <a:moveTo>
                    <a:pt x="0" y="180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55516B3-B18D-441A-9B14-BB10B0613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3" y="714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C9D4E72F-9F23-4FD6-A020-991E6211B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779"/>
              <a:ext cx="187" cy="74"/>
            </a:xfrm>
            <a:custGeom>
              <a:avLst/>
              <a:gdLst>
                <a:gd name="T0" fmla="*/ 0 w 187"/>
                <a:gd name="T1" fmla="*/ 74 h 74"/>
                <a:gd name="T2" fmla="*/ 0 w 187"/>
                <a:gd name="T3" fmla="*/ 0 h 74"/>
                <a:gd name="T4" fmla="*/ 187 w 187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74">
                  <a:moveTo>
                    <a:pt x="0" y="74"/>
                  </a:moveTo>
                  <a:lnTo>
                    <a:pt x="0" y="0"/>
                  </a:lnTo>
                  <a:lnTo>
                    <a:pt x="18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46A6A5D8-8F74-4970-A3C9-81342C3D1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3" y="867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3364D438-1CE4-4CFD-A5E1-FD51C7F36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859"/>
              <a:ext cx="137" cy="74"/>
            </a:xfrm>
            <a:custGeom>
              <a:avLst/>
              <a:gdLst>
                <a:gd name="T0" fmla="*/ 0 w 137"/>
                <a:gd name="T1" fmla="*/ 0 h 74"/>
                <a:gd name="T2" fmla="*/ 0 w 137"/>
                <a:gd name="T3" fmla="*/ 74 h 74"/>
                <a:gd name="T4" fmla="*/ 137 w 137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0" y="74"/>
                  </a:lnTo>
                  <a:lnTo>
                    <a:pt x="137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CB90A8D-F27B-44FB-981F-43C8E8CC1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677"/>
              <a:ext cx="18" cy="179"/>
            </a:xfrm>
            <a:custGeom>
              <a:avLst/>
              <a:gdLst>
                <a:gd name="T0" fmla="*/ 0 w 18"/>
                <a:gd name="T1" fmla="*/ 0 h 179"/>
                <a:gd name="T2" fmla="*/ 0 w 18"/>
                <a:gd name="T3" fmla="*/ 179 h 179"/>
                <a:gd name="T4" fmla="*/ 18 w 18"/>
                <a:gd name="T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79">
                  <a:moveTo>
                    <a:pt x="0" y="0"/>
                  </a:moveTo>
                  <a:lnTo>
                    <a:pt x="0" y="179"/>
                  </a:lnTo>
                  <a:lnTo>
                    <a:pt x="18" y="17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BE3909D8-7444-4DBE-86C6-EF16915F7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3" y="674"/>
              <a:ext cx="22" cy="241"/>
            </a:xfrm>
            <a:custGeom>
              <a:avLst/>
              <a:gdLst>
                <a:gd name="T0" fmla="*/ 0 w 22"/>
                <a:gd name="T1" fmla="*/ 241 h 241"/>
                <a:gd name="T2" fmla="*/ 0 w 22"/>
                <a:gd name="T3" fmla="*/ 0 h 241"/>
                <a:gd name="T4" fmla="*/ 22 w 22"/>
                <a:gd name="T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41">
                  <a:moveTo>
                    <a:pt x="0" y="241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9A91C894-570F-4658-A15C-9802175BD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1021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12DC209E-C7E6-49CD-8086-D1A7C4C9B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1087"/>
              <a:ext cx="65" cy="73"/>
            </a:xfrm>
            <a:custGeom>
              <a:avLst/>
              <a:gdLst>
                <a:gd name="T0" fmla="*/ 0 w 65"/>
                <a:gd name="T1" fmla="*/ 73 h 73"/>
                <a:gd name="T2" fmla="*/ 0 w 65"/>
                <a:gd name="T3" fmla="*/ 0 h 73"/>
                <a:gd name="T4" fmla="*/ 65 w 65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3">
                  <a:moveTo>
                    <a:pt x="0" y="73"/>
                  </a:moveTo>
                  <a:lnTo>
                    <a:pt x="0" y="0"/>
                  </a:lnTo>
                  <a:lnTo>
                    <a:pt x="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34F4DA1-48C7-4FF4-ABD3-01BEF822B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9" y="117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E3F408BB-2764-4F78-BD54-FC36CFFF0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1167"/>
              <a:ext cx="57" cy="73"/>
            </a:xfrm>
            <a:custGeom>
              <a:avLst/>
              <a:gdLst>
                <a:gd name="T0" fmla="*/ 0 w 57"/>
                <a:gd name="T1" fmla="*/ 0 h 73"/>
                <a:gd name="T2" fmla="*/ 0 w 57"/>
                <a:gd name="T3" fmla="*/ 73 h 73"/>
                <a:gd name="T4" fmla="*/ 57 w 57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73">
                  <a:moveTo>
                    <a:pt x="0" y="0"/>
                  </a:moveTo>
                  <a:lnTo>
                    <a:pt x="0" y="73"/>
                  </a:lnTo>
                  <a:lnTo>
                    <a:pt x="57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C8A16ED2-2CD5-4186-8D0A-050B2E3A9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3" y="922"/>
              <a:ext cx="96" cy="241"/>
            </a:xfrm>
            <a:custGeom>
              <a:avLst/>
              <a:gdLst>
                <a:gd name="T0" fmla="*/ 0 w 96"/>
                <a:gd name="T1" fmla="*/ 0 h 241"/>
                <a:gd name="T2" fmla="*/ 0 w 96"/>
                <a:gd name="T3" fmla="*/ 241 h 241"/>
                <a:gd name="T4" fmla="*/ 96 w 96"/>
                <a:gd name="T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241">
                  <a:moveTo>
                    <a:pt x="0" y="0"/>
                  </a:moveTo>
                  <a:lnTo>
                    <a:pt x="0" y="241"/>
                  </a:lnTo>
                  <a:lnTo>
                    <a:pt x="96" y="2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70842651-C3CD-435B-AAAE-6C48B99FC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" y="919"/>
              <a:ext cx="48" cy="468"/>
            </a:xfrm>
            <a:custGeom>
              <a:avLst/>
              <a:gdLst>
                <a:gd name="T0" fmla="*/ 0 w 48"/>
                <a:gd name="T1" fmla="*/ 468 h 468"/>
                <a:gd name="T2" fmla="*/ 0 w 48"/>
                <a:gd name="T3" fmla="*/ 0 h 468"/>
                <a:gd name="T4" fmla="*/ 48 w 48"/>
                <a:gd name="T5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68">
                  <a:moveTo>
                    <a:pt x="0" y="468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D7919401-95A2-49C7-AC03-906B78260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" y="132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71D20D47-BCFF-4919-B82D-8E4E3E673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1394"/>
              <a:ext cx="150" cy="73"/>
            </a:xfrm>
            <a:custGeom>
              <a:avLst/>
              <a:gdLst>
                <a:gd name="T0" fmla="*/ 0 w 150"/>
                <a:gd name="T1" fmla="*/ 73 h 73"/>
                <a:gd name="T2" fmla="*/ 0 w 150"/>
                <a:gd name="T3" fmla="*/ 0 h 73"/>
                <a:gd name="T4" fmla="*/ 150 w 150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73">
                  <a:moveTo>
                    <a:pt x="0" y="73"/>
                  </a:moveTo>
                  <a:lnTo>
                    <a:pt x="0" y="0"/>
                  </a:lnTo>
                  <a:lnTo>
                    <a:pt x="1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942F0F5D-68DA-4263-9815-247391E0F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" y="1481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95B4AD5E-FAF7-4FDB-A788-530BE4CF6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1474"/>
              <a:ext cx="134" cy="73"/>
            </a:xfrm>
            <a:custGeom>
              <a:avLst/>
              <a:gdLst>
                <a:gd name="T0" fmla="*/ 0 w 134"/>
                <a:gd name="T1" fmla="*/ 0 h 73"/>
                <a:gd name="T2" fmla="*/ 0 w 134"/>
                <a:gd name="T3" fmla="*/ 73 h 73"/>
                <a:gd name="T4" fmla="*/ 134 w 134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73">
                  <a:moveTo>
                    <a:pt x="0" y="0"/>
                  </a:moveTo>
                  <a:lnTo>
                    <a:pt x="0" y="73"/>
                  </a:lnTo>
                  <a:lnTo>
                    <a:pt x="134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513CDAB2-49EA-4712-9B1C-951D105C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" y="1470"/>
              <a:ext cx="21" cy="112"/>
            </a:xfrm>
            <a:custGeom>
              <a:avLst/>
              <a:gdLst>
                <a:gd name="T0" fmla="*/ 0 w 21"/>
                <a:gd name="T1" fmla="*/ 112 h 112"/>
                <a:gd name="T2" fmla="*/ 0 w 21"/>
                <a:gd name="T3" fmla="*/ 0 h 112"/>
                <a:gd name="T4" fmla="*/ 21 w 21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12">
                  <a:moveTo>
                    <a:pt x="0" y="112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BABE4323-E9B1-4E51-89AF-7DA757C03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1635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17D9051-A006-481E-B509-A9F7E4D6D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" y="1589"/>
              <a:ext cx="113" cy="112"/>
            </a:xfrm>
            <a:custGeom>
              <a:avLst/>
              <a:gdLst>
                <a:gd name="T0" fmla="*/ 0 w 113"/>
                <a:gd name="T1" fmla="*/ 0 h 112"/>
                <a:gd name="T2" fmla="*/ 0 w 113"/>
                <a:gd name="T3" fmla="*/ 112 h 112"/>
                <a:gd name="T4" fmla="*/ 113 w 113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0" y="112"/>
                  </a:lnTo>
                  <a:lnTo>
                    <a:pt x="113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FB7878A9-7921-47F7-A9B6-352A4F8A1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1586"/>
              <a:ext cx="16" cy="131"/>
            </a:xfrm>
            <a:custGeom>
              <a:avLst/>
              <a:gdLst>
                <a:gd name="T0" fmla="*/ 0 w 16"/>
                <a:gd name="T1" fmla="*/ 131 h 131"/>
                <a:gd name="T2" fmla="*/ 0 w 16"/>
                <a:gd name="T3" fmla="*/ 0 h 131"/>
                <a:gd name="T4" fmla="*/ 16 w 16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1">
                  <a:moveTo>
                    <a:pt x="0" y="131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06F41C97-D995-47B7-AD1B-2434229AE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1" y="1789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2E489461-1EF1-43DD-B563-BD4F530D3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1723"/>
              <a:ext cx="128" cy="131"/>
            </a:xfrm>
            <a:custGeom>
              <a:avLst/>
              <a:gdLst>
                <a:gd name="T0" fmla="*/ 0 w 128"/>
                <a:gd name="T1" fmla="*/ 0 h 131"/>
                <a:gd name="T2" fmla="*/ 0 w 128"/>
                <a:gd name="T3" fmla="*/ 131 h 131"/>
                <a:gd name="T4" fmla="*/ 128 w 128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31">
                  <a:moveTo>
                    <a:pt x="0" y="0"/>
                  </a:moveTo>
                  <a:lnTo>
                    <a:pt x="0" y="131"/>
                  </a:lnTo>
                  <a:lnTo>
                    <a:pt x="128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5063412D-ED00-4596-8812-D1478D054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1720"/>
              <a:ext cx="66" cy="141"/>
            </a:xfrm>
            <a:custGeom>
              <a:avLst/>
              <a:gdLst>
                <a:gd name="T0" fmla="*/ 0 w 66"/>
                <a:gd name="T1" fmla="*/ 141 h 141"/>
                <a:gd name="T2" fmla="*/ 0 w 66"/>
                <a:gd name="T3" fmla="*/ 0 h 141"/>
                <a:gd name="T4" fmla="*/ 66 w 66"/>
                <a:gd name="T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41">
                  <a:moveTo>
                    <a:pt x="0" y="141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529E3544-7AFC-4E3C-B46B-A01FF201B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5" y="194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76AC532D-140C-4406-A4A0-47ABF227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1867"/>
              <a:ext cx="168" cy="141"/>
            </a:xfrm>
            <a:custGeom>
              <a:avLst/>
              <a:gdLst>
                <a:gd name="T0" fmla="*/ 0 w 168"/>
                <a:gd name="T1" fmla="*/ 0 h 141"/>
                <a:gd name="T2" fmla="*/ 0 w 168"/>
                <a:gd name="T3" fmla="*/ 141 h 141"/>
                <a:gd name="T4" fmla="*/ 168 w 168"/>
                <a:gd name="T5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41">
                  <a:moveTo>
                    <a:pt x="0" y="0"/>
                  </a:moveTo>
                  <a:lnTo>
                    <a:pt x="0" y="141"/>
                  </a:lnTo>
                  <a:lnTo>
                    <a:pt x="168" y="1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7A78C2C8-845E-42BB-A65C-4D08F90A6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" y="1394"/>
              <a:ext cx="49" cy="470"/>
            </a:xfrm>
            <a:custGeom>
              <a:avLst/>
              <a:gdLst>
                <a:gd name="T0" fmla="*/ 0 w 49"/>
                <a:gd name="T1" fmla="*/ 0 h 470"/>
                <a:gd name="T2" fmla="*/ 0 w 49"/>
                <a:gd name="T3" fmla="*/ 470 h 470"/>
                <a:gd name="T4" fmla="*/ 49 w 49"/>
                <a:gd name="T5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470">
                  <a:moveTo>
                    <a:pt x="0" y="0"/>
                  </a:moveTo>
                  <a:lnTo>
                    <a:pt x="0" y="470"/>
                  </a:lnTo>
                  <a:lnTo>
                    <a:pt x="49" y="4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9890E286-EA2E-43A1-9ECD-0B57B83C2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1390"/>
              <a:ext cx="601" cy="900"/>
            </a:xfrm>
            <a:custGeom>
              <a:avLst/>
              <a:gdLst>
                <a:gd name="T0" fmla="*/ 0 w 601"/>
                <a:gd name="T1" fmla="*/ 900 h 900"/>
                <a:gd name="T2" fmla="*/ 0 w 601"/>
                <a:gd name="T3" fmla="*/ 0 h 900"/>
                <a:gd name="T4" fmla="*/ 601 w 601"/>
                <a:gd name="T5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1" h="900">
                  <a:moveTo>
                    <a:pt x="0" y="900"/>
                  </a:moveTo>
                  <a:lnTo>
                    <a:pt x="0" y="0"/>
                  </a:lnTo>
                  <a:lnTo>
                    <a:pt x="6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4EBF3116-3CCF-4005-9788-16B205D3A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6" y="2096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DDF7AAF1-DB12-4A00-8A32-57E5BA824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162"/>
              <a:ext cx="165" cy="73"/>
            </a:xfrm>
            <a:custGeom>
              <a:avLst/>
              <a:gdLst>
                <a:gd name="T0" fmla="*/ 0 w 165"/>
                <a:gd name="T1" fmla="*/ 73 h 73"/>
                <a:gd name="T2" fmla="*/ 0 w 165"/>
                <a:gd name="T3" fmla="*/ 0 h 73"/>
                <a:gd name="T4" fmla="*/ 165 w 165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73">
                  <a:moveTo>
                    <a:pt x="0" y="73"/>
                  </a:moveTo>
                  <a:lnTo>
                    <a:pt x="0" y="0"/>
                  </a:lnTo>
                  <a:lnTo>
                    <a:pt x="1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72420596-70FD-4036-B31C-DE5F740B9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2249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D1E49803-0CE7-4CE0-82CC-BF04C89EA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242"/>
              <a:ext cx="151" cy="73"/>
            </a:xfrm>
            <a:custGeom>
              <a:avLst/>
              <a:gdLst>
                <a:gd name="T0" fmla="*/ 0 w 151"/>
                <a:gd name="T1" fmla="*/ 0 h 73"/>
                <a:gd name="T2" fmla="*/ 0 w 151"/>
                <a:gd name="T3" fmla="*/ 73 h 73"/>
                <a:gd name="T4" fmla="*/ 151 w 151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73">
                  <a:moveTo>
                    <a:pt x="0" y="0"/>
                  </a:moveTo>
                  <a:lnTo>
                    <a:pt x="0" y="73"/>
                  </a:lnTo>
                  <a:lnTo>
                    <a:pt x="151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8D685D3C-65A4-48E9-AE4C-6742022BF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" y="2238"/>
              <a:ext cx="33" cy="112"/>
            </a:xfrm>
            <a:custGeom>
              <a:avLst/>
              <a:gdLst>
                <a:gd name="T0" fmla="*/ 0 w 33"/>
                <a:gd name="T1" fmla="*/ 112 h 112"/>
                <a:gd name="T2" fmla="*/ 0 w 33"/>
                <a:gd name="T3" fmla="*/ 0 h 112"/>
                <a:gd name="T4" fmla="*/ 33 w 33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12">
                  <a:moveTo>
                    <a:pt x="0" y="112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FA6640B8-3DD9-4A25-B480-8F6D37415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403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D1456E8C-B120-4327-84D4-0FD2C2968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" y="2357"/>
              <a:ext cx="168" cy="112"/>
            </a:xfrm>
            <a:custGeom>
              <a:avLst/>
              <a:gdLst>
                <a:gd name="T0" fmla="*/ 0 w 168"/>
                <a:gd name="T1" fmla="*/ 0 h 112"/>
                <a:gd name="T2" fmla="*/ 0 w 168"/>
                <a:gd name="T3" fmla="*/ 112 h 112"/>
                <a:gd name="T4" fmla="*/ 168 w 168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12">
                  <a:moveTo>
                    <a:pt x="0" y="0"/>
                  </a:moveTo>
                  <a:lnTo>
                    <a:pt x="0" y="112"/>
                  </a:lnTo>
                  <a:lnTo>
                    <a:pt x="168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EEACDF46-41E3-460A-83E7-D4ECBFE5D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2354"/>
              <a:ext cx="219" cy="169"/>
            </a:xfrm>
            <a:custGeom>
              <a:avLst/>
              <a:gdLst>
                <a:gd name="T0" fmla="*/ 0 w 219"/>
                <a:gd name="T1" fmla="*/ 169 h 169"/>
                <a:gd name="T2" fmla="*/ 0 w 219"/>
                <a:gd name="T3" fmla="*/ 0 h 169"/>
                <a:gd name="T4" fmla="*/ 219 w 219"/>
                <a:gd name="T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169">
                  <a:moveTo>
                    <a:pt x="0" y="169"/>
                  </a:moveTo>
                  <a:lnTo>
                    <a:pt x="0" y="0"/>
                  </a:lnTo>
                  <a:lnTo>
                    <a:pt x="2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BDAA0311-947C-48C9-88E3-708190673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5" y="2557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D542CC3E-AEFC-4128-A61C-319FA3CC8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2622"/>
              <a:ext cx="315" cy="74"/>
            </a:xfrm>
            <a:custGeom>
              <a:avLst/>
              <a:gdLst>
                <a:gd name="T0" fmla="*/ 0 w 315"/>
                <a:gd name="T1" fmla="*/ 74 h 74"/>
                <a:gd name="T2" fmla="*/ 0 w 315"/>
                <a:gd name="T3" fmla="*/ 0 h 74"/>
                <a:gd name="T4" fmla="*/ 315 w 315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5" h="74">
                  <a:moveTo>
                    <a:pt x="0" y="74"/>
                  </a:moveTo>
                  <a:lnTo>
                    <a:pt x="0" y="0"/>
                  </a:lnTo>
                  <a:lnTo>
                    <a:pt x="3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283BB9F4-046E-4B88-A612-BB872F4BE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1" y="2710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6A05CCE4-E68A-4F7E-8D8D-30E62C437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2702"/>
              <a:ext cx="261" cy="74"/>
            </a:xfrm>
            <a:custGeom>
              <a:avLst/>
              <a:gdLst>
                <a:gd name="T0" fmla="*/ 0 w 261"/>
                <a:gd name="T1" fmla="*/ 0 h 74"/>
                <a:gd name="T2" fmla="*/ 0 w 261"/>
                <a:gd name="T3" fmla="*/ 74 h 74"/>
                <a:gd name="T4" fmla="*/ 261 w 261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74">
                  <a:moveTo>
                    <a:pt x="0" y="0"/>
                  </a:moveTo>
                  <a:lnTo>
                    <a:pt x="0" y="74"/>
                  </a:lnTo>
                  <a:lnTo>
                    <a:pt x="261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1A463DB5-12EE-453C-8D36-13BE21C59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" y="2530"/>
              <a:ext cx="121" cy="169"/>
            </a:xfrm>
            <a:custGeom>
              <a:avLst/>
              <a:gdLst>
                <a:gd name="T0" fmla="*/ 0 w 121"/>
                <a:gd name="T1" fmla="*/ 0 h 169"/>
                <a:gd name="T2" fmla="*/ 0 w 121"/>
                <a:gd name="T3" fmla="*/ 169 h 169"/>
                <a:gd name="T4" fmla="*/ 121 w 121"/>
                <a:gd name="T5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169">
                  <a:moveTo>
                    <a:pt x="0" y="0"/>
                  </a:moveTo>
                  <a:lnTo>
                    <a:pt x="0" y="169"/>
                  </a:lnTo>
                  <a:lnTo>
                    <a:pt x="121" y="1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3DFE2CE5-15E1-4EFF-9AE3-670E4973E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526"/>
              <a:ext cx="37" cy="237"/>
            </a:xfrm>
            <a:custGeom>
              <a:avLst/>
              <a:gdLst>
                <a:gd name="T0" fmla="*/ 0 w 37"/>
                <a:gd name="T1" fmla="*/ 237 h 237"/>
                <a:gd name="T2" fmla="*/ 0 w 37"/>
                <a:gd name="T3" fmla="*/ 0 h 237"/>
                <a:gd name="T4" fmla="*/ 37 w 37"/>
                <a:gd name="T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37">
                  <a:moveTo>
                    <a:pt x="0" y="237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78C9C5A4-0E03-405E-8239-563E84B2B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5" y="2864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12A86543-42E6-4213-A5A5-4AFE05D18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2930"/>
              <a:ext cx="110" cy="73"/>
            </a:xfrm>
            <a:custGeom>
              <a:avLst/>
              <a:gdLst>
                <a:gd name="T0" fmla="*/ 0 w 110"/>
                <a:gd name="T1" fmla="*/ 73 h 73"/>
                <a:gd name="T2" fmla="*/ 0 w 110"/>
                <a:gd name="T3" fmla="*/ 0 h 73"/>
                <a:gd name="T4" fmla="*/ 110 w 110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73">
                  <a:moveTo>
                    <a:pt x="0" y="73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D5C22CFB-5CA1-465C-AC80-240BD3EC1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3017"/>
              <a:ext cx="100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sporortrichioides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D4696A7F-7175-4124-B2C9-24CAF8C2A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3010"/>
              <a:ext cx="113" cy="73"/>
            </a:xfrm>
            <a:custGeom>
              <a:avLst/>
              <a:gdLst>
                <a:gd name="T0" fmla="*/ 0 w 113"/>
                <a:gd name="T1" fmla="*/ 0 h 73"/>
                <a:gd name="T2" fmla="*/ 0 w 113"/>
                <a:gd name="T3" fmla="*/ 73 h 73"/>
                <a:gd name="T4" fmla="*/ 113 w 113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73">
                  <a:moveTo>
                    <a:pt x="0" y="0"/>
                  </a:moveTo>
                  <a:lnTo>
                    <a:pt x="0" y="73"/>
                  </a:lnTo>
                  <a:lnTo>
                    <a:pt x="113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E611BF11-E838-4D94-9D99-E929FB64F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0"/>
              <a:ext cx="243" cy="236"/>
            </a:xfrm>
            <a:custGeom>
              <a:avLst/>
              <a:gdLst>
                <a:gd name="T0" fmla="*/ 0 w 243"/>
                <a:gd name="T1" fmla="*/ 0 h 236"/>
                <a:gd name="T2" fmla="*/ 0 w 243"/>
                <a:gd name="T3" fmla="*/ 236 h 236"/>
                <a:gd name="T4" fmla="*/ 243 w 243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236">
                  <a:moveTo>
                    <a:pt x="0" y="0"/>
                  </a:moveTo>
                  <a:lnTo>
                    <a:pt x="0" y="236"/>
                  </a:lnTo>
                  <a:lnTo>
                    <a:pt x="243" y="2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F8A9A6A7-C5A7-40E0-9081-9C488C1D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" y="2766"/>
              <a:ext cx="189" cy="232"/>
            </a:xfrm>
            <a:custGeom>
              <a:avLst/>
              <a:gdLst>
                <a:gd name="T0" fmla="*/ 0 w 189"/>
                <a:gd name="T1" fmla="*/ 232 h 232"/>
                <a:gd name="T2" fmla="*/ 0 w 189"/>
                <a:gd name="T3" fmla="*/ 0 h 232"/>
                <a:gd name="T4" fmla="*/ 189 w 189"/>
                <a:gd name="T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232">
                  <a:moveTo>
                    <a:pt x="0" y="232"/>
                  </a:moveTo>
                  <a:lnTo>
                    <a:pt x="0" y="0"/>
                  </a:lnTo>
                  <a:lnTo>
                    <a:pt x="18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D05526E2-A516-4D39-B6DC-3FCBCB822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" y="3171"/>
              <a:ext cx="57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C0B9F465-82A6-4245-AD13-93F29E199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" y="3005"/>
              <a:ext cx="729" cy="232"/>
            </a:xfrm>
            <a:custGeom>
              <a:avLst/>
              <a:gdLst>
                <a:gd name="T0" fmla="*/ 0 w 729"/>
                <a:gd name="T1" fmla="*/ 0 h 232"/>
                <a:gd name="T2" fmla="*/ 0 w 729"/>
                <a:gd name="T3" fmla="*/ 232 h 232"/>
                <a:gd name="T4" fmla="*/ 729 w 729"/>
                <a:gd name="T5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9" h="232">
                  <a:moveTo>
                    <a:pt x="0" y="0"/>
                  </a:moveTo>
                  <a:lnTo>
                    <a:pt x="0" y="232"/>
                  </a:lnTo>
                  <a:lnTo>
                    <a:pt x="729" y="2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30F54739-B0E6-41B2-9194-7D28A7BF1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3002"/>
              <a:ext cx="177" cy="190"/>
            </a:xfrm>
            <a:custGeom>
              <a:avLst/>
              <a:gdLst>
                <a:gd name="T0" fmla="*/ 0 w 177"/>
                <a:gd name="T1" fmla="*/ 190 h 190"/>
                <a:gd name="T2" fmla="*/ 0 w 177"/>
                <a:gd name="T3" fmla="*/ 0 h 190"/>
                <a:gd name="T4" fmla="*/ 177 w 177"/>
                <a:gd name="T5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90">
                  <a:moveTo>
                    <a:pt x="0" y="190"/>
                  </a:moveTo>
                  <a:lnTo>
                    <a:pt x="0" y="0"/>
                  </a:lnTo>
                  <a:lnTo>
                    <a:pt x="17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985F56DA-C0B9-468E-B001-7F4A743FE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3325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C50DC1AA-F387-43B7-A78F-304E4061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3198"/>
              <a:ext cx="732" cy="192"/>
            </a:xfrm>
            <a:custGeom>
              <a:avLst/>
              <a:gdLst>
                <a:gd name="T0" fmla="*/ 0 w 732"/>
                <a:gd name="T1" fmla="*/ 0 h 192"/>
                <a:gd name="T2" fmla="*/ 0 w 732"/>
                <a:gd name="T3" fmla="*/ 192 h 192"/>
                <a:gd name="T4" fmla="*/ 732 w 73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2" h="192">
                  <a:moveTo>
                    <a:pt x="0" y="0"/>
                  </a:moveTo>
                  <a:lnTo>
                    <a:pt x="0" y="192"/>
                  </a:lnTo>
                  <a:lnTo>
                    <a:pt x="732" y="1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3F4EF650-6C17-4F08-B56F-31221FCFB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2296"/>
              <a:ext cx="99" cy="899"/>
            </a:xfrm>
            <a:custGeom>
              <a:avLst/>
              <a:gdLst>
                <a:gd name="T0" fmla="*/ 0 w 99"/>
                <a:gd name="T1" fmla="*/ 0 h 899"/>
                <a:gd name="T2" fmla="*/ 0 w 99"/>
                <a:gd name="T3" fmla="*/ 899 h 899"/>
                <a:gd name="T4" fmla="*/ 99 w 99"/>
                <a:gd name="T5" fmla="*/ 899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899">
                  <a:moveTo>
                    <a:pt x="0" y="0"/>
                  </a:moveTo>
                  <a:lnTo>
                    <a:pt x="0" y="899"/>
                  </a:lnTo>
                  <a:lnTo>
                    <a:pt x="99" y="8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A92DFB10-D21B-4B53-ACB3-578EF5859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" y="2293"/>
              <a:ext cx="358" cy="1232"/>
            </a:xfrm>
            <a:custGeom>
              <a:avLst/>
              <a:gdLst>
                <a:gd name="T0" fmla="*/ 0 w 358"/>
                <a:gd name="T1" fmla="*/ 1232 h 1232"/>
                <a:gd name="T2" fmla="*/ 0 w 358"/>
                <a:gd name="T3" fmla="*/ 0 h 1232"/>
                <a:gd name="T4" fmla="*/ 358 w 358"/>
                <a:gd name="T5" fmla="*/ 0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8" h="1232">
                  <a:moveTo>
                    <a:pt x="0" y="1232"/>
                  </a:moveTo>
                  <a:lnTo>
                    <a:pt x="0" y="0"/>
                  </a:lnTo>
                  <a:lnTo>
                    <a:pt x="3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F7922377-1CB3-4426-8004-E61A5197A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8" y="3478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19F9EF52-7E69-4448-B1C7-F6F40E99A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3544"/>
              <a:ext cx="112" cy="74"/>
            </a:xfrm>
            <a:custGeom>
              <a:avLst/>
              <a:gdLst>
                <a:gd name="T0" fmla="*/ 0 w 112"/>
                <a:gd name="T1" fmla="*/ 74 h 74"/>
                <a:gd name="T2" fmla="*/ 0 w 112"/>
                <a:gd name="T3" fmla="*/ 0 h 74"/>
                <a:gd name="T4" fmla="*/ 112 w 112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74">
                  <a:moveTo>
                    <a:pt x="0" y="74"/>
                  </a:moveTo>
                  <a:lnTo>
                    <a:pt x="0" y="0"/>
                  </a:lnTo>
                  <a:lnTo>
                    <a:pt x="1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06693133-D280-4C30-9990-4324E911D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3632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478E390B-705E-45BA-B7EE-71827A123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3624"/>
              <a:ext cx="109" cy="73"/>
            </a:xfrm>
            <a:custGeom>
              <a:avLst/>
              <a:gdLst>
                <a:gd name="T0" fmla="*/ 0 w 109"/>
                <a:gd name="T1" fmla="*/ 0 h 73"/>
                <a:gd name="T2" fmla="*/ 0 w 109"/>
                <a:gd name="T3" fmla="*/ 73 h 73"/>
                <a:gd name="T4" fmla="*/ 109 w 109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73">
                  <a:moveTo>
                    <a:pt x="0" y="0"/>
                  </a:moveTo>
                  <a:lnTo>
                    <a:pt x="0" y="73"/>
                  </a:lnTo>
                  <a:lnTo>
                    <a:pt x="109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BA0B4ECD-7618-4862-8F4F-CA7BB26C4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3621"/>
              <a:ext cx="193" cy="150"/>
            </a:xfrm>
            <a:custGeom>
              <a:avLst/>
              <a:gdLst>
                <a:gd name="T0" fmla="*/ 0 w 193"/>
                <a:gd name="T1" fmla="*/ 150 h 150"/>
                <a:gd name="T2" fmla="*/ 0 w 193"/>
                <a:gd name="T3" fmla="*/ 0 h 150"/>
                <a:gd name="T4" fmla="*/ 193 w 193"/>
                <a:gd name="T5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3" h="150">
                  <a:moveTo>
                    <a:pt x="0" y="150"/>
                  </a:moveTo>
                  <a:lnTo>
                    <a:pt x="0" y="0"/>
                  </a:lnTo>
                  <a:lnTo>
                    <a:pt x="19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C6717BDC-B687-470F-938E-4BD1BE19D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6" y="3785"/>
              <a:ext cx="8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131E843D-900C-44D0-8417-CEC2AA1DB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" y="3851"/>
              <a:ext cx="233" cy="74"/>
            </a:xfrm>
            <a:custGeom>
              <a:avLst/>
              <a:gdLst>
                <a:gd name="T0" fmla="*/ 0 w 233"/>
                <a:gd name="T1" fmla="*/ 74 h 74"/>
                <a:gd name="T2" fmla="*/ 0 w 233"/>
                <a:gd name="T3" fmla="*/ 0 h 74"/>
                <a:gd name="T4" fmla="*/ 233 w 23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" h="74">
                  <a:moveTo>
                    <a:pt x="0" y="74"/>
                  </a:moveTo>
                  <a:lnTo>
                    <a:pt x="0" y="0"/>
                  </a:lnTo>
                  <a:lnTo>
                    <a:pt x="2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57A874E5-37C0-4B36-A0AE-5CA5D957D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" y="3939"/>
              <a:ext cx="56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390E4F67-96DD-4654-A942-AB7D2DD2B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" y="3931"/>
              <a:ext cx="158" cy="74"/>
            </a:xfrm>
            <a:custGeom>
              <a:avLst/>
              <a:gdLst>
                <a:gd name="T0" fmla="*/ 0 w 158"/>
                <a:gd name="T1" fmla="*/ 0 h 74"/>
                <a:gd name="T2" fmla="*/ 0 w 158"/>
                <a:gd name="T3" fmla="*/ 74 h 74"/>
                <a:gd name="T4" fmla="*/ 158 w 158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74">
                  <a:moveTo>
                    <a:pt x="0" y="0"/>
                  </a:moveTo>
                  <a:lnTo>
                    <a:pt x="0" y="74"/>
                  </a:lnTo>
                  <a:lnTo>
                    <a:pt x="158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7438BA18-7A89-4A44-B87A-C1DA49611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3777"/>
              <a:ext cx="90" cy="151"/>
            </a:xfrm>
            <a:custGeom>
              <a:avLst/>
              <a:gdLst>
                <a:gd name="T0" fmla="*/ 0 w 90"/>
                <a:gd name="T1" fmla="*/ 0 h 151"/>
                <a:gd name="T2" fmla="*/ 0 w 90"/>
                <a:gd name="T3" fmla="*/ 151 h 151"/>
                <a:gd name="T4" fmla="*/ 90 w 90"/>
                <a:gd name="T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51">
                  <a:moveTo>
                    <a:pt x="0" y="0"/>
                  </a:moveTo>
                  <a:lnTo>
                    <a:pt x="0" y="151"/>
                  </a:lnTo>
                  <a:lnTo>
                    <a:pt x="90" y="1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5B368EA7-8A84-4528-B551-1CCCCF130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3774"/>
              <a:ext cx="61" cy="227"/>
            </a:xfrm>
            <a:custGeom>
              <a:avLst/>
              <a:gdLst>
                <a:gd name="T0" fmla="*/ 0 w 61"/>
                <a:gd name="T1" fmla="*/ 227 h 227"/>
                <a:gd name="T2" fmla="*/ 0 w 61"/>
                <a:gd name="T3" fmla="*/ 0 h 227"/>
                <a:gd name="T4" fmla="*/ 61 w 61"/>
                <a:gd name="T5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227">
                  <a:moveTo>
                    <a:pt x="0" y="227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10099681-3791-4712-BB89-1EB1B3A5D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3" y="4092"/>
              <a:ext cx="113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A43C7B67-435E-46F0-AD91-23C9A4D59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" y="4158"/>
              <a:ext cx="26" cy="74"/>
            </a:xfrm>
            <a:custGeom>
              <a:avLst/>
              <a:gdLst>
                <a:gd name="T0" fmla="*/ 0 w 26"/>
                <a:gd name="T1" fmla="*/ 74 h 74"/>
                <a:gd name="T2" fmla="*/ 0 w 26"/>
                <a:gd name="T3" fmla="*/ 0 h 74"/>
                <a:gd name="T4" fmla="*/ 26 w 26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74">
                  <a:moveTo>
                    <a:pt x="0" y="74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1B4CF67D-A7CB-4043-9367-0ABDE5249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5" y="4246"/>
              <a:ext cx="114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xmlns="" id="{5F740789-BFD4-4C7F-A31C-ED2A46801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" y="4238"/>
              <a:ext cx="27" cy="74"/>
            </a:xfrm>
            <a:custGeom>
              <a:avLst/>
              <a:gdLst>
                <a:gd name="T0" fmla="*/ 0 w 27"/>
                <a:gd name="T1" fmla="*/ 0 h 74"/>
                <a:gd name="T2" fmla="*/ 0 w 27"/>
                <a:gd name="T3" fmla="*/ 74 h 74"/>
                <a:gd name="T4" fmla="*/ 27 w 27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74">
                  <a:moveTo>
                    <a:pt x="0" y="0"/>
                  </a:moveTo>
                  <a:lnTo>
                    <a:pt x="0" y="74"/>
                  </a:lnTo>
                  <a:lnTo>
                    <a:pt x="27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5B7BC03C-17E2-42AB-962C-7D5672E38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4008"/>
              <a:ext cx="155" cy="227"/>
            </a:xfrm>
            <a:custGeom>
              <a:avLst/>
              <a:gdLst>
                <a:gd name="T0" fmla="*/ 0 w 155"/>
                <a:gd name="T1" fmla="*/ 0 h 227"/>
                <a:gd name="T2" fmla="*/ 0 w 155"/>
                <a:gd name="T3" fmla="*/ 227 h 227"/>
                <a:gd name="T4" fmla="*/ 155 w 155"/>
                <a:gd name="T5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227">
                  <a:moveTo>
                    <a:pt x="0" y="0"/>
                  </a:moveTo>
                  <a:lnTo>
                    <a:pt x="0" y="227"/>
                  </a:lnTo>
                  <a:lnTo>
                    <a:pt x="155" y="22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xmlns="" id="{0A17F7C9-342C-4A62-83DD-AD738C11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" y="4005"/>
              <a:ext cx="28" cy="265"/>
            </a:xfrm>
            <a:custGeom>
              <a:avLst/>
              <a:gdLst>
                <a:gd name="T0" fmla="*/ 0 w 28"/>
                <a:gd name="T1" fmla="*/ 265 h 265"/>
                <a:gd name="T2" fmla="*/ 0 w 28"/>
                <a:gd name="T3" fmla="*/ 0 h 265"/>
                <a:gd name="T4" fmla="*/ 28 w 28"/>
                <a:gd name="T5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65">
                  <a:moveTo>
                    <a:pt x="0" y="265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A2AA0201-9671-4463-AD2F-5F7B75208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" y="4400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8347F848-9AF8-4A84-AF2B-C43902B21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4465"/>
              <a:ext cx="211" cy="74"/>
            </a:xfrm>
            <a:custGeom>
              <a:avLst/>
              <a:gdLst>
                <a:gd name="T0" fmla="*/ 0 w 211"/>
                <a:gd name="T1" fmla="*/ 74 h 74"/>
                <a:gd name="T2" fmla="*/ 0 w 211"/>
                <a:gd name="T3" fmla="*/ 0 h 74"/>
                <a:gd name="T4" fmla="*/ 211 w 211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74">
                  <a:moveTo>
                    <a:pt x="0" y="74"/>
                  </a:moveTo>
                  <a:lnTo>
                    <a:pt x="0" y="0"/>
                  </a:lnTo>
                  <a:lnTo>
                    <a:pt x="2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xmlns="" id="{D6140AD9-46AD-459C-B922-447C892DF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" y="4553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xmlns="" id="{548233C0-C6DE-42EF-9476-4A067E5B4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4545"/>
              <a:ext cx="194" cy="74"/>
            </a:xfrm>
            <a:custGeom>
              <a:avLst/>
              <a:gdLst>
                <a:gd name="T0" fmla="*/ 0 w 194"/>
                <a:gd name="T1" fmla="*/ 0 h 74"/>
                <a:gd name="T2" fmla="*/ 0 w 194"/>
                <a:gd name="T3" fmla="*/ 74 h 74"/>
                <a:gd name="T4" fmla="*/ 194 w 194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" h="74">
                  <a:moveTo>
                    <a:pt x="0" y="0"/>
                  </a:moveTo>
                  <a:lnTo>
                    <a:pt x="0" y="74"/>
                  </a:lnTo>
                  <a:lnTo>
                    <a:pt x="194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01CD6567-5313-4998-8F48-C1D3611B4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" y="4277"/>
              <a:ext cx="76" cy="265"/>
            </a:xfrm>
            <a:custGeom>
              <a:avLst/>
              <a:gdLst>
                <a:gd name="T0" fmla="*/ 0 w 76"/>
                <a:gd name="T1" fmla="*/ 0 h 265"/>
                <a:gd name="T2" fmla="*/ 0 w 76"/>
                <a:gd name="T3" fmla="*/ 265 h 265"/>
                <a:gd name="T4" fmla="*/ 76 w 76"/>
                <a:gd name="T5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265">
                  <a:moveTo>
                    <a:pt x="0" y="0"/>
                  </a:moveTo>
                  <a:lnTo>
                    <a:pt x="0" y="265"/>
                  </a:lnTo>
                  <a:lnTo>
                    <a:pt x="76" y="2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xmlns="" id="{2C13100C-37BC-4FE6-B7F2-436DF9560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4273"/>
              <a:ext cx="338" cy="247"/>
            </a:xfrm>
            <a:custGeom>
              <a:avLst/>
              <a:gdLst>
                <a:gd name="T0" fmla="*/ 0 w 338"/>
                <a:gd name="T1" fmla="*/ 247 h 247"/>
                <a:gd name="T2" fmla="*/ 0 w 338"/>
                <a:gd name="T3" fmla="*/ 0 h 247"/>
                <a:gd name="T4" fmla="*/ 338 w 338"/>
                <a:gd name="T5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8" h="247">
                  <a:moveTo>
                    <a:pt x="0" y="247"/>
                  </a:moveTo>
                  <a:lnTo>
                    <a:pt x="0" y="0"/>
                  </a:lnTo>
                  <a:lnTo>
                    <a:pt x="3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39005FA8-65F2-41B9-97CA-BF07FCFD0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" y="4707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8E517629-ABBB-49C4-AB2F-F14A92D39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" y="4526"/>
              <a:ext cx="654" cy="247"/>
            </a:xfrm>
            <a:custGeom>
              <a:avLst/>
              <a:gdLst>
                <a:gd name="T0" fmla="*/ 0 w 654"/>
                <a:gd name="T1" fmla="*/ 0 h 247"/>
                <a:gd name="T2" fmla="*/ 0 w 654"/>
                <a:gd name="T3" fmla="*/ 247 h 247"/>
                <a:gd name="T4" fmla="*/ 654 w 654"/>
                <a:gd name="T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4" h="247">
                  <a:moveTo>
                    <a:pt x="0" y="0"/>
                  </a:moveTo>
                  <a:lnTo>
                    <a:pt x="0" y="247"/>
                  </a:lnTo>
                  <a:lnTo>
                    <a:pt x="654" y="2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364C707D-4656-4659-A4F6-50572F78D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4523"/>
              <a:ext cx="474" cy="237"/>
            </a:xfrm>
            <a:custGeom>
              <a:avLst/>
              <a:gdLst>
                <a:gd name="T0" fmla="*/ 0 w 474"/>
                <a:gd name="T1" fmla="*/ 237 h 237"/>
                <a:gd name="T2" fmla="*/ 0 w 474"/>
                <a:gd name="T3" fmla="*/ 0 h 237"/>
                <a:gd name="T4" fmla="*/ 474 w 474"/>
                <a:gd name="T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237">
                  <a:moveTo>
                    <a:pt x="0" y="237"/>
                  </a:moveTo>
                  <a:lnTo>
                    <a:pt x="0" y="0"/>
                  </a:lnTo>
                  <a:lnTo>
                    <a:pt x="4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7749BB7F-E470-462F-B63D-1AA372E36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" y="4860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9C91A3E3-AE20-48D5-81DE-68F59E01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2" y="4926"/>
              <a:ext cx="190" cy="74"/>
            </a:xfrm>
            <a:custGeom>
              <a:avLst/>
              <a:gdLst>
                <a:gd name="T0" fmla="*/ 0 w 190"/>
                <a:gd name="T1" fmla="*/ 74 h 74"/>
                <a:gd name="T2" fmla="*/ 0 w 190"/>
                <a:gd name="T3" fmla="*/ 0 h 74"/>
                <a:gd name="T4" fmla="*/ 190 w 190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0" h="74">
                  <a:moveTo>
                    <a:pt x="0" y="74"/>
                  </a:moveTo>
                  <a:lnTo>
                    <a:pt x="0" y="0"/>
                  </a:lnTo>
                  <a:lnTo>
                    <a:pt x="1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27DA5255-DF7C-4B64-ADE9-B8A77A175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7" y="5014"/>
              <a:ext cx="76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A8327362-20AF-469F-A6E3-A5DF06473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2" y="5006"/>
              <a:ext cx="192" cy="74"/>
            </a:xfrm>
            <a:custGeom>
              <a:avLst/>
              <a:gdLst>
                <a:gd name="T0" fmla="*/ 0 w 192"/>
                <a:gd name="T1" fmla="*/ 0 h 74"/>
                <a:gd name="T2" fmla="*/ 0 w 192"/>
                <a:gd name="T3" fmla="*/ 74 h 74"/>
                <a:gd name="T4" fmla="*/ 192 w 192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" h="74">
                  <a:moveTo>
                    <a:pt x="0" y="0"/>
                  </a:moveTo>
                  <a:lnTo>
                    <a:pt x="0" y="74"/>
                  </a:lnTo>
                  <a:lnTo>
                    <a:pt x="192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3F0735E8-9C12-4D04-A7DA-4682C917C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4766"/>
              <a:ext cx="663" cy="237"/>
            </a:xfrm>
            <a:custGeom>
              <a:avLst/>
              <a:gdLst>
                <a:gd name="T0" fmla="*/ 0 w 663"/>
                <a:gd name="T1" fmla="*/ 0 h 237"/>
                <a:gd name="T2" fmla="*/ 0 w 663"/>
                <a:gd name="T3" fmla="*/ 237 h 237"/>
                <a:gd name="T4" fmla="*/ 663 w 663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3" h="237">
                  <a:moveTo>
                    <a:pt x="0" y="0"/>
                  </a:moveTo>
                  <a:lnTo>
                    <a:pt x="0" y="237"/>
                  </a:lnTo>
                  <a:lnTo>
                    <a:pt x="663" y="2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329B9FDA-0584-47C0-A28D-EFCF2FB68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" y="3531"/>
              <a:ext cx="133" cy="1232"/>
            </a:xfrm>
            <a:custGeom>
              <a:avLst/>
              <a:gdLst>
                <a:gd name="T0" fmla="*/ 0 w 133"/>
                <a:gd name="T1" fmla="*/ 0 h 1232"/>
                <a:gd name="T2" fmla="*/ 0 w 133"/>
                <a:gd name="T3" fmla="*/ 1232 h 1232"/>
                <a:gd name="T4" fmla="*/ 133 w 133"/>
                <a:gd name="T5" fmla="*/ 1232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1232">
                  <a:moveTo>
                    <a:pt x="0" y="0"/>
                  </a:moveTo>
                  <a:lnTo>
                    <a:pt x="0" y="1232"/>
                  </a:lnTo>
                  <a:lnTo>
                    <a:pt x="133" y="12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xmlns="" id="{37F86C2B-E736-4F23-8D45-13B84F06E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" y="3528"/>
              <a:ext cx="796" cy="849"/>
            </a:xfrm>
            <a:custGeom>
              <a:avLst/>
              <a:gdLst>
                <a:gd name="T0" fmla="*/ 0 w 796"/>
                <a:gd name="T1" fmla="*/ 849 h 849"/>
                <a:gd name="T2" fmla="*/ 0 w 796"/>
                <a:gd name="T3" fmla="*/ 0 h 849"/>
                <a:gd name="T4" fmla="*/ 796 w 796"/>
                <a:gd name="T5" fmla="*/ 0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6" h="849">
                  <a:moveTo>
                    <a:pt x="0" y="849"/>
                  </a:moveTo>
                  <a:lnTo>
                    <a:pt x="0" y="0"/>
                  </a:lnTo>
                  <a:lnTo>
                    <a:pt x="7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BC64B0B8-8DC7-4CD5-8AA9-D3B1255B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" y="5168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2E5FD050-B711-4A2C-B804-389540432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" y="4384"/>
              <a:ext cx="2559" cy="849"/>
            </a:xfrm>
            <a:custGeom>
              <a:avLst/>
              <a:gdLst>
                <a:gd name="T0" fmla="*/ 0 w 2559"/>
                <a:gd name="T1" fmla="*/ 0 h 849"/>
                <a:gd name="T2" fmla="*/ 0 w 2559"/>
                <a:gd name="T3" fmla="*/ 849 h 849"/>
                <a:gd name="T4" fmla="*/ 2559 w 2559"/>
                <a:gd name="T5" fmla="*/ 849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9" h="849">
                  <a:moveTo>
                    <a:pt x="0" y="0"/>
                  </a:moveTo>
                  <a:lnTo>
                    <a:pt x="0" y="849"/>
                  </a:lnTo>
                  <a:lnTo>
                    <a:pt x="2559" y="84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EE8A431F-7BDE-4D80-8A23-764794242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" y="4381"/>
              <a:ext cx="991" cy="499"/>
            </a:xfrm>
            <a:custGeom>
              <a:avLst/>
              <a:gdLst>
                <a:gd name="T0" fmla="*/ 0 w 991"/>
                <a:gd name="T1" fmla="*/ 499 h 499"/>
                <a:gd name="T2" fmla="*/ 0 w 991"/>
                <a:gd name="T3" fmla="*/ 0 h 499"/>
                <a:gd name="T4" fmla="*/ 991 w 991"/>
                <a:gd name="T5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1" h="499">
                  <a:moveTo>
                    <a:pt x="0" y="499"/>
                  </a:moveTo>
                  <a:lnTo>
                    <a:pt x="0" y="0"/>
                  </a:lnTo>
                  <a:lnTo>
                    <a:pt x="9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AD6BEC64-FD18-461E-B8F6-1C9B4FC29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" y="5321"/>
              <a:ext cx="44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8D0FD8E3-B6F6-48D0-8FFA-E19F108E3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" y="4886"/>
              <a:ext cx="219" cy="501"/>
            </a:xfrm>
            <a:custGeom>
              <a:avLst/>
              <a:gdLst>
                <a:gd name="T0" fmla="*/ 0 w 219"/>
                <a:gd name="T1" fmla="*/ 0 h 501"/>
                <a:gd name="T2" fmla="*/ 0 w 219"/>
                <a:gd name="T3" fmla="*/ 501 h 501"/>
                <a:gd name="T4" fmla="*/ 219 w 219"/>
                <a:gd name="T5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501">
                  <a:moveTo>
                    <a:pt x="0" y="0"/>
                  </a:moveTo>
                  <a:lnTo>
                    <a:pt x="0" y="501"/>
                  </a:lnTo>
                  <a:lnTo>
                    <a:pt x="219" y="50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BFA33B89-8285-4B6A-952C-D7CF7EA80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3" y="13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xmlns="" id="{306B13BB-6543-4E8D-85DC-D31032C0F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24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xmlns="" id="{42D12943-FB4C-4B34-A3B8-D513FC15B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" y="38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xmlns="" id="{1224E27C-9735-48D3-80A7-A0F5DCA44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88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74578A99-9C60-4887-A350-34CB58278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565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xmlns="" id="{E1694830-F994-4BB8-9D84-53671BAA4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6" y="119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xmlns="" id="{A5FA62EF-A923-446B-A394-C1CCB5FF2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0" y="81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9DB79376-2CF9-4CD5-9612-333B1CE96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3" y="1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xmlns="" id="{17819222-4241-47A6-A7A9-95C51E602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7" y="147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34DECE9F-5B8D-4F35-B1DD-DEB0E095F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6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A6F2E113-C851-48F9-9B11-EA8F79E23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1" y="189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63DCE0EE-5428-4C31-8446-C6FB79C77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2" y="128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BFD69E0E-81C6-4F24-8ECA-200B8161C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2" y="22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C18F9036-9647-4DC5-A752-6A6195C44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4" y="272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6208DE61-5D8F-48B3-9813-23FE7252B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9" y="303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47743921-773A-45AD-807B-04D905367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265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16C0A888-A68B-4BCD-BA30-B2C4A3A0F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" y="289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1FB49006-0A40-4C43-9179-6082ADE7A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5" y="322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CD38AD2D-598E-4CD1-A3D6-5E6D4F496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1" y="218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5FB49E71-705E-49E6-9ED4-7313054B1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0" y="351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B7EDB88B-9E6F-4FEB-B763-45105925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6" y="395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696FF6CA-95F5-4F21-AD02-A29A2709D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7" y="3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6BE176B3-95AA-4AE7-B1B0-C85D45E8D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" y="426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09C55B6F-F030-401C-8673-33AF721C5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1" y="389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B028D1D9-9A32-49E2-900C-39126CAB4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" y="456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E041D30C-46DB-46EA-BC8D-14EB8854E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416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E6B66E9F-F1A4-42A1-A30C-45DBD3F26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" y="441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C082844C-888F-4DD6-BEAD-4F13FC591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503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E7660703-3B79-43D5-9B37-DBD6E6768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4790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5A379C0D-84E4-48FA-989A-7016E3535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3" y="341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Line 138">
              <a:extLst>
                <a:ext uri="{FF2B5EF4-FFF2-40B4-BE49-F238E27FC236}">
                  <a16:creationId xmlns:a16="http://schemas.microsoft.com/office/drawing/2014/main" xmlns="" id="{CA6C8F9E-F809-463A-99F2-8606100B31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" y="5613"/>
              <a:ext cx="32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Line 139">
              <a:extLst>
                <a:ext uri="{FF2B5EF4-FFF2-40B4-BE49-F238E27FC236}">
                  <a16:creationId xmlns:a16="http://schemas.microsoft.com/office/drawing/2014/main" xmlns="" id="{77E04BBB-D9C6-47E7-98DC-34C4FB9EF8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" y="558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Line 140">
              <a:extLst>
                <a:ext uri="{FF2B5EF4-FFF2-40B4-BE49-F238E27FC236}">
                  <a16:creationId xmlns:a16="http://schemas.microsoft.com/office/drawing/2014/main" xmlns="" id="{E738F402-A3F8-4D08-9613-7D41E4B21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" y="558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BC6EBFAD-AA9C-430E-8ECC-BBD6CB310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" y="5636"/>
              <a:ext cx="10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067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54EFB2-0903-482D-9ABA-BAD828A1585B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NRPS14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C90B44B6-97DC-410E-8568-2AF12C8204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6950" y="1549534"/>
            <a:ext cx="4872038" cy="6806935"/>
            <a:chOff x="628" y="901"/>
            <a:chExt cx="3069" cy="3958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9CFD4FA-ED4C-4BDA-8DB6-03626757122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8" y="901"/>
              <a:ext cx="3064" cy="3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0A9E883-2C16-4A39-A02F-2F4FC1BD8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3" y="100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2A207E46-E0DD-49FA-872B-180209E4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" y="1066"/>
              <a:ext cx="42" cy="86"/>
            </a:xfrm>
            <a:custGeom>
              <a:avLst/>
              <a:gdLst>
                <a:gd name="T0" fmla="*/ 0 w 42"/>
                <a:gd name="T1" fmla="*/ 86 h 86"/>
                <a:gd name="T2" fmla="*/ 0 w 42"/>
                <a:gd name="T3" fmla="*/ 0 h 86"/>
                <a:gd name="T4" fmla="*/ 42 w 42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86">
                  <a:moveTo>
                    <a:pt x="0" y="86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4F2D862-292C-438B-853C-D3EB932A2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181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09F7254A-8897-4C2B-A7E2-866CC8711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" y="1159"/>
              <a:ext cx="21" cy="86"/>
            </a:xfrm>
            <a:custGeom>
              <a:avLst/>
              <a:gdLst>
                <a:gd name="T0" fmla="*/ 0 w 21"/>
                <a:gd name="T1" fmla="*/ 0 h 86"/>
                <a:gd name="T2" fmla="*/ 0 w 21"/>
                <a:gd name="T3" fmla="*/ 86 h 86"/>
                <a:gd name="T4" fmla="*/ 21 w 21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86">
                  <a:moveTo>
                    <a:pt x="0" y="0"/>
                  </a:moveTo>
                  <a:lnTo>
                    <a:pt x="0" y="86"/>
                  </a:lnTo>
                  <a:lnTo>
                    <a:pt x="21" y="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628416B5-B79F-4859-B152-2F7469207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1156"/>
              <a:ext cx="133" cy="131"/>
            </a:xfrm>
            <a:custGeom>
              <a:avLst/>
              <a:gdLst>
                <a:gd name="T0" fmla="*/ 0 w 133"/>
                <a:gd name="T1" fmla="*/ 131 h 131"/>
                <a:gd name="T2" fmla="*/ 0 w 133"/>
                <a:gd name="T3" fmla="*/ 0 h 131"/>
                <a:gd name="T4" fmla="*/ 133 w 133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131">
                  <a:moveTo>
                    <a:pt x="0" y="131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76BC904-6871-4DD2-8A75-68D3FA9FD4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361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720FC7D3-B9B9-4DF4-AB6A-7D05296A4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1293"/>
              <a:ext cx="85" cy="132"/>
            </a:xfrm>
            <a:custGeom>
              <a:avLst/>
              <a:gdLst>
                <a:gd name="T0" fmla="*/ 0 w 85"/>
                <a:gd name="T1" fmla="*/ 0 h 132"/>
                <a:gd name="T2" fmla="*/ 0 w 85"/>
                <a:gd name="T3" fmla="*/ 132 h 132"/>
                <a:gd name="T4" fmla="*/ 85 w 85"/>
                <a:gd name="T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32">
                  <a:moveTo>
                    <a:pt x="0" y="0"/>
                  </a:moveTo>
                  <a:lnTo>
                    <a:pt x="0" y="132"/>
                  </a:lnTo>
                  <a:lnTo>
                    <a:pt x="85" y="1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EECE37CE-352C-476C-97EC-E024D15E3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1290"/>
              <a:ext cx="17" cy="154"/>
            </a:xfrm>
            <a:custGeom>
              <a:avLst/>
              <a:gdLst>
                <a:gd name="T0" fmla="*/ 0 w 17"/>
                <a:gd name="T1" fmla="*/ 154 h 154"/>
                <a:gd name="T2" fmla="*/ 0 w 17"/>
                <a:gd name="T3" fmla="*/ 0 h 154"/>
                <a:gd name="T4" fmla="*/ 17 w 17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54">
                  <a:moveTo>
                    <a:pt x="0" y="154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9C6A624-807F-4932-90AE-266139E42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8" y="1540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F6816C1-0796-495D-9D0F-2CD9E3D6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1450"/>
              <a:ext cx="107" cy="154"/>
            </a:xfrm>
            <a:custGeom>
              <a:avLst/>
              <a:gdLst>
                <a:gd name="T0" fmla="*/ 0 w 107"/>
                <a:gd name="T1" fmla="*/ 0 h 154"/>
                <a:gd name="T2" fmla="*/ 0 w 107"/>
                <a:gd name="T3" fmla="*/ 154 h 154"/>
                <a:gd name="T4" fmla="*/ 107 w 107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154">
                  <a:moveTo>
                    <a:pt x="0" y="0"/>
                  </a:moveTo>
                  <a:lnTo>
                    <a:pt x="0" y="154"/>
                  </a:lnTo>
                  <a:lnTo>
                    <a:pt x="107" y="15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71A09258-B7D7-4672-B33D-4C1487B47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" y="1447"/>
              <a:ext cx="13" cy="210"/>
            </a:xfrm>
            <a:custGeom>
              <a:avLst/>
              <a:gdLst>
                <a:gd name="T0" fmla="*/ 0 w 13"/>
                <a:gd name="T1" fmla="*/ 210 h 210"/>
                <a:gd name="T2" fmla="*/ 0 w 13"/>
                <a:gd name="T3" fmla="*/ 0 h 210"/>
                <a:gd name="T4" fmla="*/ 13 w 13"/>
                <a:gd name="T5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10">
                  <a:moveTo>
                    <a:pt x="0" y="210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684602C-D526-44B9-A656-4723F7499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1719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87934D2F-62E2-4111-8FFB-696A07C80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1783"/>
              <a:ext cx="79" cy="87"/>
            </a:xfrm>
            <a:custGeom>
              <a:avLst/>
              <a:gdLst>
                <a:gd name="T0" fmla="*/ 0 w 79"/>
                <a:gd name="T1" fmla="*/ 87 h 87"/>
                <a:gd name="T2" fmla="*/ 0 w 79"/>
                <a:gd name="T3" fmla="*/ 0 h 87"/>
                <a:gd name="T4" fmla="*/ 79 w 79"/>
                <a:gd name="T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87">
                  <a:moveTo>
                    <a:pt x="0" y="87"/>
                  </a:move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C3F2CB3-0919-4398-8FE2-57383E090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7" y="1899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7DBE7BCD-9AF9-4841-861A-652943285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1876"/>
              <a:ext cx="80" cy="87"/>
            </a:xfrm>
            <a:custGeom>
              <a:avLst/>
              <a:gdLst>
                <a:gd name="T0" fmla="*/ 0 w 80"/>
                <a:gd name="T1" fmla="*/ 0 h 87"/>
                <a:gd name="T2" fmla="*/ 0 w 80"/>
                <a:gd name="T3" fmla="*/ 87 h 87"/>
                <a:gd name="T4" fmla="*/ 80 w 80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87">
                  <a:moveTo>
                    <a:pt x="0" y="0"/>
                  </a:moveTo>
                  <a:lnTo>
                    <a:pt x="0" y="87"/>
                  </a:lnTo>
                  <a:lnTo>
                    <a:pt x="80" y="8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43E0FDF9-F3F4-4FBB-A0AA-2FA10468C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" y="1663"/>
              <a:ext cx="19" cy="210"/>
            </a:xfrm>
            <a:custGeom>
              <a:avLst/>
              <a:gdLst>
                <a:gd name="T0" fmla="*/ 0 w 19"/>
                <a:gd name="T1" fmla="*/ 0 h 210"/>
                <a:gd name="T2" fmla="*/ 0 w 19"/>
                <a:gd name="T3" fmla="*/ 210 h 210"/>
                <a:gd name="T4" fmla="*/ 19 w 19"/>
                <a:gd name="T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10">
                  <a:moveTo>
                    <a:pt x="0" y="0"/>
                  </a:moveTo>
                  <a:lnTo>
                    <a:pt x="0" y="210"/>
                  </a:lnTo>
                  <a:lnTo>
                    <a:pt x="19" y="21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9EF0193D-EA5B-46C7-9008-46F6C4831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1660"/>
              <a:ext cx="24" cy="349"/>
            </a:xfrm>
            <a:custGeom>
              <a:avLst/>
              <a:gdLst>
                <a:gd name="T0" fmla="*/ 0 w 24"/>
                <a:gd name="T1" fmla="*/ 349 h 349"/>
                <a:gd name="T2" fmla="*/ 0 w 24"/>
                <a:gd name="T3" fmla="*/ 0 h 349"/>
                <a:gd name="T4" fmla="*/ 24 w 24"/>
                <a:gd name="T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49">
                  <a:moveTo>
                    <a:pt x="0" y="349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BCDE2D8A-DA23-4A20-A8B1-DA169356A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" y="207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394D3E57-F0BF-4630-8B26-6CD4389CF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2142"/>
              <a:ext cx="237" cy="86"/>
            </a:xfrm>
            <a:custGeom>
              <a:avLst/>
              <a:gdLst>
                <a:gd name="T0" fmla="*/ 0 w 237"/>
                <a:gd name="T1" fmla="*/ 86 h 86"/>
                <a:gd name="T2" fmla="*/ 0 w 237"/>
                <a:gd name="T3" fmla="*/ 0 h 86"/>
                <a:gd name="T4" fmla="*/ 237 w 237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86">
                  <a:moveTo>
                    <a:pt x="0" y="86"/>
                  </a:moveTo>
                  <a:lnTo>
                    <a:pt x="0" y="0"/>
                  </a:lnTo>
                  <a:lnTo>
                    <a:pt x="2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C71E14F0-DC2F-4246-9A39-A4EDB1CC4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8" y="2257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7694CF20-7F05-449D-BC86-09A0C606B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2235"/>
              <a:ext cx="133" cy="86"/>
            </a:xfrm>
            <a:custGeom>
              <a:avLst/>
              <a:gdLst>
                <a:gd name="T0" fmla="*/ 0 w 133"/>
                <a:gd name="T1" fmla="*/ 0 h 86"/>
                <a:gd name="T2" fmla="*/ 0 w 133"/>
                <a:gd name="T3" fmla="*/ 86 h 86"/>
                <a:gd name="T4" fmla="*/ 133 w 133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86">
                  <a:moveTo>
                    <a:pt x="0" y="0"/>
                  </a:moveTo>
                  <a:lnTo>
                    <a:pt x="0" y="86"/>
                  </a:lnTo>
                  <a:lnTo>
                    <a:pt x="133" y="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DB712F83-5CEA-42F0-8EAB-BAD82E883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2232"/>
              <a:ext cx="15" cy="131"/>
            </a:xfrm>
            <a:custGeom>
              <a:avLst/>
              <a:gdLst>
                <a:gd name="T0" fmla="*/ 0 w 15"/>
                <a:gd name="T1" fmla="*/ 131 h 131"/>
                <a:gd name="T2" fmla="*/ 0 w 15"/>
                <a:gd name="T3" fmla="*/ 0 h 131"/>
                <a:gd name="T4" fmla="*/ 15 w 15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1">
                  <a:moveTo>
                    <a:pt x="0" y="131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C777303F-C14E-4A50-8B18-AAAD3BFDF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9" y="2437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A287E3BB-301A-4160-BF03-7BFA033C2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2369"/>
              <a:ext cx="159" cy="132"/>
            </a:xfrm>
            <a:custGeom>
              <a:avLst/>
              <a:gdLst>
                <a:gd name="T0" fmla="*/ 0 w 159"/>
                <a:gd name="T1" fmla="*/ 0 h 132"/>
                <a:gd name="T2" fmla="*/ 0 w 159"/>
                <a:gd name="T3" fmla="*/ 132 h 132"/>
                <a:gd name="T4" fmla="*/ 159 w 159"/>
                <a:gd name="T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" h="132">
                  <a:moveTo>
                    <a:pt x="0" y="0"/>
                  </a:moveTo>
                  <a:lnTo>
                    <a:pt x="0" y="132"/>
                  </a:lnTo>
                  <a:lnTo>
                    <a:pt x="159" y="1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3B6C9688-1D09-4D8F-8A96-B366D124A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2015"/>
              <a:ext cx="6" cy="351"/>
            </a:xfrm>
            <a:custGeom>
              <a:avLst/>
              <a:gdLst>
                <a:gd name="T0" fmla="*/ 0 w 6"/>
                <a:gd name="T1" fmla="*/ 0 h 351"/>
                <a:gd name="T2" fmla="*/ 0 w 6"/>
                <a:gd name="T3" fmla="*/ 351 h 351"/>
                <a:gd name="T4" fmla="*/ 6 w 6"/>
                <a:gd name="T5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51">
                  <a:moveTo>
                    <a:pt x="0" y="0"/>
                  </a:moveTo>
                  <a:lnTo>
                    <a:pt x="0" y="351"/>
                  </a:lnTo>
                  <a:lnTo>
                    <a:pt x="6" y="3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78839A4B-7F77-4EF1-93B0-FEB91DBAE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2012"/>
              <a:ext cx="646" cy="588"/>
            </a:xfrm>
            <a:custGeom>
              <a:avLst/>
              <a:gdLst>
                <a:gd name="T0" fmla="*/ 0 w 646"/>
                <a:gd name="T1" fmla="*/ 588 h 588"/>
                <a:gd name="T2" fmla="*/ 0 w 646"/>
                <a:gd name="T3" fmla="*/ 0 h 588"/>
                <a:gd name="T4" fmla="*/ 646 w 646"/>
                <a:gd name="T5" fmla="*/ 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6" h="588">
                  <a:moveTo>
                    <a:pt x="0" y="588"/>
                  </a:moveTo>
                  <a:lnTo>
                    <a:pt x="0" y="0"/>
                  </a:lnTo>
                  <a:lnTo>
                    <a:pt x="6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372F128F-EB6A-4251-8E30-913C27745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" y="2616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D2248023-59FE-4059-8B0C-8A8F36ACC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2680"/>
              <a:ext cx="92" cy="86"/>
            </a:xfrm>
            <a:custGeom>
              <a:avLst/>
              <a:gdLst>
                <a:gd name="T0" fmla="*/ 0 w 92"/>
                <a:gd name="T1" fmla="*/ 86 h 86"/>
                <a:gd name="T2" fmla="*/ 0 w 92"/>
                <a:gd name="T3" fmla="*/ 0 h 86"/>
                <a:gd name="T4" fmla="*/ 92 w 92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86">
                  <a:moveTo>
                    <a:pt x="0" y="86"/>
                  </a:moveTo>
                  <a:lnTo>
                    <a:pt x="0" y="0"/>
                  </a:lnTo>
                  <a:lnTo>
                    <a:pt x="9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4EABF8DC-4E61-47D2-ABA7-63D6C0C26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" y="2795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92A54A8E-DEF7-4730-B6EF-41478F952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2773"/>
              <a:ext cx="80" cy="86"/>
            </a:xfrm>
            <a:custGeom>
              <a:avLst/>
              <a:gdLst>
                <a:gd name="T0" fmla="*/ 0 w 80"/>
                <a:gd name="T1" fmla="*/ 0 h 86"/>
                <a:gd name="T2" fmla="*/ 0 w 80"/>
                <a:gd name="T3" fmla="*/ 86 h 86"/>
                <a:gd name="T4" fmla="*/ 80 w 80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86">
                  <a:moveTo>
                    <a:pt x="0" y="0"/>
                  </a:moveTo>
                  <a:lnTo>
                    <a:pt x="0" y="86"/>
                  </a:lnTo>
                  <a:lnTo>
                    <a:pt x="80" y="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57223903-EBF1-4303-8851-E1807854D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769"/>
              <a:ext cx="72" cy="132"/>
            </a:xfrm>
            <a:custGeom>
              <a:avLst/>
              <a:gdLst>
                <a:gd name="T0" fmla="*/ 0 w 72"/>
                <a:gd name="T1" fmla="*/ 132 h 132"/>
                <a:gd name="T2" fmla="*/ 0 w 72"/>
                <a:gd name="T3" fmla="*/ 0 h 132"/>
                <a:gd name="T4" fmla="*/ 72 w 72"/>
                <a:gd name="T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32">
                  <a:moveTo>
                    <a:pt x="0" y="132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83B3993E-7443-4BD4-B076-CABD00DA7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5" y="2975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BC3DCB74-E838-4740-B4A4-73943DA49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907"/>
              <a:ext cx="115" cy="131"/>
            </a:xfrm>
            <a:custGeom>
              <a:avLst/>
              <a:gdLst>
                <a:gd name="T0" fmla="*/ 0 w 115"/>
                <a:gd name="T1" fmla="*/ 0 h 131"/>
                <a:gd name="T2" fmla="*/ 0 w 115"/>
                <a:gd name="T3" fmla="*/ 131 h 131"/>
                <a:gd name="T4" fmla="*/ 115 w 115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131">
                  <a:moveTo>
                    <a:pt x="0" y="0"/>
                  </a:moveTo>
                  <a:lnTo>
                    <a:pt x="0" y="131"/>
                  </a:lnTo>
                  <a:lnTo>
                    <a:pt x="115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2A42E207-94C3-49D4-81C9-AAFC98378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904"/>
              <a:ext cx="299" cy="288"/>
            </a:xfrm>
            <a:custGeom>
              <a:avLst/>
              <a:gdLst>
                <a:gd name="T0" fmla="*/ 0 w 299"/>
                <a:gd name="T1" fmla="*/ 288 h 288"/>
                <a:gd name="T2" fmla="*/ 0 w 299"/>
                <a:gd name="T3" fmla="*/ 0 h 288"/>
                <a:gd name="T4" fmla="*/ 299 w 299"/>
                <a:gd name="T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9" h="288">
                  <a:moveTo>
                    <a:pt x="0" y="288"/>
                  </a:moveTo>
                  <a:lnTo>
                    <a:pt x="0" y="0"/>
                  </a:lnTo>
                  <a:lnTo>
                    <a:pt x="29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1C03743D-71AB-4801-A029-8E5B4D095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5" y="3154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9C4F870F-AED9-4397-BC1F-ADA86B4ED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3218"/>
              <a:ext cx="55" cy="86"/>
            </a:xfrm>
            <a:custGeom>
              <a:avLst/>
              <a:gdLst>
                <a:gd name="T0" fmla="*/ 0 w 55"/>
                <a:gd name="T1" fmla="*/ 86 h 86"/>
                <a:gd name="T2" fmla="*/ 0 w 55"/>
                <a:gd name="T3" fmla="*/ 0 h 86"/>
                <a:gd name="T4" fmla="*/ 55 w 5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86">
                  <a:moveTo>
                    <a:pt x="0" y="86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74103F30-5ECB-460D-AAEF-9517F4EEF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3333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2D6057C5-69D5-4C92-869C-B6507865E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3311"/>
              <a:ext cx="48" cy="86"/>
            </a:xfrm>
            <a:custGeom>
              <a:avLst/>
              <a:gdLst>
                <a:gd name="T0" fmla="*/ 0 w 48"/>
                <a:gd name="T1" fmla="*/ 0 h 86"/>
                <a:gd name="T2" fmla="*/ 0 w 48"/>
                <a:gd name="T3" fmla="*/ 86 h 86"/>
                <a:gd name="T4" fmla="*/ 48 w 48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86">
                  <a:moveTo>
                    <a:pt x="0" y="0"/>
                  </a:moveTo>
                  <a:lnTo>
                    <a:pt x="0" y="86"/>
                  </a:lnTo>
                  <a:lnTo>
                    <a:pt x="48" y="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A7656562-CA25-4575-9338-907F8A5C2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3307"/>
              <a:ext cx="283" cy="177"/>
            </a:xfrm>
            <a:custGeom>
              <a:avLst/>
              <a:gdLst>
                <a:gd name="T0" fmla="*/ 0 w 283"/>
                <a:gd name="T1" fmla="*/ 177 h 177"/>
                <a:gd name="T2" fmla="*/ 0 w 283"/>
                <a:gd name="T3" fmla="*/ 0 h 177"/>
                <a:gd name="T4" fmla="*/ 283 w 283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" h="177">
                  <a:moveTo>
                    <a:pt x="0" y="177"/>
                  </a:moveTo>
                  <a:lnTo>
                    <a:pt x="0" y="0"/>
                  </a:lnTo>
                  <a:lnTo>
                    <a:pt x="28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D5FF9919-3A7A-4FD5-9F0A-0527EEC4E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3513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xmlns="" id="{CFA1A9E5-4F59-4A8D-88AE-2CD308E8E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" y="3576"/>
              <a:ext cx="355" cy="87"/>
            </a:xfrm>
            <a:custGeom>
              <a:avLst/>
              <a:gdLst>
                <a:gd name="T0" fmla="*/ 0 w 355"/>
                <a:gd name="T1" fmla="*/ 87 h 87"/>
                <a:gd name="T2" fmla="*/ 0 w 355"/>
                <a:gd name="T3" fmla="*/ 0 h 87"/>
                <a:gd name="T4" fmla="*/ 355 w 355"/>
                <a:gd name="T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87">
                  <a:moveTo>
                    <a:pt x="0" y="87"/>
                  </a:moveTo>
                  <a:lnTo>
                    <a:pt x="0" y="0"/>
                  </a:lnTo>
                  <a:lnTo>
                    <a:pt x="3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2F24A3D9-C31B-4B85-B654-54755A8D1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0" y="3692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86BF8B99-37EF-4F7A-B4A8-675EA2401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" y="3669"/>
              <a:ext cx="272" cy="87"/>
            </a:xfrm>
            <a:custGeom>
              <a:avLst/>
              <a:gdLst>
                <a:gd name="T0" fmla="*/ 0 w 272"/>
                <a:gd name="T1" fmla="*/ 0 h 87"/>
                <a:gd name="T2" fmla="*/ 0 w 272"/>
                <a:gd name="T3" fmla="*/ 87 h 87"/>
                <a:gd name="T4" fmla="*/ 272 w 272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2" h="87">
                  <a:moveTo>
                    <a:pt x="0" y="0"/>
                  </a:moveTo>
                  <a:lnTo>
                    <a:pt x="0" y="87"/>
                  </a:lnTo>
                  <a:lnTo>
                    <a:pt x="272" y="8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4695E3F8-4B73-4728-AC94-3284FFDC7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3490"/>
              <a:ext cx="111" cy="176"/>
            </a:xfrm>
            <a:custGeom>
              <a:avLst/>
              <a:gdLst>
                <a:gd name="T0" fmla="*/ 0 w 111"/>
                <a:gd name="T1" fmla="*/ 0 h 176"/>
                <a:gd name="T2" fmla="*/ 0 w 111"/>
                <a:gd name="T3" fmla="*/ 176 h 176"/>
                <a:gd name="T4" fmla="*/ 111 w 111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76">
                  <a:moveTo>
                    <a:pt x="0" y="0"/>
                  </a:moveTo>
                  <a:lnTo>
                    <a:pt x="0" y="176"/>
                  </a:lnTo>
                  <a:lnTo>
                    <a:pt x="111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272BE1FC-976D-4FF6-A2DA-4B99DCC59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3199"/>
              <a:ext cx="36" cy="288"/>
            </a:xfrm>
            <a:custGeom>
              <a:avLst/>
              <a:gdLst>
                <a:gd name="T0" fmla="*/ 0 w 36"/>
                <a:gd name="T1" fmla="*/ 0 h 288"/>
                <a:gd name="T2" fmla="*/ 0 w 36"/>
                <a:gd name="T3" fmla="*/ 288 h 288"/>
                <a:gd name="T4" fmla="*/ 36 w 36"/>
                <a:gd name="T5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88">
                  <a:moveTo>
                    <a:pt x="0" y="0"/>
                  </a:moveTo>
                  <a:lnTo>
                    <a:pt x="0" y="288"/>
                  </a:lnTo>
                  <a:lnTo>
                    <a:pt x="36" y="28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8B6128CB-9CE2-49AB-9B4E-F4E26049E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2606"/>
              <a:ext cx="333" cy="589"/>
            </a:xfrm>
            <a:custGeom>
              <a:avLst/>
              <a:gdLst>
                <a:gd name="T0" fmla="*/ 0 w 333"/>
                <a:gd name="T1" fmla="*/ 0 h 589"/>
                <a:gd name="T2" fmla="*/ 0 w 333"/>
                <a:gd name="T3" fmla="*/ 589 h 589"/>
                <a:gd name="T4" fmla="*/ 333 w 333"/>
                <a:gd name="T5" fmla="*/ 58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3" h="589">
                  <a:moveTo>
                    <a:pt x="0" y="0"/>
                  </a:moveTo>
                  <a:lnTo>
                    <a:pt x="0" y="589"/>
                  </a:lnTo>
                  <a:lnTo>
                    <a:pt x="333" y="5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2BD7A2AD-B32A-4444-BBC8-4C8FAFD04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3" y="2603"/>
              <a:ext cx="222" cy="663"/>
            </a:xfrm>
            <a:custGeom>
              <a:avLst/>
              <a:gdLst>
                <a:gd name="T0" fmla="*/ 0 w 222"/>
                <a:gd name="T1" fmla="*/ 663 h 663"/>
                <a:gd name="T2" fmla="*/ 0 w 222"/>
                <a:gd name="T3" fmla="*/ 0 h 663"/>
                <a:gd name="T4" fmla="*/ 222 w 222"/>
                <a:gd name="T5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663">
                  <a:moveTo>
                    <a:pt x="0" y="663"/>
                  </a:moveTo>
                  <a:lnTo>
                    <a:pt x="0" y="0"/>
                  </a:lnTo>
                  <a:lnTo>
                    <a:pt x="2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D2D6BD0F-A309-41A4-9C7D-10E3FB9F6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4" y="3871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3CE70222-C039-4102-AA18-E8AEB5EFB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3" y="3272"/>
              <a:ext cx="718" cy="663"/>
            </a:xfrm>
            <a:custGeom>
              <a:avLst/>
              <a:gdLst>
                <a:gd name="T0" fmla="*/ 0 w 718"/>
                <a:gd name="T1" fmla="*/ 0 h 663"/>
                <a:gd name="T2" fmla="*/ 0 w 718"/>
                <a:gd name="T3" fmla="*/ 663 h 663"/>
                <a:gd name="T4" fmla="*/ 718 w 718"/>
                <a:gd name="T5" fmla="*/ 663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8" h="663">
                  <a:moveTo>
                    <a:pt x="0" y="0"/>
                  </a:moveTo>
                  <a:lnTo>
                    <a:pt x="0" y="663"/>
                  </a:lnTo>
                  <a:lnTo>
                    <a:pt x="718" y="66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D39554BA-0BDF-4D0F-B7A2-AD4D64CD6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" y="3269"/>
              <a:ext cx="578" cy="464"/>
            </a:xfrm>
            <a:custGeom>
              <a:avLst/>
              <a:gdLst>
                <a:gd name="T0" fmla="*/ 0 w 578"/>
                <a:gd name="T1" fmla="*/ 464 h 464"/>
                <a:gd name="T2" fmla="*/ 0 w 578"/>
                <a:gd name="T3" fmla="*/ 0 h 464"/>
                <a:gd name="T4" fmla="*/ 578 w 578"/>
                <a:gd name="T5" fmla="*/ 0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8" h="464">
                  <a:moveTo>
                    <a:pt x="0" y="464"/>
                  </a:moveTo>
                  <a:lnTo>
                    <a:pt x="0" y="0"/>
                  </a:lnTo>
                  <a:lnTo>
                    <a:pt x="57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FE21C5F2-1600-4FDF-8814-B2641365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6" y="4051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27DB4A92-C93F-4277-B9F5-56CE2D8BD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" y="4114"/>
              <a:ext cx="247" cy="87"/>
            </a:xfrm>
            <a:custGeom>
              <a:avLst/>
              <a:gdLst>
                <a:gd name="T0" fmla="*/ 0 w 247"/>
                <a:gd name="T1" fmla="*/ 87 h 87"/>
                <a:gd name="T2" fmla="*/ 0 w 247"/>
                <a:gd name="T3" fmla="*/ 0 h 87"/>
                <a:gd name="T4" fmla="*/ 247 w 247"/>
                <a:gd name="T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87">
                  <a:moveTo>
                    <a:pt x="0" y="87"/>
                  </a:moveTo>
                  <a:lnTo>
                    <a:pt x="0" y="0"/>
                  </a:lnTo>
                  <a:lnTo>
                    <a:pt x="2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91A644C0-1ED3-4143-A9C1-F2142C38D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4230"/>
              <a:ext cx="76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877642C0-470A-468E-A4E3-A7E8FB9DF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" y="4207"/>
              <a:ext cx="208" cy="87"/>
            </a:xfrm>
            <a:custGeom>
              <a:avLst/>
              <a:gdLst>
                <a:gd name="T0" fmla="*/ 0 w 208"/>
                <a:gd name="T1" fmla="*/ 0 h 87"/>
                <a:gd name="T2" fmla="*/ 0 w 208"/>
                <a:gd name="T3" fmla="*/ 87 h 87"/>
                <a:gd name="T4" fmla="*/ 208 w 208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87">
                  <a:moveTo>
                    <a:pt x="0" y="0"/>
                  </a:moveTo>
                  <a:lnTo>
                    <a:pt x="0" y="87"/>
                  </a:lnTo>
                  <a:lnTo>
                    <a:pt x="208" y="8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644CA2BF-D158-4359-8B46-17D3B2514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" y="3740"/>
              <a:ext cx="691" cy="464"/>
            </a:xfrm>
            <a:custGeom>
              <a:avLst/>
              <a:gdLst>
                <a:gd name="T0" fmla="*/ 0 w 691"/>
                <a:gd name="T1" fmla="*/ 0 h 464"/>
                <a:gd name="T2" fmla="*/ 0 w 691"/>
                <a:gd name="T3" fmla="*/ 464 h 464"/>
                <a:gd name="T4" fmla="*/ 691 w 691"/>
                <a:gd name="T5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1" h="464">
                  <a:moveTo>
                    <a:pt x="0" y="0"/>
                  </a:moveTo>
                  <a:lnTo>
                    <a:pt x="0" y="464"/>
                  </a:lnTo>
                  <a:lnTo>
                    <a:pt x="691" y="4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38A2E421-7236-4582-B0E9-A942FE8A6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3737"/>
              <a:ext cx="273" cy="365"/>
            </a:xfrm>
            <a:custGeom>
              <a:avLst/>
              <a:gdLst>
                <a:gd name="T0" fmla="*/ 0 w 273"/>
                <a:gd name="T1" fmla="*/ 365 h 365"/>
                <a:gd name="T2" fmla="*/ 0 w 273"/>
                <a:gd name="T3" fmla="*/ 0 h 365"/>
                <a:gd name="T4" fmla="*/ 273 w 273"/>
                <a:gd name="T5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3" h="365">
                  <a:moveTo>
                    <a:pt x="0" y="365"/>
                  </a:moveTo>
                  <a:lnTo>
                    <a:pt x="0" y="0"/>
                  </a:lnTo>
                  <a:lnTo>
                    <a:pt x="2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3449E70C-6E6C-4F1B-9DC2-6FFEF11FB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4409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71AAC6DD-C38A-47BB-AA56-8D0C6FFC5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4108"/>
              <a:ext cx="734" cy="365"/>
            </a:xfrm>
            <a:custGeom>
              <a:avLst/>
              <a:gdLst>
                <a:gd name="T0" fmla="*/ 0 w 734"/>
                <a:gd name="T1" fmla="*/ 0 h 365"/>
                <a:gd name="T2" fmla="*/ 0 w 734"/>
                <a:gd name="T3" fmla="*/ 365 h 365"/>
                <a:gd name="T4" fmla="*/ 734 w 734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4" h="365">
                  <a:moveTo>
                    <a:pt x="0" y="0"/>
                  </a:moveTo>
                  <a:lnTo>
                    <a:pt x="0" y="365"/>
                  </a:lnTo>
                  <a:lnTo>
                    <a:pt x="734" y="3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4D946318-AF4B-4384-98F5-7B7FED454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" y="423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B1CC3C5C-9215-46D0-868D-20018E775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6" y="266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6F94B7F5-D0F9-4128-AA74-683F75FF3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" y="279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F7749CDC-F92A-43F9-9F9E-635597CA0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319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34819E92-9FB6-4D9F-83AB-00B77E59A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36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4A557882-CC8F-4E7D-B796-E8B405483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" y="32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810C674D-5A00-4092-B450-428C2616A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190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58B5A1D4-41E5-4C0B-9D44-A5A342FF4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5" y="104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D2CCEAE7-2601-48F4-8D76-577C0001D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5" y="118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ACBF0907-94F1-4C2F-B54F-CF34E7761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133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C49FB271-A62B-4F21-BF15-1AE53ACAA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155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D6D1E99A-F639-4C34-A2A5-01E4FABBB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" y="190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25DF2C0E-8ABE-463D-ADE2-3F6581CBB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249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A591F174-33F2-4938-AEFF-8ECA24CF4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0" y="316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Line 77">
              <a:extLst>
                <a:ext uri="{FF2B5EF4-FFF2-40B4-BE49-F238E27FC236}">
                  <a16:creationId xmlns:a16="http://schemas.microsoft.com/office/drawing/2014/main" xmlns="" id="{6598D8DC-F1DF-4C71-87EC-DD105C39D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" y="4724"/>
              <a:ext cx="30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78">
              <a:extLst>
                <a:ext uri="{FF2B5EF4-FFF2-40B4-BE49-F238E27FC236}">
                  <a16:creationId xmlns:a16="http://schemas.microsoft.com/office/drawing/2014/main" xmlns="" id="{D5163D97-A360-428B-B14C-95718ADB6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" y="4699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79">
              <a:extLst>
                <a:ext uri="{FF2B5EF4-FFF2-40B4-BE49-F238E27FC236}">
                  <a16:creationId xmlns:a16="http://schemas.microsoft.com/office/drawing/2014/main" xmlns="" id="{0525205E-4709-49B9-A9A9-0860A77A7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9" y="4699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4A8FEE39-E789-43C2-ACBB-4CA875D71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7" y="4748"/>
              <a:ext cx="10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4897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CEF8EC-7420-462D-8BF3-4F8B0985A0CB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NRPS15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430A3146-3B36-48D5-BC5D-DA29CF47930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17650" y="1291565"/>
            <a:ext cx="3830638" cy="7322873"/>
            <a:chOff x="956" y="751"/>
            <a:chExt cx="2413" cy="4258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95FA3D5-CE80-40C6-A520-E451AF4A7FC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56" y="751"/>
              <a:ext cx="2408" cy="4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50FF9EC-AAE8-4B66-ACD7-B2C093CB7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112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19263197-6271-4878-ADA6-FB67DB0EA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1188"/>
              <a:ext cx="335" cy="359"/>
            </a:xfrm>
            <a:custGeom>
              <a:avLst/>
              <a:gdLst>
                <a:gd name="T0" fmla="*/ 0 w 335"/>
                <a:gd name="T1" fmla="*/ 359 h 359"/>
                <a:gd name="T2" fmla="*/ 0 w 335"/>
                <a:gd name="T3" fmla="*/ 0 h 359"/>
                <a:gd name="T4" fmla="*/ 335 w 335"/>
                <a:gd name="T5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5" h="359">
                  <a:moveTo>
                    <a:pt x="0" y="359"/>
                  </a:moveTo>
                  <a:lnTo>
                    <a:pt x="0" y="0"/>
                  </a:lnTo>
                  <a:lnTo>
                    <a:pt x="3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B6AD71C-2BE3-4602-945A-6444417A3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" y="1848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AFAED53D-2FE5-4CE2-A0E5-5DBAA6AA5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1553"/>
              <a:ext cx="271" cy="359"/>
            </a:xfrm>
            <a:custGeom>
              <a:avLst/>
              <a:gdLst>
                <a:gd name="T0" fmla="*/ 0 w 271"/>
                <a:gd name="T1" fmla="*/ 0 h 359"/>
                <a:gd name="T2" fmla="*/ 0 w 271"/>
                <a:gd name="T3" fmla="*/ 359 h 359"/>
                <a:gd name="T4" fmla="*/ 271 w 271"/>
                <a:gd name="T5" fmla="*/ 35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359">
                  <a:moveTo>
                    <a:pt x="0" y="0"/>
                  </a:moveTo>
                  <a:lnTo>
                    <a:pt x="0" y="359"/>
                  </a:lnTo>
                  <a:lnTo>
                    <a:pt x="271" y="3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997AC4D1-4F0E-4790-88FE-E5E404F9F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" y="1550"/>
              <a:ext cx="24" cy="539"/>
            </a:xfrm>
            <a:custGeom>
              <a:avLst/>
              <a:gdLst>
                <a:gd name="T0" fmla="*/ 0 w 24"/>
                <a:gd name="T1" fmla="*/ 539 h 539"/>
                <a:gd name="T2" fmla="*/ 0 w 24"/>
                <a:gd name="T3" fmla="*/ 0 h 539"/>
                <a:gd name="T4" fmla="*/ 24 w 24"/>
                <a:gd name="T5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539">
                  <a:moveTo>
                    <a:pt x="0" y="539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33DEDBB-7E7D-40ED-B76F-92CE8C4FE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2571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03E36842-BDDA-4D15-A634-0BD32D55C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" y="2096"/>
              <a:ext cx="236" cy="539"/>
            </a:xfrm>
            <a:custGeom>
              <a:avLst/>
              <a:gdLst>
                <a:gd name="T0" fmla="*/ 0 w 236"/>
                <a:gd name="T1" fmla="*/ 0 h 539"/>
                <a:gd name="T2" fmla="*/ 0 w 236"/>
                <a:gd name="T3" fmla="*/ 539 h 539"/>
                <a:gd name="T4" fmla="*/ 236 w 236"/>
                <a:gd name="T5" fmla="*/ 53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539">
                  <a:moveTo>
                    <a:pt x="0" y="0"/>
                  </a:moveTo>
                  <a:lnTo>
                    <a:pt x="0" y="539"/>
                  </a:lnTo>
                  <a:lnTo>
                    <a:pt x="236" y="5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06600E65-4FA8-43C3-AB77-12107EA41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092"/>
              <a:ext cx="238" cy="629"/>
            </a:xfrm>
            <a:custGeom>
              <a:avLst/>
              <a:gdLst>
                <a:gd name="T0" fmla="*/ 0 w 238"/>
                <a:gd name="T1" fmla="*/ 629 h 629"/>
                <a:gd name="T2" fmla="*/ 0 w 238"/>
                <a:gd name="T3" fmla="*/ 0 h 629"/>
                <a:gd name="T4" fmla="*/ 238 w 238"/>
                <a:gd name="T5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8" h="629">
                  <a:moveTo>
                    <a:pt x="0" y="629"/>
                  </a:moveTo>
                  <a:lnTo>
                    <a:pt x="0" y="0"/>
                  </a:lnTo>
                  <a:lnTo>
                    <a:pt x="2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256B3695-EE42-4A2E-B919-00D8E39AA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0" y="3295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7A3E945F-859F-44CC-BB56-BEE133B78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728"/>
              <a:ext cx="346" cy="631"/>
            </a:xfrm>
            <a:custGeom>
              <a:avLst/>
              <a:gdLst>
                <a:gd name="T0" fmla="*/ 0 w 346"/>
                <a:gd name="T1" fmla="*/ 0 h 631"/>
                <a:gd name="T2" fmla="*/ 0 w 346"/>
                <a:gd name="T3" fmla="*/ 631 h 631"/>
                <a:gd name="T4" fmla="*/ 346 w 346"/>
                <a:gd name="T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6" h="631">
                  <a:moveTo>
                    <a:pt x="0" y="0"/>
                  </a:moveTo>
                  <a:lnTo>
                    <a:pt x="0" y="631"/>
                  </a:lnTo>
                  <a:lnTo>
                    <a:pt x="346" y="6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64C381ED-80B6-4EC2-8708-3250EA874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" y="2725"/>
              <a:ext cx="631" cy="675"/>
            </a:xfrm>
            <a:custGeom>
              <a:avLst/>
              <a:gdLst>
                <a:gd name="T0" fmla="*/ 0 w 631"/>
                <a:gd name="T1" fmla="*/ 675 h 675"/>
                <a:gd name="T2" fmla="*/ 0 w 631"/>
                <a:gd name="T3" fmla="*/ 0 h 675"/>
                <a:gd name="T4" fmla="*/ 631 w 631"/>
                <a:gd name="T5" fmla="*/ 0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1" h="675">
                  <a:moveTo>
                    <a:pt x="0" y="675"/>
                  </a:moveTo>
                  <a:lnTo>
                    <a:pt x="0" y="0"/>
                  </a:lnTo>
                  <a:lnTo>
                    <a:pt x="6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C350C1A7-93BC-4B83-9C15-231BDFE24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01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FIESC29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6159D2F0-8AD4-4B37-A03E-B667DF74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" y="3407"/>
              <a:ext cx="1228" cy="675"/>
            </a:xfrm>
            <a:custGeom>
              <a:avLst/>
              <a:gdLst>
                <a:gd name="T0" fmla="*/ 0 w 1228"/>
                <a:gd name="T1" fmla="*/ 0 h 675"/>
                <a:gd name="T2" fmla="*/ 0 w 1228"/>
                <a:gd name="T3" fmla="*/ 675 h 675"/>
                <a:gd name="T4" fmla="*/ 1228 w 1228"/>
                <a:gd name="T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8" h="675">
                  <a:moveTo>
                    <a:pt x="0" y="0"/>
                  </a:moveTo>
                  <a:lnTo>
                    <a:pt x="0" y="675"/>
                  </a:lnTo>
                  <a:lnTo>
                    <a:pt x="1228" y="6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A954771-4CCF-4334-BA7B-438B03DEF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6" y="198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xmlns="" id="{F5BB8678-F348-4094-A82C-01F19690E3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4874"/>
              <a:ext cx="16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0">
              <a:extLst>
                <a:ext uri="{FF2B5EF4-FFF2-40B4-BE49-F238E27FC236}">
                  <a16:creationId xmlns:a16="http://schemas.microsoft.com/office/drawing/2014/main" xmlns="" id="{DE10032C-0DB3-47D0-A98C-AB9FA06AEE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4849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xmlns="" id="{2A8A02FA-856C-47E0-BB76-116F8D4010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4" y="4849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B722A07-0A91-40B6-B994-1B5AA4EA1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5" y="4898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7672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A4DDD7-04F1-40B3-941B-F6C9E12FD2B5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NRPS16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E8E70CEA-91F5-4F06-8F17-CBE08A3C81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89039" y="1599406"/>
            <a:ext cx="4479925" cy="6707188"/>
            <a:chOff x="749" y="930"/>
            <a:chExt cx="2822" cy="390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FEA8D798-4F63-47F5-8AD9-F7F3795423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49" y="930"/>
              <a:ext cx="2822" cy="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732CA1E-D83D-4953-BD61-6DCC94D94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9" y="103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B8170C23-427D-43CB-A569-309F78726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098"/>
              <a:ext cx="1458" cy="90"/>
            </a:xfrm>
            <a:custGeom>
              <a:avLst/>
              <a:gdLst>
                <a:gd name="T0" fmla="*/ 0 w 1458"/>
                <a:gd name="T1" fmla="*/ 90 h 90"/>
                <a:gd name="T2" fmla="*/ 0 w 1458"/>
                <a:gd name="T3" fmla="*/ 0 h 90"/>
                <a:gd name="T4" fmla="*/ 1458 w 1458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8" h="90">
                  <a:moveTo>
                    <a:pt x="0" y="90"/>
                  </a:moveTo>
                  <a:lnTo>
                    <a:pt x="0" y="0"/>
                  </a:lnTo>
                  <a:lnTo>
                    <a:pt x="14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A3DA267-2053-4684-9A2C-299504D85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0" y="122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7DF8372D-8D2E-49FB-9F0D-000F72F04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194"/>
              <a:ext cx="1419" cy="90"/>
            </a:xfrm>
            <a:custGeom>
              <a:avLst/>
              <a:gdLst>
                <a:gd name="T0" fmla="*/ 0 w 1419"/>
                <a:gd name="T1" fmla="*/ 0 h 90"/>
                <a:gd name="T2" fmla="*/ 0 w 1419"/>
                <a:gd name="T3" fmla="*/ 90 h 90"/>
                <a:gd name="T4" fmla="*/ 1419 w 1419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9" h="90">
                  <a:moveTo>
                    <a:pt x="0" y="0"/>
                  </a:moveTo>
                  <a:lnTo>
                    <a:pt x="0" y="90"/>
                  </a:lnTo>
                  <a:lnTo>
                    <a:pt x="1419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191A45B-8819-4728-80E9-8FD92A02C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" y="1191"/>
              <a:ext cx="161" cy="136"/>
            </a:xfrm>
            <a:custGeom>
              <a:avLst/>
              <a:gdLst>
                <a:gd name="T0" fmla="*/ 0 w 161"/>
                <a:gd name="T1" fmla="*/ 136 h 136"/>
                <a:gd name="T2" fmla="*/ 0 w 161"/>
                <a:gd name="T3" fmla="*/ 0 h 136"/>
                <a:gd name="T4" fmla="*/ 161 w 161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36">
                  <a:moveTo>
                    <a:pt x="0" y="136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1107697-3F8C-4093-B0DE-086AA3184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7" y="140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C0768BB1-0406-4F9F-A09B-F81F0E6D8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" y="1333"/>
              <a:ext cx="1497" cy="137"/>
            </a:xfrm>
            <a:custGeom>
              <a:avLst/>
              <a:gdLst>
                <a:gd name="T0" fmla="*/ 0 w 1497"/>
                <a:gd name="T1" fmla="*/ 0 h 137"/>
                <a:gd name="T2" fmla="*/ 0 w 1497"/>
                <a:gd name="T3" fmla="*/ 137 h 137"/>
                <a:gd name="T4" fmla="*/ 1497 w 149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137">
                  <a:moveTo>
                    <a:pt x="0" y="0"/>
                  </a:moveTo>
                  <a:lnTo>
                    <a:pt x="0" y="137"/>
                  </a:lnTo>
                  <a:lnTo>
                    <a:pt x="1497" y="1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2349B3A7-26D1-40B0-9252-F7A64A1CD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" y="1330"/>
              <a:ext cx="173" cy="159"/>
            </a:xfrm>
            <a:custGeom>
              <a:avLst/>
              <a:gdLst>
                <a:gd name="T0" fmla="*/ 0 w 173"/>
                <a:gd name="T1" fmla="*/ 159 h 159"/>
                <a:gd name="T2" fmla="*/ 0 w 173"/>
                <a:gd name="T3" fmla="*/ 0 h 159"/>
                <a:gd name="T4" fmla="*/ 173 w 173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159">
                  <a:moveTo>
                    <a:pt x="0" y="159"/>
                  </a:moveTo>
                  <a:lnTo>
                    <a:pt x="0" y="0"/>
                  </a:lnTo>
                  <a:lnTo>
                    <a:pt x="1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EA036FB-DF18-4550-B483-5C8EE2FE4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1591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457E69F-8687-42A3-9B68-A8F103BF1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" y="1495"/>
              <a:ext cx="1379" cy="160"/>
            </a:xfrm>
            <a:custGeom>
              <a:avLst/>
              <a:gdLst>
                <a:gd name="T0" fmla="*/ 0 w 1379"/>
                <a:gd name="T1" fmla="*/ 0 h 160"/>
                <a:gd name="T2" fmla="*/ 0 w 1379"/>
                <a:gd name="T3" fmla="*/ 160 h 160"/>
                <a:gd name="T4" fmla="*/ 1379 w 1379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9" h="160">
                  <a:moveTo>
                    <a:pt x="0" y="0"/>
                  </a:moveTo>
                  <a:lnTo>
                    <a:pt x="0" y="160"/>
                  </a:lnTo>
                  <a:lnTo>
                    <a:pt x="1379" y="1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C9305991-B80B-4CEA-A55B-298316FFE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1492"/>
              <a:ext cx="74" cy="218"/>
            </a:xfrm>
            <a:custGeom>
              <a:avLst/>
              <a:gdLst>
                <a:gd name="T0" fmla="*/ 0 w 74"/>
                <a:gd name="T1" fmla="*/ 218 h 218"/>
                <a:gd name="T2" fmla="*/ 0 w 74"/>
                <a:gd name="T3" fmla="*/ 0 h 218"/>
                <a:gd name="T4" fmla="*/ 74 w 74"/>
                <a:gd name="T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218">
                  <a:moveTo>
                    <a:pt x="0" y="218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7F923DB-4D4F-4274-877E-B57998EAD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1777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2BB194F8-DA14-457C-B9E1-BF107B6F0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" y="1841"/>
              <a:ext cx="729" cy="90"/>
            </a:xfrm>
            <a:custGeom>
              <a:avLst/>
              <a:gdLst>
                <a:gd name="T0" fmla="*/ 0 w 729"/>
                <a:gd name="T1" fmla="*/ 90 h 90"/>
                <a:gd name="T2" fmla="*/ 0 w 729"/>
                <a:gd name="T3" fmla="*/ 0 h 90"/>
                <a:gd name="T4" fmla="*/ 729 w 729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9" h="90">
                  <a:moveTo>
                    <a:pt x="0" y="90"/>
                  </a:moveTo>
                  <a:lnTo>
                    <a:pt x="0" y="0"/>
                  </a:lnTo>
                  <a:lnTo>
                    <a:pt x="7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B2AEDD96-EE33-4314-82C9-431B3ADD3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1963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E29D3A1E-2355-47F6-B58F-7AB7C8856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" y="1937"/>
              <a:ext cx="640" cy="90"/>
            </a:xfrm>
            <a:custGeom>
              <a:avLst/>
              <a:gdLst>
                <a:gd name="T0" fmla="*/ 0 w 640"/>
                <a:gd name="T1" fmla="*/ 0 h 90"/>
                <a:gd name="T2" fmla="*/ 0 w 640"/>
                <a:gd name="T3" fmla="*/ 90 h 90"/>
                <a:gd name="T4" fmla="*/ 640 w 640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0" h="90">
                  <a:moveTo>
                    <a:pt x="0" y="0"/>
                  </a:moveTo>
                  <a:lnTo>
                    <a:pt x="0" y="90"/>
                  </a:lnTo>
                  <a:lnTo>
                    <a:pt x="640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D3ED93E9-E98B-4F23-9C4A-234D3E44E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1716"/>
              <a:ext cx="405" cy="218"/>
            </a:xfrm>
            <a:custGeom>
              <a:avLst/>
              <a:gdLst>
                <a:gd name="T0" fmla="*/ 0 w 405"/>
                <a:gd name="T1" fmla="*/ 0 h 218"/>
                <a:gd name="T2" fmla="*/ 0 w 405"/>
                <a:gd name="T3" fmla="*/ 218 h 218"/>
                <a:gd name="T4" fmla="*/ 405 w 405"/>
                <a:gd name="T5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" h="218">
                  <a:moveTo>
                    <a:pt x="0" y="0"/>
                  </a:moveTo>
                  <a:lnTo>
                    <a:pt x="0" y="218"/>
                  </a:lnTo>
                  <a:lnTo>
                    <a:pt x="405" y="21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8867C655-01BE-4CAA-9B7A-ADFCC65C8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" y="1713"/>
              <a:ext cx="40" cy="362"/>
            </a:xfrm>
            <a:custGeom>
              <a:avLst/>
              <a:gdLst>
                <a:gd name="T0" fmla="*/ 0 w 40"/>
                <a:gd name="T1" fmla="*/ 362 h 362"/>
                <a:gd name="T2" fmla="*/ 0 w 40"/>
                <a:gd name="T3" fmla="*/ 0 h 362"/>
                <a:gd name="T4" fmla="*/ 40 w 40"/>
                <a:gd name="T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62">
                  <a:moveTo>
                    <a:pt x="0" y="362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EE02F6AF-293D-44BD-94E3-DF8812CBE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" y="2149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1D95A522-D40D-4481-BCDC-804B613A3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1" y="2212"/>
              <a:ext cx="821" cy="90"/>
            </a:xfrm>
            <a:custGeom>
              <a:avLst/>
              <a:gdLst>
                <a:gd name="T0" fmla="*/ 0 w 821"/>
                <a:gd name="T1" fmla="*/ 90 h 90"/>
                <a:gd name="T2" fmla="*/ 0 w 821"/>
                <a:gd name="T3" fmla="*/ 0 h 90"/>
                <a:gd name="T4" fmla="*/ 821 w 821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1" h="90">
                  <a:moveTo>
                    <a:pt x="0" y="90"/>
                  </a:moveTo>
                  <a:lnTo>
                    <a:pt x="0" y="0"/>
                  </a:lnTo>
                  <a:lnTo>
                    <a:pt x="8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F7392E6-932D-4945-A630-DA5793933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2334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CE380F7B-6FC1-4077-957A-4415391A0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1" y="2308"/>
              <a:ext cx="824" cy="90"/>
            </a:xfrm>
            <a:custGeom>
              <a:avLst/>
              <a:gdLst>
                <a:gd name="T0" fmla="*/ 0 w 824"/>
                <a:gd name="T1" fmla="*/ 0 h 90"/>
                <a:gd name="T2" fmla="*/ 0 w 824"/>
                <a:gd name="T3" fmla="*/ 90 h 90"/>
                <a:gd name="T4" fmla="*/ 824 w 824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4" h="90">
                  <a:moveTo>
                    <a:pt x="0" y="0"/>
                  </a:moveTo>
                  <a:lnTo>
                    <a:pt x="0" y="90"/>
                  </a:lnTo>
                  <a:lnTo>
                    <a:pt x="824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356F09F1-0A93-485A-BBBE-43DAF4899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" y="2305"/>
              <a:ext cx="365" cy="136"/>
            </a:xfrm>
            <a:custGeom>
              <a:avLst/>
              <a:gdLst>
                <a:gd name="T0" fmla="*/ 0 w 365"/>
                <a:gd name="T1" fmla="*/ 136 h 136"/>
                <a:gd name="T2" fmla="*/ 0 w 365"/>
                <a:gd name="T3" fmla="*/ 0 h 136"/>
                <a:gd name="T4" fmla="*/ 365 w 365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" h="136">
                  <a:moveTo>
                    <a:pt x="0" y="136"/>
                  </a:moveTo>
                  <a:lnTo>
                    <a:pt x="0" y="0"/>
                  </a:lnTo>
                  <a:lnTo>
                    <a:pt x="3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4379BFEE-52CB-4872-BC19-6ABFE738A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6" y="252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8DF03D6D-2CAA-4C53-9C10-92248180C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" y="2448"/>
              <a:ext cx="747" cy="136"/>
            </a:xfrm>
            <a:custGeom>
              <a:avLst/>
              <a:gdLst>
                <a:gd name="T0" fmla="*/ 0 w 747"/>
                <a:gd name="T1" fmla="*/ 0 h 136"/>
                <a:gd name="T2" fmla="*/ 0 w 747"/>
                <a:gd name="T3" fmla="*/ 136 h 136"/>
                <a:gd name="T4" fmla="*/ 747 w 747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7" h="136">
                  <a:moveTo>
                    <a:pt x="0" y="0"/>
                  </a:moveTo>
                  <a:lnTo>
                    <a:pt x="0" y="136"/>
                  </a:lnTo>
                  <a:lnTo>
                    <a:pt x="747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7C5C7430-9501-4553-8BF6-70A35DC35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" y="2081"/>
              <a:ext cx="56" cy="364"/>
            </a:xfrm>
            <a:custGeom>
              <a:avLst/>
              <a:gdLst>
                <a:gd name="T0" fmla="*/ 0 w 56"/>
                <a:gd name="T1" fmla="*/ 0 h 364"/>
                <a:gd name="T2" fmla="*/ 0 w 56"/>
                <a:gd name="T3" fmla="*/ 364 h 364"/>
                <a:gd name="T4" fmla="*/ 56 w 56"/>
                <a:gd name="T5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64">
                  <a:moveTo>
                    <a:pt x="0" y="0"/>
                  </a:moveTo>
                  <a:lnTo>
                    <a:pt x="0" y="364"/>
                  </a:lnTo>
                  <a:lnTo>
                    <a:pt x="56" y="3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6B96FE05-3AE6-4837-8931-7ED35850C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" y="2078"/>
              <a:ext cx="27" cy="343"/>
            </a:xfrm>
            <a:custGeom>
              <a:avLst/>
              <a:gdLst>
                <a:gd name="T0" fmla="*/ 0 w 27"/>
                <a:gd name="T1" fmla="*/ 343 h 343"/>
                <a:gd name="T2" fmla="*/ 0 w 27"/>
                <a:gd name="T3" fmla="*/ 0 h 343"/>
                <a:gd name="T4" fmla="*/ 27 w 27"/>
                <a:gd name="T5" fmla="*/ 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343">
                  <a:moveTo>
                    <a:pt x="0" y="343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5FD83490-0EE9-4D0E-859F-A851FF450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2706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8DDCCBFF-CF87-4D01-B00E-8663CE0C1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" y="2427"/>
              <a:ext cx="1003" cy="343"/>
            </a:xfrm>
            <a:custGeom>
              <a:avLst/>
              <a:gdLst>
                <a:gd name="T0" fmla="*/ 0 w 1003"/>
                <a:gd name="T1" fmla="*/ 0 h 343"/>
                <a:gd name="T2" fmla="*/ 0 w 1003"/>
                <a:gd name="T3" fmla="*/ 343 h 343"/>
                <a:gd name="T4" fmla="*/ 1003 w 1003"/>
                <a:gd name="T5" fmla="*/ 34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3" h="343">
                  <a:moveTo>
                    <a:pt x="0" y="0"/>
                  </a:moveTo>
                  <a:lnTo>
                    <a:pt x="0" y="343"/>
                  </a:lnTo>
                  <a:lnTo>
                    <a:pt x="1003" y="34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58BCF5ED-C0AC-4C54-ACF7-3B2CFB27D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" y="2424"/>
              <a:ext cx="16" cy="309"/>
            </a:xfrm>
            <a:custGeom>
              <a:avLst/>
              <a:gdLst>
                <a:gd name="T0" fmla="*/ 0 w 16"/>
                <a:gd name="T1" fmla="*/ 309 h 309"/>
                <a:gd name="T2" fmla="*/ 0 w 16"/>
                <a:gd name="T3" fmla="*/ 0 h 309"/>
                <a:gd name="T4" fmla="*/ 16 w 16"/>
                <a:gd name="T5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09">
                  <a:moveTo>
                    <a:pt x="0" y="309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8D4AA7EE-7952-495D-AFAC-33EB3CED8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1" y="2891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DE18A7C-B4D9-44D7-9A7A-D803E5BE4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2955"/>
              <a:ext cx="1704" cy="90"/>
            </a:xfrm>
            <a:custGeom>
              <a:avLst/>
              <a:gdLst>
                <a:gd name="T0" fmla="*/ 0 w 1704"/>
                <a:gd name="T1" fmla="*/ 90 h 90"/>
                <a:gd name="T2" fmla="*/ 0 w 1704"/>
                <a:gd name="T3" fmla="*/ 0 h 90"/>
                <a:gd name="T4" fmla="*/ 1704 w 1704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4" h="90">
                  <a:moveTo>
                    <a:pt x="0" y="90"/>
                  </a:moveTo>
                  <a:lnTo>
                    <a:pt x="0" y="0"/>
                  </a:lnTo>
                  <a:lnTo>
                    <a:pt x="17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DBEE66CD-4CB6-46B9-AD6A-4D9172AB0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9" y="3077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69D3FEEB-BB98-4ECD-96F5-D5CD4B5D3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3051"/>
              <a:ext cx="712" cy="90"/>
            </a:xfrm>
            <a:custGeom>
              <a:avLst/>
              <a:gdLst>
                <a:gd name="T0" fmla="*/ 0 w 712"/>
                <a:gd name="T1" fmla="*/ 0 h 90"/>
                <a:gd name="T2" fmla="*/ 0 w 712"/>
                <a:gd name="T3" fmla="*/ 90 h 90"/>
                <a:gd name="T4" fmla="*/ 712 w 71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2" h="90">
                  <a:moveTo>
                    <a:pt x="0" y="0"/>
                  </a:moveTo>
                  <a:lnTo>
                    <a:pt x="0" y="90"/>
                  </a:lnTo>
                  <a:lnTo>
                    <a:pt x="712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85985D9D-F979-4398-A31A-7CDC66C68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" y="2739"/>
              <a:ext cx="77" cy="309"/>
            </a:xfrm>
            <a:custGeom>
              <a:avLst/>
              <a:gdLst>
                <a:gd name="T0" fmla="*/ 0 w 77"/>
                <a:gd name="T1" fmla="*/ 0 h 309"/>
                <a:gd name="T2" fmla="*/ 0 w 77"/>
                <a:gd name="T3" fmla="*/ 309 h 309"/>
                <a:gd name="T4" fmla="*/ 77 w 77"/>
                <a:gd name="T5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309">
                  <a:moveTo>
                    <a:pt x="0" y="0"/>
                  </a:moveTo>
                  <a:lnTo>
                    <a:pt x="0" y="309"/>
                  </a:lnTo>
                  <a:lnTo>
                    <a:pt x="77" y="3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A9679148-25EE-4BE6-9B4A-0EEFDB233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" y="2736"/>
              <a:ext cx="48" cy="291"/>
            </a:xfrm>
            <a:custGeom>
              <a:avLst/>
              <a:gdLst>
                <a:gd name="T0" fmla="*/ 0 w 48"/>
                <a:gd name="T1" fmla="*/ 291 h 291"/>
                <a:gd name="T2" fmla="*/ 0 w 48"/>
                <a:gd name="T3" fmla="*/ 0 h 291"/>
                <a:gd name="T4" fmla="*/ 48 w 48"/>
                <a:gd name="T5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91">
                  <a:moveTo>
                    <a:pt x="0" y="291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4E53F045-AB76-48D2-A549-79A2643C8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3263"/>
              <a:ext cx="57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2A94B36D-EE1A-482B-BFC4-D84926E64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" y="3034"/>
              <a:ext cx="1782" cy="293"/>
            </a:xfrm>
            <a:custGeom>
              <a:avLst/>
              <a:gdLst>
                <a:gd name="T0" fmla="*/ 0 w 1782"/>
                <a:gd name="T1" fmla="*/ 0 h 293"/>
                <a:gd name="T2" fmla="*/ 0 w 1782"/>
                <a:gd name="T3" fmla="*/ 293 h 293"/>
                <a:gd name="T4" fmla="*/ 1782 w 1782"/>
                <a:gd name="T5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2" h="293">
                  <a:moveTo>
                    <a:pt x="0" y="0"/>
                  </a:moveTo>
                  <a:lnTo>
                    <a:pt x="0" y="293"/>
                  </a:lnTo>
                  <a:lnTo>
                    <a:pt x="1782" y="29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9E46D29A-D747-4436-AB41-11034D4E0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" y="3030"/>
              <a:ext cx="24" cy="354"/>
            </a:xfrm>
            <a:custGeom>
              <a:avLst/>
              <a:gdLst>
                <a:gd name="T0" fmla="*/ 0 w 24"/>
                <a:gd name="T1" fmla="*/ 354 h 354"/>
                <a:gd name="T2" fmla="*/ 0 w 24"/>
                <a:gd name="T3" fmla="*/ 0 h 354"/>
                <a:gd name="T4" fmla="*/ 24 w 24"/>
                <a:gd name="T5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4">
                  <a:moveTo>
                    <a:pt x="0" y="354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C5711A73-E9C7-4FD8-8377-D60D33D51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" y="3449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29C15702-9EF1-4698-B2A3-72BE85A38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" y="3512"/>
              <a:ext cx="787" cy="90"/>
            </a:xfrm>
            <a:custGeom>
              <a:avLst/>
              <a:gdLst>
                <a:gd name="T0" fmla="*/ 0 w 787"/>
                <a:gd name="T1" fmla="*/ 90 h 90"/>
                <a:gd name="T2" fmla="*/ 0 w 787"/>
                <a:gd name="T3" fmla="*/ 0 h 90"/>
                <a:gd name="T4" fmla="*/ 787 w 787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7" h="90">
                  <a:moveTo>
                    <a:pt x="0" y="90"/>
                  </a:moveTo>
                  <a:lnTo>
                    <a:pt x="0" y="0"/>
                  </a:lnTo>
                  <a:lnTo>
                    <a:pt x="78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81772E20-3FA4-49FC-BD97-180A2B51D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363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BB3CC27F-2C64-4956-8E8F-4A9F24145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" y="3608"/>
              <a:ext cx="865" cy="90"/>
            </a:xfrm>
            <a:custGeom>
              <a:avLst/>
              <a:gdLst>
                <a:gd name="T0" fmla="*/ 0 w 865"/>
                <a:gd name="T1" fmla="*/ 0 h 90"/>
                <a:gd name="T2" fmla="*/ 0 w 865"/>
                <a:gd name="T3" fmla="*/ 90 h 90"/>
                <a:gd name="T4" fmla="*/ 865 w 865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5" h="90">
                  <a:moveTo>
                    <a:pt x="0" y="0"/>
                  </a:moveTo>
                  <a:lnTo>
                    <a:pt x="0" y="90"/>
                  </a:lnTo>
                  <a:lnTo>
                    <a:pt x="865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BAD2C71C-B30A-4181-835A-828C642DE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" y="3605"/>
              <a:ext cx="98" cy="136"/>
            </a:xfrm>
            <a:custGeom>
              <a:avLst/>
              <a:gdLst>
                <a:gd name="T0" fmla="*/ 0 w 98"/>
                <a:gd name="T1" fmla="*/ 136 h 136"/>
                <a:gd name="T2" fmla="*/ 0 w 98"/>
                <a:gd name="T3" fmla="*/ 0 h 136"/>
                <a:gd name="T4" fmla="*/ 98 w 98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136">
                  <a:moveTo>
                    <a:pt x="0" y="136"/>
                  </a:moveTo>
                  <a:lnTo>
                    <a:pt x="0" y="0"/>
                  </a:lnTo>
                  <a:lnTo>
                    <a:pt x="9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7E3DDDBC-C762-4DD0-AB6C-9522BD7A8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820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DACED7A3-8BAD-4572-BE91-1E4E9651F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" y="3748"/>
              <a:ext cx="827" cy="136"/>
            </a:xfrm>
            <a:custGeom>
              <a:avLst/>
              <a:gdLst>
                <a:gd name="T0" fmla="*/ 0 w 827"/>
                <a:gd name="T1" fmla="*/ 0 h 136"/>
                <a:gd name="T2" fmla="*/ 0 w 827"/>
                <a:gd name="T3" fmla="*/ 136 h 136"/>
                <a:gd name="T4" fmla="*/ 827 w 827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7" h="136">
                  <a:moveTo>
                    <a:pt x="0" y="0"/>
                  </a:moveTo>
                  <a:lnTo>
                    <a:pt x="0" y="136"/>
                  </a:lnTo>
                  <a:lnTo>
                    <a:pt x="827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E9421E6D-7EB2-4288-A8B3-CF506C1BF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" y="3391"/>
              <a:ext cx="272" cy="354"/>
            </a:xfrm>
            <a:custGeom>
              <a:avLst/>
              <a:gdLst>
                <a:gd name="T0" fmla="*/ 0 w 272"/>
                <a:gd name="T1" fmla="*/ 0 h 354"/>
                <a:gd name="T2" fmla="*/ 0 w 272"/>
                <a:gd name="T3" fmla="*/ 354 h 354"/>
                <a:gd name="T4" fmla="*/ 272 w 272"/>
                <a:gd name="T5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2" h="354">
                  <a:moveTo>
                    <a:pt x="0" y="0"/>
                  </a:moveTo>
                  <a:lnTo>
                    <a:pt x="0" y="354"/>
                  </a:lnTo>
                  <a:lnTo>
                    <a:pt x="272" y="35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46635E97-BEFB-4BBF-A712-4752F6089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" y="3388"/>
              <a:ext cx="77" cy="384"/>
            </a:xfrm>
            <a:custGeom>
              <a:avLst/>
              <a:gdLst>
                <a:gd name="T0" fmla="*/ 0 w 77"/>
                <a:gd name="T1" fmla="*/ 384 h 384"/>
                <a:gd name="T2" fmla="*/ 0 w 77"/>
                <a:gd name="T3" fmla="*/ 0 h 384"/>
                <a:gd name="T4" fmla="*/ 77 w 77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384">
                  <a:moveTo>
                    <a:pt x="0" y="384"/>
                  </a:moveTo>
                  <a:lnTo>
                    <a:pt x="0" y="0"/>
                  </a:lnTo>
                  <a:lnTo>
                    <a:pt x="7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A191C955-BCD3-4048-A857-64DE6CE76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0" y="4006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96024728-3171-4F73-BF67-A892986C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4070"/>
              <a:ext cx="424" cy="89"/>
            </a:xfrm>
            <a:custGeom>
              <a:avLst/>
              <a:gdLst>
                <a:gd name="T0" fmla="*/ 0 w 424"/>
                <a:gd name="T1" fmla="*/ 89 h 89"/>
                <a:gd name="T2" fmla="*/ 0 w 424"/>
                <a:gd name="T3" fmla="*/ 0 h 89"/>
                <a:gd name="T4" fmla="*/ 424 w 424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4" h="89">
                  <a:moveTo>
                    <a:pt x="0" y="89"/>
                  </a:moveTo>
                  <a:lnTo>
                    <a:pt x="0" y="0"/>
                  </a:lnTo>
                  <a:lnTo>
                    <a:pt x="4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DC256C95-3E43-4898-A715-015E3FC6B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4191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A2BB9CEA-CCA9-4DD1-B1AC-D60D1A903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4166"/>
              <a:ext cx="416" cy="89"/>
            </a:xfrm>
            <a:custGeom>
              <a:avLst/>
              <a:gdLst>
                <a:gd name="T0" fmla="*/ 0 w 416"/>
                <a:gd name="T1" fmla="*/ 0 h 89"/>
                <a:gd name="T2" fmla="*/ 0 w 416"/>
                <a:gd name="T3" fmla="*/ 89 h 89"/>
                <a:gd name="T4" fmla="*/ 416 w 416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6" h="89">
                  <a:moveTo>
                    <a:pt x="0" y="0"/>
                  </a:moveTo>
                  <a:lnTo>
                    <a:pt x="0" y="89"/>
                  </a:lnTo>
                  <a:lnTo>
                    <a:pt x="416" y="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9A764B1D-4D2F-4BFC-BA7E-0ABCBF229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" y="3778"/>
              <a:ext cx="125" cy="384"/>
            </a:xfrm>
            <a:custGeom>
              <a:avLst/>
              <a:gdLst>
                <a:gd name="T0" fmla="*/ 0 w 125"/>
                <a:gd name="T1" fmla="*/ 0 h 384"/>
                <a:gd name="T2" fmla="*/ 0 w 125"/>
                <a:gd name="T3" fmla="*/ 384 h 384"/>
                <a:gd name="T4" fmla="*/ 125 w 125"/>
                <a:gd name="T5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384">
                  <a:moveTo>
                    <a:pt x="0" y="0"/>
                  </a:moveTo>
                  <a:lnTo>
                    <a:pt x="0" y="384"/>
                  </a:lnTo>
                  <a:lnTo>
                    <a:pt x="125" y="3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74F9900A-93EB-468C-9C92-A61D7E580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775"/>
              <a:ext cx="35" cy="330"/>
            </a:xfrm>
            <a:custGeom>
              <a:avLst/>
              <a:gdLst>
                <a:gd name="T0" fmla="*/ 0 w 35"/>
                <a:gd name="T1" fmla="*/ 330 h 330"/>
                <a:gd name="T2" fmla="*/ 0 w 35"/>
                <a:gd name="T3" fmla="*/ 0 h 330"/>
                <a:gd name="T4" fmla="*/ 35 w 35"/>
                <a:gd name="T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30">
                  <a:moveTo>
                    <a:pt x="0" y="330"/>
                  </a:move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ADB751DB-239D-417E-9728-4BC3EA7D8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" y="4377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54AB6477-74D2-483A-B1A2-A248EC7C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4111"/>
              <a:ext cx="275" cy="330"/>
            </a:xfrm>
            <a:custGeom>
              <a:avLst/>
              <a:gdLst>
                <a:gd name="T0" fmla="*/ 0 w 275"/>
                <a:gd name="T1" fmla="*/ 0 h 330"/>
                <a:gd name="T2" fmla="*/ 0 w 275"/>
                <a:gd name="T3" fmla="*/ 330 h 330"/>
                <a:gd name="T4" fmla="*/ 275 w 275"/>
                <a:gd name="T5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5" h="330">
                  <a:moveTo>
                    <a:pt x="0" y="0"/>
                  </a:moveTo>
                  <a:lnTo>
                    <a:pt x="0" y="330"/>
                  </a:lnTo>
                  <a:lnTo>
                    <a:pt x="275" y="3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2303B3C2-717F-44EE-83E2-F63F586190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" y="307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DD8B8F4D-09DB-484F-BDA3-57E72E85A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1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04B9F75D-B228-45CC-971D-C0F11DE8D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" y="247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B4CA4B13-74B7-413B-ABD8-ED31699C9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" y="108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680567EF-B82C-4AF3-BA54-FC3063FFB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3" y="122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F05E1F5B-75A1-4F84-B33F-5042DF2B5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138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63612D24-0185-4003-AF54-551D516AF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196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719D295C-BB9C-42CD-A820-605B8FFA6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" y="262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B80463C5-0B8C-448F-95A3-483C46CF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" y="292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8528C426-06D1-45CB-8EF6-6DB285630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" y="377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2B312535-4422-4FF6-8E23-9798535F3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" y="3280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BB342F5A-E7B8-483F-8A02-A7ABD33C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" y="419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Line 72">
              <a:extLst>
                <a:ext uri="{FF2B5EF4-FFF2-40B4-BE49-F238E27FC236}">
                  <a16:creationId xmlns:a16="http://schemas.microsoft.com/office/drawing/2014/main" xmlns="" id="{AD0C7BB6-C95A-4ABE-A1CD-11D4148C6F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" y="4696"/>
              <a:ext cx="136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3">
              <a:extLst>
                <a:ext uri="{FF2B5EF4-FFF2-40B4-BE49-F238E27FC236}">
                  <a16:creationId xmlns:a16="http://schemas.microsoft.com/office/drawing/2014/main" xmlns="" id="{3DF9F7F6-194A-4919-A53D-B0B62811EB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4">
              <a:extLst>
                <a:ext uri="{FF2B5EF4-FFF2-40B4-BE49-F238E27FC236}">
                  <a16:creationId xmlns:a16="http://schemas.microsoft.com/office/drawing/2014/main" xmlns="" id="{B9E9F5B3-F742-43FC-BEA9-D8DE76848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9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770E292A-87C9-412E-93D8-191F1ADAB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" y="4719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xmlns="" id="{27AA41C6-D0B7-4B61-BDB4-1A5C996614C6}"/>
              </a:ext>
            </a:extLst>
          </p:cNvPr>
          <p:cNvCxnSpPr/>
          <p:nvPr/>
        </p:nvCxnSpPr>
        <p:spPr>
          <a:xfrm>
            <a:off x="975726" y="5370308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33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CF0AAB-2425-451F-BDB3-6CDAB8613B83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NRPS17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0B75F4C8-A6F4-4192-B61C-5B1B985FECC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0275" y="1346598"/>
            <a:ext cx="4997450" cy="7212806"/>
            <a:chOff x="586" y="783"/>
            <a:chExt cx="3148" cy="419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B0A8B484-670B-4014-8C80-50F969602CA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86" y="783"/>
              <a:ext cx="3148" cy="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F814B6A-D638-49BB-BD40-1422E70C85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2" y="1095"/>
              <a:ext cx="7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15B3622B-E283-4C7E-BBFF-DD32C4B8B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1159"/>
              <a:ext cx="195" cy="298"/>
            </a:xfrm>
            <a:custGeom>
              <a:avLst/>
              <a:gdLst>
                <a:gd name="T0" fmla="*/ 0 w 195"/>
                <a:gd name="T1" fmla="*/ 298 h 298"/>
                <a:gd name="T2" fmla="*/ 0 w 195"/>
                <a:gd name="T3" fmla="*/ 0 h 298"/>
                <a:gd name="T4" fmla="*/ 195 w 195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298">
                  <a:moveTo>
                    <a:pt x="0" y="298"/>
                  </a:moveTo>
                  <a:lnTo>
                    <a:pt x="0" y="0"/>
                  </a:lnTo>
                  <a:lnTo>
                    <a:pt x="1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24CF496-45CA-4383-8204-BDA834451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1" y="1697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A301E594-A24F-4787-9D05-4B156C995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1463"/>
              <a:ext cx="153" cy="298"/>
            </a:xfrm>
            <a:custGeom>
              <a:avLst/>
              <a:gdLst>
                <a:gd name="T0" fmla="*/ 0 w 153"/>
                <a:gd name="T1" fmla="*/ 0 h 298"/>
                <a:gd name="T2" fmla="*/ 0 w 153"/>
                <a:gd name="T3" fmla="*/ 298 h 298"/>
                <a:gd name="T4" fmla="*/ 153 w 153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298">
                  <a:moveTo>
                    <a:pt x="0" y="0"/>
                  </a:moveTo>
                  <a:lnTo>
                    <a:pt x="0" y="298"/>
                  </a:lnTo>
                  <a:lnTo>
                    <a:pt x="153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CF7045F9-7C8A-47BC-B6A6-FCAE9268D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" y="1460"/>
              <a:ext cx="1760" cy="599"/>
            </a:xfrm>
            <a:custGeom>
              <a:avLst/>
              <a:gdLst>
                <a:gd name="T0" fmla="*/ 0 w 1760"/>
                <a:gd name="T1" fmla="*/ 599 h 599"/>
                <a:gd name="T2" fmla="*/ 0 w 1760"/>
                <a:gd name="T3" fmla="*/ 0 h 599"/>
                <a:gd name="T4" fmla="*/ 1760 w 1760"/>
                <a:gd name="T5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0" h="599">
                  <a:moveTo>
                    <a:pt x="0" y="599"/>
                  </a:moveTo>
                  <a:lnTo>
                    <a:pt x="0" y="0"/>
                  </a:lnTo>
                  <a:lnTo>
                    <a:pt x="176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A614E28-2780-4F69-9640-DBD083EE7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" y="2299"/>
              <a:ext cx="8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41A0DCC-5196-41F4-B6F7-76042781A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2363"/>
              <a:ext cx="912" cy="298"/>
            </a:xfrm>
            <a:custGeom>
              <a:avLst/>
              <a:gdLst>
                <a:gd name="T0" fmla="*/ 0 w 912"/>
                <a:gd name="T1" fmla="*/ 298 h 298"/>
                <a:gd name="T2" fmla="*/ 0 w 912"/>
                <a:gd name="T3" fmla="*/ 0 h 298"/>
                <a:gd name="T4" fmla="*/ 912 w 912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2" h="298">
                  <a:moveTo>
                    <a:pt x="0" y="298"/>
                  </a:moveTo>
                  <a:lnTo>
                    <a:pt x="0" y="0"/>
                  </a:lnTo>
                  <a:lnTo>
                    <a:pt x="9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E68DF97-A7CD-4B77-9211-FB3D9F54D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2901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1F84E2B7-83C9-4D07-BB80-BA55EC1BD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2667"/>
              <a:ext cx="813" cy="298"/>
            </a:xfrm>
            <a:custGeom>
              <a:avLst/>
              <a:gdLst>
                <a:gd name="T0" fmla="*/ 0 w 813"/>
                <a:gd name="T1" fmla="*/ 0 h 298"/>
                <a:gd name="T2" fmla="*/ 0 w 813"/>
                <a:gd name="T3" fmla="*/ 298 h 298"/>
                <a:gd name="T4" fmla="*/ 813 w 813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3" h="298">
                  <a:moveTo>
                    <a:pt x="0" y="0"/>
                  </a:moveTo>
                  <a:lnTo>
                    <a:pt x="0" y="298"/>
                  </a:lnTo>
                  <a:lnTo>
                    <a:pt x="813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FF533C72-FE30-40E4-BA72-106DDB3B5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" y="2065"/>
              <a:ext cx="998" cy="599"/>
            </a:xfrm>
            <a:custGeom>
              <a:avLst/>
              <a:gdLst>
                <a:gd name="T0" fmla="*/ 0 w 998"/>
                <a:gd name="T1" fmla="*/ 0 h 599"/>
                <a:gd name="T2" fmla="*/ 0 w 998"/>
                <a:gd name="T3" fmla="*/ 599 h 599"/>
                <a:gd name="T4" fmla="*/ 998 w 998"/>
                <a:gd name="T5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599">
                  <a:moveTo>
                    <a:pt x="0" y="0"/>
                  </a:moveTo>
                  <a:lnTo>
                    <a:pt x="0" y="599"/>
                  </a:lnTo>
                  <a:lnTo>
                    <a:pt x="998" y="5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CD6A92AE-0E31-4E5C-A18D-5EBA9F565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" y="2062"/>
              <a:ext cx="232" cy="749"/>
            </a:xfrm>
            <a:custGeom>
              <a:avLst/>
              <a:gdLst>
                <a:gd name="T0" fmla="*/ 0 w 232"/>
                <a:gd name="T1" fmla="*/ 749 h 749"/>
                <a:gd name="T2" fmla="*/ 0 w 232"/>
                <a:gd name="T3" fmla="*/ 0 h 749"/>
                <a:gd name="T4" fmla="*/ 232 w 232"/>
                <a:gd name="T5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749">
                  <a:moveTo>
                    <a:pt x="0" y="749"/>
                  </a:moveTo>
                  <a:lnTo>
                    <a:pt x="0" y="0"/>
                  </a:lnTo>
                  <a:lnTo>
                    <a:pt x="2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A95E2CC-8759-462F-887E-39C346B0B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" y="3503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FB1D6E92-6222-412D-B996-45A078ED4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" y="2818"/>
              <a:ext cx="1275" cy="749"/>
            </a:xfrm>
            <a:custGeom>
              <a:avLst/>
              <a:gdLst>
                <a:gd name="T0" fmla="*/ 0 w 1275"/>
                <a:gd name="T1" fmla="*/ 0 h 749"/>
                <a:gd name="T2" fmla="*/ 0 w 1275"/>
                <a:gd name="T3" fmla="*/ 749 h 749"/>
                <a:gd name="T4" fmla="*/ 1275 w 1275"/>
                <a:gd name="T5" fmla="*/ 749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5" h="749">
                  <a:moveTo>
                    <a:pt x="0" y="0"/>
                  </a:moveTo>
                  <a:lnTo>
                    <a:pt x="0" y="749"/>
                  </a:lnTo>
                  <a:lnTo>
                    <a:pt x="1275" y="74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AEB01E74-42AC-4499-B3D2-CF7393F87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2814"/>
              <a:ext cx="102" cy="674"/>
            </a:xfrm>
            <a:custGeom>
              <a:avLst/>
              <a:gdLst>
                <a:gd name="T0" fmla="*/ 0 w 102"/>
                <a:gd name="T1" fmla="*/ 674 h 674"/>
                <a:gd name="T2" fmla="*/ 0 w 102"/>
                <a:gd name="T3" fmla="*/ 0 h 674"/>
                <a:gd name="T4" fmla="*/ 102 w 102"/>
                <a:gd name="T5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74">
                  <a:moveTo>
                    <a:pt x="0" y="674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2B9803A2-51A5-49A0-96D2-ECD43A67A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4105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3DE534B2-B776-466D-8ACA-0614FCD2B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3495"/>
              <a:ext cx="2291" cy="674"/>
            </a:xfrm>
            <a:custGeom>
              <a:avLst/>
              <a:gdLst>
                <a:gd name="T0" fmla="*/ 0 w 2291"/>
                <a:gd name="T1" fmla="*/ 0 h 674"/>
                <a:gd name="T2" fmla="*/ 0 w 2291"/>
                <a:gd name="T3" fmla="*/ 674 h 674"/>
                <a:gd name="T4" fmla="*/ 2291 w 2291"/>
                <a:gd name="T5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1" h="674">
                  <a:moveTo>
                    <a:pt x="0" y="0"/>
                  </a:moveTo>
                  <a:lnTo>
                    <a:pt x="0" y="674"/>
                  </a:lnTo>
                  <a:lnTo>
                    <a:pt x="2291" y="6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F316579-D12D-49F0-96A9-E0994CD93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" y="269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50B420BB-C85A-4137-94A3-AFF454272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8" y="134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285877F-5196-4004-8746-EEC396F19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" y="195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xmlns="" id="{155C06D2-2F8A-49A0-B1DE-ACB4BFEEF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0" y="4842"/>
              <a:ext cx="321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xmlns="" id="{4E805877-5CCC-4C57-88E0-7DB12C4354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0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xmlns="" id="{FDFF2973-8878-45F1-8589-043363E62F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1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43607AAA-7722-4855-BEDA-EEE740DAA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4866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641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5470C5B-1EC5-4021-9D37-3EF1AA97F66F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NRPS19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EC976DBD-804C-4B2D-8F51-9D994E99AB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9625" y="1599406"/>
            <a:ext cx="5238750" cy="6707188"/>
            <a:chOff x="510" y="930"/>
            <a:chExt cx="3300" cy="390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3E6D1A2B-72B8-4760-A3F3-6DE827CD12C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0" y="930"/>
              <a:ext cx="3300" cy="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CA29E0D-1348-44A0-B975-03FFE3398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6" y="103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9215B558-FA82-494C-842B-24EA0B66D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" y="1098"/>
              <a:ext cx="1297" cy="90"/>
            </a:xfrm>
            <a:custGeom>
              <a:avLst/>
              <a:gdLst>
                <a:gd name="T0" fmla="*/ 0 w 1297"/>
                <a:gd name="T1" fmla="*/ 90 h 90"/>
                <a:gd name="T2" fmla="*/ 0 w 1297"/>
                <a:gd name="T3" fmla="*/ 0 h 90"/>
                <a:gd name="T4" fmla="*/ 1297 w 1297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7" h="90">
                  <a:moveTo>
                    <a:pt x="0" y="90"/>
                  </a:moveTo>
                  <a:lnTo>
                    <a:pt x="0" y="0"/>
                  </a:lnTo>
                  <a:lnTo>
                    <a:pt x="12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D0A4BF9-EB28-426B-A5FB-939F8894B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2" y="122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B867776F-CFB3-449A-9A91-D1213F251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" y="1194"/>
              <a:ext cx="1243" cy="90"/>
            </a:xfrm>
            <a:custGeom>
              <a:avLst/>
              <a:gdLst>
                <a:gd name="T0" fmla="*/ 0 w 1243"/>
                <a:gd name="T1" fmla="*/ 0 h 90"/>
                <a:gd name="T2" fmla="*/ 0 w 1243"/>
                <a:gd name="T3" fmla="*/ 90 h 90"/>
                <a:gd name="T4" fmla="*/ 1243 w 1243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3" h="90">
                  <a:moveTo>
                    <a:pt x="0" y="0"/>
                  </a:moveTo>
                  <a:lnTo>
                    <a:pt x="0" y="90"/>
                  </a:lnTo>
                  <a:lnTo>
                    <a:pt x="1243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3F51280E-788D-4D98-971E-7D2ACDB2F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1191"/>
              <a:ext cx="167" cy="136"/>
            </a:xfrm>
            <a:custGeom>
              <a:avLst/>
              <a:gdLst>
                <a:gd name="T0" fmla="*/ 0 w 167"/>
                <a:gd name="T1" fmla="*/ 136 h 136"/>
                <a:gd name="T2" fmla="*/ 0 w 167"/>
                <a:gd name="T3" fmla="*/ 0 h 136"/>
                <a:gd name="T4" fmla="*/ 167 w 167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" h="136">
                  <a:moveTo>
                    <a:pt x="0" y="136"/>
                  </a:moveTo>
                  <a:lnTo>
                    <a:pt x="0" y="0"/>
                  </a:lnTo>
                  <a:lnTo>
                    <a:pt x="1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68E3C6D-0773-43F4-9458-D32862C8A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" y="140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5F625378-11A4-4C29-903A-49EB7FCF0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1333"/>
              <a:ext cx="1677" cy="137"/>
            </a:xfrm>
            <a:custGeom>
              <a:avLst/>
              <a:gdLst>
                <a:gd name="T0" fmla="*/ 0 w 1677"/>
                <a:gd name="T1" fmla="*/ 0 h 137"/>
                <a:gd name="T2" fmla="*/ 0 w 1677"/>
                <a:gd name="T3" fmla="*/ 137 h 137"/>
                <a:gd name="T4" fmla="*/ 1677 w 167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7" h="137">
                  <a:moveTo>
                    <a:pt x="0" y="0"/>
                  </a:moveTo>
                  <a:lnTo>
                    <a:pt x="0" y="137"/>
                  </a:lnTo>
                  <a:lnTo>
                    <a:pt x="1677" y="1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A989666B-B64C-4F9B-9149-59AF6E705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" y="1330"/>
              <a:ext cx="295" cy="276"/>
            </a:xfrm>
            <a:custGeom>
              <a:avLst/>
              <a:gdLst>
                <a:gd name="T0" fmla="*/ 0 w 295"/>
                <a:gd name="T1" fmla="*/ 276 h 276"/>
                <a:gd name="T2" fmla="*/ 0 w 295"/>
                <a:gd name="T3" fmla="*/ 0 h 276"/>
                <a:gd name="T4" fmla="*/ 295 w 295"/>
                <a:gd name="T5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5" h="276">
                  <a:moveTo>
                    <a:pt x="0" y="276"/>
                  </a:moveTo>
                  <a:lnTo>
                    <a:pt x="0" y="0"/>
                  </a:lnTo>
                  <a:lnTo>
                    <a:pt x="2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839C17F-A21E-481E-9A29-2FE2E3695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" y="1591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21635C4C-B4B3-49BB-AB4A-991F90D0A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655"/>
              <a:ext cx="757" cy="90"/>
            </a:xfrm>
            <a:custGeom>
              <a:avLst/>
              <a:gdLst>
                <a:gd name="T0" fmla="*/ 0 w 757"/>
                <a:gd name="T1" fmla="*/ 90 h 90"/>
                <a:gd name="T2" fmla="*/ 0 w 757"/>
                <a:gd name="T3" fmla="*/ 0 h 90"/>
                <a:gd name="T4" fmla="*/ 757 w 757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7" h="90">
                  <a:moveTo>
                    <a:pt x="0" y="90"/>
                  </a:moveTo>
                  <a:lnTo>
                    <a:pt x="0" y="0"/>
                  </a:lnTo>
                  <a:lnTo>
                    <a:pt x="7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C103554-6738-4210-9A82-826DE6764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9" y="1777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0B50264F-B16B-420F-9A2C-72F026646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751"/>
              <a:ext cx="738" cy="90"/>
            </a:xfrm>
            <a:custGeom>
              <a:avLst/>
              <a:gdLst>
                <a:gd name="T0" fmla="*/ 0 w 738"/>
                <a:gd name="T1" fmla="*/ 0 h 90"/>
                <a:gd name="T2" fmla="*/ 0 w 738"/>
                <a:gd name="T3" fmla="*/ 90 h 90"/>
                <a:gd name="T4" fmla="*/ 738 w 738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8" h="90">
                  <a:moveTo>
                    <a:pt x="0" y="0"/>
                  </a:moveTo>
                  <a:lnTo>
                    <a:pt x="0" y="90"/>
                  </a:lnTo>
                  <a:lnTo>
                    <a:pt x="738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C087A48D-8E38-4ABA-B780-37AF4C5C1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" y="1748"/>
              <a:ext cx="190" cy="136"/>
            </a:xfrm>
            <a:custGeom>
              <a:avLst/>
              <a:gdLst>
                <a:gd name="T0" fmla="*/ 0 w 190"/>
                <a:gd name="T1" fmla="*/ 136 h 136"/>
                <a:gd name="T2" fmla="*/ 0 w 190"/>
                <a:gd name="T3" fmla="*/ 0 h 136"/>
                <a:gd name="T4" fmla="*/ 190 w 190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0" h="136">
                  <a:moveTo>
                    <a:pt x="0" y="136"/>
                  </a:moveTo>
                  <a:lnTo>
                    <a:pt x="0" y="0"/>
                  </a:lnTo>
                  <a:lnTo>
                    <a:pt x="1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DBC93B7-6461-476F-AC27-1035A5FE0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6" y="1963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6477DACA-FCA4-40DA-A5AC-6D52E79C0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" y="1891"/>
              <a:ext cx="844" cy="136"/>
            </a:xfrm>
            <a:custGeom>
              <a:avLst/>
              <a:gdLst>
                <a:gd name="T0" fmla="*/ 0 w 844"/>
                <a:gd name="T1" fmla="*/ 0 h 136"/>
                <a:gd name="T2" fmla="*/ 0 w 844"/>
                <a:gd name="T3" fmla="*/ 136 h 136"/>
                <a:gd name="T4" fmla="*/ 844 w 844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4" h="136">
                  <a:moveTo>
                    <a:pt x="0" y="0"/>
                  </a:moveTo>
                  <a:lnTo>
                    <a:pt x="0" y="136"/>
                  </a:lnTo>
                  <a:lnTo>
                    <a:pt x="844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10F8207F-E30E-45A7-BA4B-834017D3D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" y="1612"/>
              <a:ext cx="144" cy="275"/>
            </a:xfrm>
            <a:custGeom>
              <a:avLst/>
              <a:gdLst>
                <a:gd name="T0" fmla="*/ 0 w 144"/>
                <a:gd name="T1" fmla="*/ 0 h 275"/>
                <a:gd name="T2" fmla="*/ 0 w 144"/>
                <a:gd name="T3" fmla="*/ 275 h 275"/>
                <a:gd name="T4" fmla="*/ 144 w 144"/>
                <a:gd name="T5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75">
                  <a:moveTo>
                    <a:pt x="0" y="0"/>
                  </a:moveTo>
                  <a:lnTo>
                    <a:pt x="0" y="275"/>
                  </a:lnTo>
                  <a:lnTo>
                    <a:pt x="144" y="2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5974A36E-649D-4665-850C-E94F9F348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" y="1609"/>
              <a:ext cx="28" cy="414"/>
            </a:xfrm>
            <a:custGeom>
              <a:avLst/>
              <a:gdLst>
                <a:gd name="T0" fmla="*/ 0 w 28"/>
                <a:gd name="T1" fmla="*/ 414 h 414"/>
                <a:gd name="T2" fmla="*/ 0 w 28"/>
                <a:gd name="T3" fmla="*/ 0 h 414"/>
                <a:gd name="T4" fmla="*/ 28 w 28"/>
                <a:gd name="T5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414">
                  <a:moveTo>
                    <a:pt x="0" y="414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75F5C6F-DB19-4E88-94D3-60857F28D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7" y="2149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3D85BDE3-19D4-4FE9-BF3A-C2D4ACF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" y="2212"/>
              <a:ext cx="657" cy="90"/>
            </a:xfrm>
            <a:custGeom>
              <a:avLst/>
              <a:gdLst>
                <a:gd name="T0" fmla="*/ 0 w 657"/>
                <a:gd name="T1" fmla="*/ 90 h 90"/>
                <a:gd name="T2" fmla="*/ 0 w 657"/>
                <a:gd name="T3" fmla="*/ 0 h 90"/>
                <a:gd name="T4" fmla="*/ 657 w 657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7" h="90">
                  <a:moveTo>
                    <a:pt x="0" y="90"/>
                  </a:moveTo>
                  <a:lnTo>
                    <a:pt x="0" y="0"/>
                  </a:lnTo>
                  <a:lnTo>
                    <a:pt x="6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6B3466B-260C-4238-9733-284713B40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334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7F66ACBA-A5EC-484C-B976-564E2E4BD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" y="2308"/>
              <a:ext cx="662" cy="90"/>
            </a:xfrm>
            <a:custGeom>
              <a:avLst/>
              <a:gdLst>
                <a:gd name="T0" fmla="*/ 0 w 662"/>
                <a:gd name="T1" fmla="*/ 0 h 90"/>
                <a:gd name="T2" fmla="*/ 0 w 662"/>
                <a:gd name="T3" fmla="*/ 90 h 90"/>
                <a:gd name="T4" fmla="*/ 662 w 66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2" h="90">
                  <a:moveTo>
                    <a:pt x="0" y="0"/>
                  </a:moveTo>
                  <a:lnTo>
                    <a:pt x="0" y="90"/>
                  </a:lnTo>
                  <a:lnTo>
                    <a:pt x="662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834A3F3D-A7DA-4DF1-ADE8-4B37505F2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" y="2305"/>
              <a:ext cx="523" cy="136"/>
            </a:xfrm>
            <a:custGeom>
              <a:avLst/>
              <a:gdLst>
                <a:gd name="T0" fmla="*/ 0 w 523"/>
                <a:gd name="T1" fmla="*/ 136 h 136"/>
                <a:gd name="T2" fmla="*/ 0 w 523"/>
                <a:gd name="T3" fmla="*/ 0 h 136"/>
                <a:gd name="T4" fmla="*/ 523 w 523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3" h="136">
                  <a:moveTo>
                    <a:pt x="0" y="136"/>
                  </a:moveTo>
                  <a:lnTo>
                    <a:pt x="0" y="0"/>
                  </a:lnTo>
                  <a:lnTo>
                    <a:pt x="5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AC85B9B1-83E7-4178-81B7-C45936F47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" y="2520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20D4D514-D31C-482F-9990-67FC7C779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" y="2448"/>
              <a:ext cx="998" cy="136"/>
            </a:xfrm>
            <a:custGeom>
              <a:avLst/>
              <a:gdLst>
                <a:gd name="T0" fmla="*/ 0 w 998"/>
                <a:gd name="T1" fmla="*/ 0 h 136"/>
                <a:gd name="T2" fmla="*/ 0 w 998"/>
                <a:gd name="T3" fmla="*/ 136 h 136"/>
                <a:gd name="T4" fmla="*/ 998 w 998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36">
                  <a:moveTo>
                    <a:pt x="0" y="0"/>
                  </a:moveTo>
                  <a:lnTo>
                    <a:pt x="0" y="136"/>
                  </a:lnTo>
                  <a:lnTo>
                    <a:pt x="998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F69735A5-276E-40CE-9785-981A94827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" y="2030"/>
              <a:ext cx="38" cy="415"/>
            </a:xfrm>
            <a:custGeom>
              <a:avLst/>
              <a:gdLst>
                <a:gd name="T0" fmla="*/ 0 w 38"/>
                <a:gd name="T1" fmla="*/ 0 h 415"/>
                <a:gd name="T2" fmla="*/ 0 w 38"/>
                <a:gd name="T3" fmla="*/ 415 h 415"/>
                <a:gd name="T4" fmla="*/ 38 w 38"/>
                <a:gd name="T5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415">
                  <a:moveTo>
                    <a:pt x="0" y="0"/>
                  </a:moveTo>
                  <a:lnTo>
                    <a:pt x="0" y="415"/>
                  </a:lnTo>
                  <a:lnTo>
                    <a:pt x="38" y="4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33068F18-9428-496B-BCD9-8BE5A37FD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2027"/>
              <a:ext cx="7" cy="565"/>
            </a:xfrm>
            <a:custGeom>
              <a:avLst/>
              <a:gdLst>
                <a:gd name="T0" fmla="*/ 0 w 7"/>
                <a:gd name="T1" fmla="*/ 565 h 565"/>
                <a:gd name="T2" fmla="*/ 0 w 7"/>
                <a:gd name="T3" fmla="*/ 0 h 565"/>
                <a:gd name="T4" fmla="*/ 7 w 7"/>
                <a:gd name="T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65">
                  <a:moveTo>
                    <a:pt x="0" y="565"/>
                  </a:move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0A32B9C8-9A3F-4527-A149-FB25C0CA9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706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AC004DB5-F61C-4337-94BD-906DCE36F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" y="2770"/>
              <a:ext cx="1044" cy="89"/>
            </a:xfrm>
            <a:custGeom>
              <a:avLst/>
              <a:gdLst>
                <a:gd name="T0" fmla="*/ 0 w 1044"/>
                <a:gd name="T1" fmla="*/ 89 h 89"/>
                <a:gd name="T2" fmla="*/ 0 w 1044"/>
                <a:gd name="T3" fmla="*/ 0 h 89"/>
                <a:gd name="T4" fmla="*/ 1044 w 1044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4" h="89">
                  <a:moveTo>
                    <a:pt x="0" y="89"/>
                  </a:moveTo>
                  <a:lnTo>
                    <a:pt x="0" y="0"/>
                  </a:lnTo>
                  <a:lnTo>
                    <a:pt x="10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B47EDA75-A27F-4BCC-9EE3-E42A4B992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2891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32C560E7-8FA6-49BB-BF90-ECD76ABD8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" y="2866"/>
              <a:ext cx="897" cy="89"/>
            </a:xfrm>
            <a:custGeom>
              <a:avLst/>
              <a:gdLst>
                <a:gd name="T0" fmla="*/ 0 w 897"/>
                <a:gd name="T1" fmla="*/ 0 h 89"/>
                <a:gd name="T2" fmla="*/ 0 w 897"/>
                <a:gd name="T3" fmla="*/ 89 h 89"/>
                <a:gd name="T4" fmla="*/ 897 w 897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7" h="89">
                  <a:moveTo>
                    <a:pt x="0" y="0"/>
                  </a:moveTo>
                  <a:lnTo>
                    <a:pt x="0" y="89"/>
                  </a:lnTo>
                  <a:lnTo>
                    <a:pt x="897" y="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408F37DB-B2AC-4CBD-BF01-94B83C9D1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" y="2862"/>
              <a:ext cx="205" cy="136"/>
            </a:xfrm>
            <a:custGeom>
              <a:avLst/>
              <a:gdLst>
                <a:gd name="T0" fmla="*/ 0 w 205"/>
                <a:gd name="T1" fmla="*/ 136 h 136"/>
                <a:gd name="T2" fmla="*/ 0 w 205"/>
                <a:gd name="T3" fmla="*/ 0 h 136"/>
                <a:gd name="T4" fmla="*/ 205 w 205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" h="136">
                  <a:moveTo>
                    <a:pt x="0" y="136"/>
                  </a:moveTo>
                  <a:lnTo>
                    <a:pt x="0" y="0"/>
                  </a:lnTo>
                  <a:lnTo>
                    <a:pt x="2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F5B6D769-4B9A-4537-9533-9909DBC84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3077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1B990E22-D3E8-4DC9-B058-86E31AC17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" y="3005"/>
              <a:ext cx="934" cy="136"/>
            </a:xfrm>
            <a:custGeom>
              <a:avLst/>
              <a:gdLst>
                <a:gd name="T0" fmla="*/ 0 w 934"/>
                <a:gd name="T1" fmla="*/ 0 h 136"/>
                <a:gd name="T2" fmla="*/ 0 w 934"/>
                <a:gd name="T3" fmla="*/ 136 h 136"/>
                <a:gd name="T4" fmla="*/ 934 w 934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4" h="136">
                  <a:moveTo>
                    <a:pt x="0" y="0"/>
                  </a:moveTo>
                  <a:lnTo>
                    <a:pt x="0" y="136"/>
                  </a:lnTo>
                  <a:lnTo>
                    <a:pt x="934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33EEFD57-101D-4E83-838E-EA9B7CF9A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" y="3002"/>
              <a:ext cx="46" cy="158"/>
            </a:xfrm>
            <a:custGeom>
              <a:avLst/>
              <a:gdLst>
                <a:gd name="T0" fmla="*/ 0 w 46"/>
                <a:gd name="T1" fmla="*/ 158 h 158"/>
                <a:gd name="T2" fmla="*/ 0 w 46"/>
                <a:gd name="T3" fmla="*/ 0 h 158"/>
                <a:gd name="T4" fmla="*/ 46 w 46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58">
                  <a:moveTo>
                    <a:pt x="0" y="158"/>
                  </a:move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D8B25F72-B7BA-4467-942B-15CAC9C1D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263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05DE8232-BCEC-49DD-823F-9FBA6009D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" y="3167"/>
              <a:ext cx="1062" cy="160"/>
            </a:xfrm>
            <a:custGeom>
              <a:avLst/>
              <a:gdLst>
                <a:gd name="T0" fmla="*/ 0 w 1062"/>
                <a:gd name="T1" fmla="*/ 0 h 160"/>
                <a:gd name="T2" fmla="*/ 0 w 1062"/>
                <a:gd name="T3" fmla="*/ 160 h 160"/>
                <a:gd name="T4" fmla="*/ 1062 w 1062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2" h="160">
                  <a:moveTo>
                    <a:pt x="0" y="0"/>
                  </a:moveTo>
                  <a:lnTo>
                    <a:pt x="0" y="160"/>
                  </a:lnTo>
                  <a:lnTo>
                    <a:pt x="1062" y="1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7063DE00-2DA5-4AE3-91D2-CF6ADA88D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2598"/>
              <a:ext cx="24" cy="565"/>
            </a:xfrm>
            <a:custGeom>
              <a:avLst/>
              <a:gdLst>
                <a:gd name="T0" fmla="*/ 0 w 24"/>
                <a:gd name="T1" fmla="*/ 0 h 565"/>
                <a:gd name="T2" fmla="*/ 0 w 24"/>
                <a:gd name="T3" fmla="*/ 565 h 565"/>
                <a:gd name="T4" fmla="*/ 24 w 24"/>
                <a:gd name="T5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565">
                  <a:moveTo>
                    <a:pt x="0" y="0"/>
                  </a:moveTo>
                  <a:lnTo>
                    <a:pt x="0" y="565"/>
                  </a:lnTo>
                  <a:lnTo>
                    <a:pt x="24" y="5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2FFE493B-D60D-491F-83D1-12D1FFC2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" y="2595"/>
              <a:ext cx="13" cy="501"/>
            </a:xfrm>
            <a:custGeom>
              <a:avLst/>
              <a:gdLst>
                <a:gd name="T0" fmla="*/ 0 w 13"/>
                <a:gd name="T1" fmla="*/ 501 h 501"/>
                <a:gd name="T2" fmla="*/ 0 w 13"/>
                <a:gd name="T3" fmla="*/ 0 h 501"/>
                <a:gd name="T4" fmla="*/ 13 w 13"/>
                <a:gd name="T5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501">
                  <a:moveTo>
                    <a:pt x="0" y="501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3B4DB3D5-8DC8-4962-AC50-C419D250A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3449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B286945E-22A9-481E-BEA4-AE8B84DAF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3" y="3512"/>
              <a:ext cx="1861" cy="90"/>
            </a:xfrm>
            <a:custGeom>
              <a:avLst/>
              <a:gdLst>
                <a:gd name="T0" fmla="*/ 0 w 1861"/>
                <a:gd name="T1" fmla="*/ 90 h 90"/>
                <a:gd name="T2" fmla="*/ 0 w 1861"/>
                <a:gd name="T3" fmla="*/ 0 h 90"/>
                <a:gd name="T4" fmla="*/ 1861 w 1861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1" h="90">
                  <a:moveTo>
                    <a:pt x="0" y="90"/>
                  </a:moveTo>
                  <a:lnTo>
                    <a:pt x="0" y="0"/>
                  </a:lnTo>
                  <a:lnTo>
                    <a:pt x="18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2BC85400-00E4-4634-B313-26318F875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2" y="363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CD0545AE-8B68-49F3-A794-9F1E430BD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3" y="3608"/>
              <a:ext cx="1576" cy="90"/>
            </a:xfrm>
            <a:custGeom>
              <a:avLst/>
              <a:gdLst>
                <a:gd name="T0" fmla="*/ 0 w 1576"/>
                <a:gd name="T1" fmla="*/ 0 h 90"/>
                <a:gd name="T2" fmla="*/ 0 w 1576"/>
                <a:gd name="T3" fmla="*/ 90 h 90"/>
                <a:gd name="T4" fmla="*/ 1576 w 1576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6" h="90">
                  <a:moveTo>
                    <a:pt x="0" y="0"/>
                  </a:moveTo>
                  <a:lnTo>
                    <a:pt x="0" y="90"/>
                  </a:lnTo>
                  <a:lnTo>
                    <a:pt x="1576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A142DBA6-DE85-4D08-BF91-53C124247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" y="3103"/>
              <a:ext cx="47" cy="502"/>
            </a:xfrm>
            <a:custGeom>
              <a:avLst/>
              <a:gdLst>
                <a:gd name="T0" fmla="*/ 0 w 47"/>
                <a:gd name="T1" fmla="*/ 0 h 502"/>
                <a:gd name="T2" fmla="*/ 0 w 47"/>
                <a:gd name="T3" fmla="*/ 502 h 502"/>
                <a:gd name="T4" fmla="*/ 47 w 47"/>
                <a:gd name="T5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502">
                  <a:moveTo>
                    <a:pt x="0" y="0"/>
                  </a:moveTo>
                  <a:lnTo>
                    <a:pt x="0" y="502"/>
                  </a:lnTo>
                  <a:lnTo>
                    <a:pt x="47" y="50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48352774-E977-497E-8812-ADCC41E63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" y="3099"/>
              <a:ext cx="36" cy="505"/>
            </a:xfrm>
            <a:custGeom>
              <a:avLst/>
              <a:gdLst>
                <a:gd name="T0" fmla="*/ 0 w 36"/>
                <a:gd name="T1" fmla="*/ 505 h 505"/>
                <a:gd name="T2" fmla="*/ 0 w 36"/>
                <a:gd name="T3" fmla="*/ 0 h 505"/>
                <a:gd name="T4" fmla="*/ 36 w 36"/>
                <a:gd name="T5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505">
                  <a:moveTo>
                    <a:pt x="0" y="505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6A6C7059-F90D-4CAC-8A63-86B99DE1D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8" y="3820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B5466094-08C6-44E1-B82F-3047CE542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5" y="3884"/>
              <a:ext cx="329" cy="89"/>
            </a:xfrm>
            <a:custGeom>
              <a:avLst/>
              <a:gdLst>
                <a:gd name="T0" fmla="*/ 0 w 329"/>
                <a:gd name="T1" fmla="*/ 89 h 89"/>
                <a:gd name="T2" fmla="*/ 0 w 329"/>
                <a:gd name="T3" fmla="*/ 0 h 89"/>
                <a:gd name="T4" fmla="*/ 329 w 329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" h="89">
                  <a:moveTo>
                    <a:pt x="0" y="89"/>
                  </a:moveTo>
                  <a:lnTo>
                    <a:pt x="0" y="0"/>
                  </a:lnTo>
                  <a:lnTo>
                    <a:pt x="3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8F4C1329-FB88-4417-98CF-890DFA530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3" y="4006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3136235B-26C9-432F-9988-138D98239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5" y="3980"/>
              <a:ext cx="315" cy="90"/>
            </a:xfrm>
            <a:custGeom>
              <a:avLst/>
              <a:gdLst>
                <a:gd name="T0" fmla="*/ 0 w 315"/>
                <a:gd name="T1" fmla="*/ 0 h 90"/>
                <a:gd name="T2" fmla="*/ 0 w 315"/>
                <a:gd name="T3" fmla="*/ 90 h 90"/>
                <a:gd name="T4" fmla="*/ 315 w 315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5" h="90">
                  <a:moveTo>
                    <a:pt x="0" y="0"/>
                  </a:moveTo>
                  <a:lnTo>
                    <a:pt x="0" y="90"/>
                  </a:lnTo>
                  <a:lnTo>
                    <a:pt x="315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55FD337F-D0BA-4B0A-826C-AB61BF62A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977"/>
              <a:ext cx="104" cy="136"/>
            </a:xfrm>
            <a:custGeom>
              <a:avLst/>
              <a:gdLst>
                <a:gd name="T0" fmla="*/ 0 w 104"/>
                <a:gd name="T1" fmla="*/ 136 h 136"/>
                <a:gd name="T2" fmla="*/ 0 w 104"/>
                <a:gd name="T3" fmla="*/ 0 h 136"/>
                <a:gd name="T4" fmla="*/ 104 w 104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136">
                  <a:moveTo>
                    <a:pt x="0" y="136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841915A4-1FEF-45DE-A1CA-9A5909CFD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" y="4191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5E98988A-0CE9-4BB7-9340-EAE3B3F4D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4119"/>
              <a:ext cx="278" cy="136"/>
            </a:xfrm>
            <a:custGeom>
              <a:avLst/>
              <a:gdLst>
                <a:gd name="T0" fmla="*/ 0 w 278"/>
                <a:gd name="T1" fmla="*/ 0 h 136"/>
                <a:gd name="T2" fmla="*/ 0 w 278"/>
                <a:gd name="T3" fmla="*/ 136 h 136"/>
                <a:gd name="T4" fmla="*/ 278 w 278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8" h="136">
                  <a:moveTo>
                    <a:pt x="0" y="0"/>
                  </a:moveTo>
                  <a:lnTo>
                    <a:pt x="0" y="136"/>
                  </a:lnTo>
                  <a:lnTo>
                    <a:pt x="278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9563787E-C597-43D2-AD61-CA14265C2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" y="3610"/>
              <a:ext cx="41" cy="506"/>
            </a:xfrm>
            <a:custGeom>
              <a:avLst/>
              <a:gdLst>
                <a:gd name="T0" fmla="*/ 0 w 41"/>
                <a:gd name="T1" fmla="*/ 0 h 506"/>
                <a:gd name="T2" fmla="*/ 0 w 41"/>
                <a:gd name="T3" fmla="*/ 506 h 506"/>
                <a:gd name="T4" fmla="*/ 41 w 41"/>
                <a:gd name="T5" fmla="*/ 506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506">
                  <a:moveTo>
                    <a:pt x="0" y="0"/>
                  </a:moveTo>
                  <a:lnTo>
                    <a:pt x="0" y="506"/>
                  </a:lnTo>
                  <a:lnTo>
                    <a:pt x="41" y="50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926F8988-3567-426E-B95F-C138CC40E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" y="3607"/>
              <a:ext cx="496" cy="413"/>
            </a:xfrm>
            <a:custGeom>
              <a:avLst/>
              <a:gdLst>
                <a:gd name="T0" fmla="*/ 0 w 496"/>
                <a:gd name="T1" fmla="*/ 413 h 413"/>
                <a:gd name="T2" fmla="*/ 0 w 496"/>
                <a:gd name="T3" fmla="*/ 0 h 413"/>
                <a:gd name="T4" fmla="*/ 496 w 496"/>
                <a:gd name="T5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6" h="413">
                  <a:moveTo>
                    <a:pt x="0" y="413"/>
                  </a:moveTo>
                  <a:lnTo>
                    <a:pt x="0" y="0"/>
                  </a:lnTo>
                  <a:lnTo>
                    <a:pt x="4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E437E435-57D1-4AA5-B156-9AA6D4EE0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4377"/>
              <a:ext cx="57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57DD9993-CC81-4423-95DF-A68E0AE56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" y="4026"/>
              <a:ext cx="1124" cy="415"/>
            </a:xfrm>
            <a:custGeom>
              <a:avLst/>
              <a:gdLst>
                <a:gd name="T0" fmla="*/ 0 w 1124"/>
                <a:gd name="T1" fmla="*/ 0 h 415"/>
                <a:gd name="T2" fmla="*/ 0 w 1124"/>
                <a:gd name="T3" fmla="*/ 415 h 415"/>
                <a:gd name="T4" fmla="*/ 1124 w 1124"/>
                <a:gd name="T5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4" h="415">
                  <a:moveTo>
                    <a:pt x="0" y="0"/>
                  </a:moveTo>
                  <a:lnTo>
                    <a:pt x="0" y="415"/>
                  </a:lnTo>
                  <a:lnTo>
                    <a:pt x="1124" y="4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4C947984-08E1-446D-A8C3-319FD96B5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5" y="164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06B01B13-9133-4162-A230-BB134EABF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5" y="191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B0C5C023-DF62-4E4F-90EF-2ED53DB95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" y="108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163E733D-4D03-4B21-A87D-3CDCCCC74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5" y="122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9D9868F0-CBB8-4C0A-A27C-5EFEAF893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21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46B77251-0FAA-4534-9D86-45E1E7010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75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DA9F91D3-DD54-48F7-BCB9-F535C25D1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" y="299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C8A31359-5510-4DC9-BBF5-691EF5AC1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414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FD3C6CA8-84D2-4D29-8E82-B704C7967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" y="386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Line 69">
              <a:extLst>
                <a:ext uri="{FF2B5EF4-FFF2-40B4-BE49-F238E27FC236}">
                  <a16:creationId xmlns:a16="http://schemas.microsoft.com/office/drawing/2014/main" xmlns="" id="{341AEB7F-C46B-489E-9015-76B246383C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4" y="4696"/>
              <a:ext cx="23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70">
              <a:extLst>
                <a:ext uri="{FF2B5EF4-FFF2-40B4-BE49-F238E27FC236}">
                  <a16:creationId xmlns:a16="http://schemas.microsoft.com/office/drawing/2014/main" xmlns="" id="{D9933A28-75B6-45DD-840F-1204B413E8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4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1">
              <a:extLst>
                <a:ext uri="{FF2B5EF4-FFF2-40B4-BE49-F238E27FC236}">
                  <a16:creationId xmlns:a16="http://schemas.microsoft.com/office/drawing/2014/main" xmlns="" id="{7466983F-F4E6-4526-A9C8-C75E6F843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9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FD332AE5-0E87-4457-98D6-690D74C07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" y="4719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579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E60FD86-6F5C-4253-AA07-F77A0362A6DD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NRPS22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02F4EB64-0A5E-46F3-8B21-E372482349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41439" y="1556413"/>
            <a:ext cx="4189413" cy="6793177"/>
            <a:chOff x="845" y="905"/>
            <a:chExt cx="2639" cy="395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C927482C-F80B-4D06-AEBD-AC401BF0DB5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45" y="905"/>
              <a:ext cx="2630" cy="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726DBAF-77B8-41D6-A00A-1B0898C9F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101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7AED75A3-CB57-44E9-85DA-E70FAA88E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1079"/>
              <a:ext cx="78" cy="96"/>
            </a:xfrm>
            <a:custGeom>
              <a:avLst/>
              <a:gdLst>
                <a:gd name="T0" fmla="*/ 0 w 78"/>
                <a:gd name="T1" fmla="*/ 96 h 96"/>
                <a:gd name="T2" fmla="*/ 0 w 78"/>
                <a:gd name="T3" fmla="*/ 0 h 96"/>
                <a:gd name="T4" fmla="*/ 78 w 78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96">
                  <a:moveTo>
                    <a:pt x="0" y="96"/>
                  </a:moveTo>
                  <a:lnTo>
                    <a:pt x="0" y="0"/>
                  </a:lnTo>
                  <a:lnTo>
                    <a:pt x="7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FA4BB9A-1A79-44DF-AC6E-2A0EBDA8D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121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688AE93F-CE5A-409B-A78C-B30A692BF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1182"/>
              <a:ext cx="55" cy="96"/>
            </a:xfrm>
            <a:custGeom>
              <a:avLst/>
              <a:gdLst>
                <a:gd name="T0" fmla="*/ 0 w 55"/>
                <a:gd name="T1" fmla="*/ 0 h 96"/>
                <a:gd name="T2" fmla="*/ 0 w 55"/>
                <a:gd name="T3" fmla="*/ 96 h 96"/>
                <a:gd name="T4" fmla="*/ 55 w 55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96">
                  <a:moveTo>
                    <a:pt x="0" y="0"/>
                  </a:moveTo>
                  <a:lnTo>
                    <a:pt x="0" y="96"/>
                  </a:lnTo>
                  <a:lnTo>
                    <a:pt x="55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48516889-7187-4339-8691-B31645273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1179"/>
              <a:ext cx="108" cy="145"/>
            </a:xfrm>
            <a:custGeom>
              <a:avLst/>
              <a:gdLst>
                <a:gd name="T0" fmla="*/ 0 w 108"/>
                <a:gd name="T1" fmla="*/ 145 h 145"/>
                <a:gd name="T2" fmla="*/ 0 w 108"/>
                <a:gd name="T3" fmla="*/ 0 h 145"/>
                <a:gd name="T4" fmla="*/ 108 w 108"/>
                <a:gd name="T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45">
                  <a:moveTo>
                    <a:pt x="0" y="145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9F73F3F-E6D9-4C91-AC2C-B09B095CE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1413"/>
              <a:ext cx="56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90E15F4-7C7A-47C5-94A1-118BDCC53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1331"/>
              <a:ext cx="95" cy="145"/>
            </a:xfrm>
            <a:custGeom>
              <a:avLst/>
              <a:gdLst>
                <a:gd name="T0" fmla="*/ 0 w 95"/>
                <a:gd name="T1" fmla="*/ 0 h 145"/>
                <a:gd name="T2" fmla="*/ 0 w 95"/>
                <a:gd name="T3" fmla="*/ 145 h 145"/>
                <a:gd name="T4" fmla="*/ 95 w 95"/>
                <a:gd name="T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145">
                  <a:moveTo>
                    <a:pt x="0" y="0"/>
                  </a:moveTo>
                  <a:lnTo>
                    <a:pt x="0" y="145"/>
                  </a:lnTo>
                  <a:lnTo>
                    <a:pt x="95" y="1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6B3402C4-9903-4081-A052-BBC3BC2EF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1328"/>
              <a:ext cx="132" cy="169"/>
            </a:xfrm>
            <a:custGeom>
              <a:avLst/>
              <a:gdLst>
                <a:gd name="T0" fmla="*/ 0 w 132"/>
                <a:gd name="T1" fmla="*/ 169 h 169"/>
                <a:gd name="T2" fmla="*/ 0 w 132"/>
                <a:gd name="T3" fmla="*/ 0 h 169"/>
                <a:gd name="T4" fmla="*/ 132 w 132"/>
                <a:gd name="T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69">
                  <a:moveTo>
                    <a:pt x="0" y="169"/>
                  </a:moveTo>
                  <a:lnTo>
                    <a:pt x="0" y="0"/>
                  </a:lnTo>
                  <a:lnTo>
                    <a:pt x="1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3D16CDE-D264-4190-AF0B-F6160AE62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1611"/>
              <a:ext cx="42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50079CB7-7EDC-4845-B12E-8CB1B5C57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1504"/>
              <a:ext cx="240" cy="171"/>
            </a:xfrm>
            <a:custGeom>
              <a:avLst/>
              <a:gdLst>
                <a:gd name="T0" fmla="*/ 0 w 240"/>
                <a:gd name="T1" fmla="*/ 0 h 171"/>
                <a:gd name="T2" fmla="*/ 0 w 240"/>
                <a:gd name="T3" fmla="*/ 171 h 171"/>
                <a:gd name="T4" fmla="*/ 240 w 240"/>
                <a:gd name="T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171">
                  <a:moveTo>
                    <a:pt x="0" y="0"/>
                  </a:moveTo>
                  <a:lnTo>
                    <a:pt x="0" y="171"/>
                  </a:lnTo>
                  <a:lnTo>
                    <a:pt x="240" y="17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2AA3F7DD-FD13-472D-AEA4-E01F6A6DD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" y="1500"/>
              <a:ext cx="40" cy="232"/>
            </a:xfrm>
            <a:custGeom>
              <a:avLst/>
              <a:gdLst>
                <a:gd name="T0" fmla="*/ 0 w 40"/>
                <a:gd name="T1" fmla="*/ 232 h 232"/>
                <a:gd name="T2" fmla="*/ 0 w 40"/>
                <a:gd name="T3" fmla="*/ 0 h 232"/>
                <a:gd name="T4" fmla="*/ 40 w 40"/>
                <a:gd name="T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2">
                  <a:moveTo>
                    <a:pt x="0" y="232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E832B39-D569-41CC-A2D2-0321EF431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8" y="1809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BE9A24DE-9739-47CB-95A1-E007882D7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1873"/>
              <a:ext cx="113" cy="96"/>
            </a:xfrm>
            <a:custGeom>
              <a:avLst/>
              <a:gdLst>
                <a:gd name="T0" fmla="*/ 0 w 113"/>
                <a:gd name="T1" fmla="*/ 96 h 96"/>
                <a:gd name="T2" fmla="*/ 0 w 113"/>
                <a:gd name="T3" fmla="*/ 0 h 96"/>
                <a:gd name="T4" fmla="*/ 113 w 113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96">
                  <a:moveTo>
                    <a:pt x="0" y="96"/>
                  </a:moveTo>
                  <a:lnTo>
                    <a:pt x="0" y="0"/>
                  </a:lnTo>
                  <a:lnTo>
                    <a:pt x="1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C455B35-0E3E-4243-A900-0FF510FE3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5" y="2008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2EB014A7-1CD6-42D7-BAB8-01EE88124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1976"/>
              <a:ext cx="110" cy="96"/>
            </a:xfrm>
            <a:custGeom>
              <a:avLst/>
              <a:gdLst>
                <a:gd name="T0" fmla="*/ 0 w 110"/>
                <a:gd name="T1" fmla="*/ 0 h 96"/>
                <a:gd name="T2" fmla="*/ 0 w 110"/>
                <a:gd name="T3" fmla="*/ 96 h 96"/>
                <a:gd name="T4" fmla="*/ 110 w 11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96">
                  <a:moveTo>
                    <a:pt x="0" y="0"/>
                  </a:moveTo>
                  <a:lnTo>
                    <a:pt x="0" y="96"/>
                  </a:lnTo>
                  <a:lnTo>
                    <a:pt x="110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5A97649B-702B-4CD7-9F3F-EF3DDA211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" y="1739"/>
              <a:ext cx="200" cy="233"/>
            </a:xfrm>
            <a:custGeom>
              <a:avLst/>
              <a:gdLst>
                <a:gd name="T0" fmla="*/ 0 w 200"/>
                <a:gd name="T1" fmla="*/ 0 h 233"/>
                <a:gd name="T2" fmla="*/ 0 w 200"/>
                <a:gd name="T3" fmla="*/ 233 h 233"/>
                <a:gd name="T4" fmla="*/ 200 w 200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233">
                  <a:moveTo>
                    <a:pt x="0" y="0"/>
                  </a:moveTo>
                  <a:lnTo>
                    <a:pt x="0" y="233"/>
                  </a:lnTo>
                  <a:lnTo>
                    <a:pt x="200" y="2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AD8EEBBA-9640-4BCF-AF9B-F571C0B77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0" y="1736"/>
              <a:ext cx="42" cy="313"/>
            </a:xfrm>
            <a:custGeom>
              <a:avLst/>
              <a:gdLst>
                <a:gd name="T0" fmla="*/ 0 w 42"/>
                <a:gd name="T1" fmla="*/ 313 h 313"/>
                <a:gd name="T2" fmla="*/ 0 w 42"/>
                <a:gd name="T3" fmla="*/ 0 h 313"/>
                <a:gd name="T4" fmla="*/ 42 w 42"/>
                <a:gd name="T5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13">
                  <a:moveTo>
                    <a:pt x="0" y="313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C573033A-9A70-4EAE-BFD5-1833BE0A5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0" y="2206"/>
              <a:ext cx="7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B9099D1C-9AC7-47E8-A36F-CAC9D8D7D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2270"/>
              <a:ext cx="107" cy="96"/>
            </a:xfrm>
            <a:custGeom>
              <a:avLst/>
              <a:gdLst>
                <a:gd name="T0" fmla="*/ 0 w 107"/>
                <a:gd name="T1" fmla="*/ 96 h 96"/>
                <a:gd name="T2" fmla="*/ 0 w 107"/>
                <a:gd name="T3" fmla="*/ 0 h 96"/>
                <a:gd name="T4" fmla="*/ 107 w 107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96">
                  <a:moveTo>
                    <a:pt x="0" y="96"/>
                  </a:moveTo>
                  <a:lnTo>
                    <a:pt x="0" y="0"/>
                  </a:lnTo>
                  <a:lnTo>
                    <a:pt x="1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95D07D7D-795F-409C-9D3E-8155680AB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2405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4E5B850D-7BB7-4436-B737-0DCE61F3A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2373"/>
              <a:ext cx="102" cy="96"/>
            </a:xfrm>
            <a:custGeom>
              <a:avLst/>
              <a:gdLst>
                <a:gd name="T0" fmla="*/ 0 w 102"/>
                <a:gd name="T1" fmla="*/ 0 h 96"/>
                <a:gd name="T2" fmla="*/ 0 w 102"/>
                <a:gd name="T3" fmla="*/ 96 h 96"/>
                <a:gd name="T4" fmla="*/ 102 w 102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96">
                  <a:moveTo>
                    <a:pt x="0" y="0"/>
                  </a:moveTo>
                  <a:lnTo>
                    <a:pt x="0" y="96"/>
                  </a:lnTo>
                  <a:lnTo>
                    <a:pt x="102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CD388081-7016-47C8-8963-8C8E2ACAE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0" y="2056"/>
              <a:ext cx="240" cy="313"/>
            </a:xfrm>
            <a:custGeom>
              <a:avLst/>
              <a:gdLst>
                <a:gd name="T0" fmla="*/ 0 w 240"/>
                <a:gd name="T1" fmla="*/ 0 h 313"/>
                <a:gd name="T2" fmla="*/ 0 w 240"/>
                <a:gd name="T3" fmla="*/ 313 h 313"/>
                <a:gd name="T4" fmla="*/ 240 w 240"/>
                <a:gd name="T5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313">
                  <a:moveTo>
                    <a:pt x="0" y="0"/>
                  </a:moveTo>
                  <a:lnTo>
                    <a:pt x="0" y="313"/>
                  </a:lnTo>
                  <a:lnTo>
                    <a:pt x="240" y="31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98D964DA-CE70-4FB0-8075-087643045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053"/>
              <a:ext cx="48" cy="353"/>
            </a:xfrm>
            <a:custGeom>
              <a:avLst/>
              <a:gdLst>
                <a:gd name="T0" fmla="*/ 0 w 48"/>
                <a:gd name="T1" fmla="*/ 353 h 353"/>
                <a:gd name="T2" fmla="*/ 0 w 48"/>
                <a:gd name="T3" fmla="*/ 0 h 353"/>
                <a:gd name="T4" fmla="*/ 48 w 48"/>
                <a:gd name="T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53">
                  <a:moveTo>
                    <a:pt x="0" y="353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9A02FBDC-73C8-401C-BA1C-7120D5806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2603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73898011-657E-42A1-AE0C-255B47ABF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2667"/>
              <a:ext cx="271" cy="96"/>
            </a:xfrm>
            <a:custGeom>
              <a:avLst/>
              <a:gdLst>
                <a:gd name="T0" fmla="*/ 0 w 271"/>
                <a:gd name="T1" fmla="*/ 96 h 96"/>
                <a:gd name="T2" fmla="*/ 0 w 271"/>
                <a:gd name="T3" fmla="*/ 0 h 96"/>
                <a:gd name="T4" fmla="*/ 271 w 271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6">
                  <a:moveTo>
                    <a:pt x="0" y="96"/>
                  </a:moveTo>
                  <a:lnTo>
                    <a:pt x="0" y="0"/>
                  </a:lnTo>
                  <a:lnTo>
                    <a:pt x="2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B7E6DCB6-88A5-4B94-937E-C30B9B521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2802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C6A08FFE-BE45-45A3-8949-D3DACDD1A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2770"/>
              <a:ext cx="220" cy="96"/>
            </a:xfrm>
            <a:custGeom>
              <a:avLst/>
              <a:gdLst>
                <a:gd name="T0" fmla="*/ 0 w 220"/>
                <a:gd name="T1" fmla="*/ 0 h 96"/>
                <a:gd name="T2" fmla="*/ 0 w 220"/>
                <a:gd name="T3" fmla="*/ 96 h 96"/>
                <a:gd name="T4" fmla="*/ 220 w 2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96">
                  <a:moveTo>
                    <a:pt x="0" y="0"/>
                  </a:moveTo>
                  <a:lnTo>
                    <a:pt x="0" y="96"/>
                  </a:lnTo>
                  <a:lnTo>
                    <a:pt x="220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9A7DFEA9-B0DF-40C4-96BA-8DBF7A263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413"/>
              <a:ext cx="86" cy="353"/>
            </a:xfrm>
            <a:custGeom>
              <a:avLst/>
              <a:gdLst>
                <a:gd name="T0" fmla="*/ 0 w 86"/>
                <a:gd name="T1" fmla="*/ 0 h 353"/>
                <a:gd name="T2" fmla="*/ 0 w 86"/>
                <a:gd name="T3" fmla="*/ 353 h 353"/>
                <a:gd name="T4" fmla="*/ 86 w 86"/>
                <a:gd name="T5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353">
                  <a:moveTo>
                    <a:pt x="0" y="0"/>
                  </a:moveTo>
                  <a:lnTo>
                    <a:pt x="0" y="353"/>
                  </a:lnTo>
                  <a:lnTo>
                    <a:pt x="86" y="35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3CC6F6B5-481B-4E28-9DCC-5D2155248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2409"/>
              <a:ext cx="42" cy="324"/>
            </a:xfrm>
            <a:custGeom>
              <a:avLst/>
              <a:gdLst>
                <a:gd name="T0" fmla="*/ 0 w 42"/>
                <a:gd name="T1" fmla="*/ 324 h 324"/>
                <a:gd name="T2" fmla="*/ 0 w 42"/>
                <a:gd name="T3" fmla="*/ 0 h 324"/>
                <a:gd name="T4" fmla="*/ 42 w 42"/>
                <a:gd name="T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4">
                  <a:moveTo>
                    <a:pt x="0" y="324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08DC44F7-C4E6-40C6-8860-BAD07081A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3000"/>
              <a:ext cx="114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3EF1B536-C62C-401C-A7FB-38A415FAB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2739"/>
              <a:ext cx="184" cy="325"/>
            </a:xfrm>
            <a:custGeom>
              <a:avLst/>
              <a:gdLst>
                <a:gd name="T0" fmla="*/ 0 w 184"/>
                <a:gd name="T1" fmla="*/ 0 h 325"/>
                <a:gd name="T2" fmla="*/ 0 w 184"/>
                <a:gd name="T3" fmla="*/ 325 h 325"/>
                <a:gd name="T4" fmla="*/ 184 w 184"/>
                <a:gd name="T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325">
                  <a:moveTo>
                    <a:pt x="0" y="0"/>
                  </a:moveTo>
                  <a:lnTo>
                    <a:pt x="0" y="325"/>
                  </a:lnTo>
                  <a:lnTo>
                    <a:pt x="184" y="3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4D064002-CF1F-4931-A99B-78682B175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" y="2736"/>
              <a:ext cx="371" cy="259"/>
            </a:xfrm>
            <a:custGeom>
              <a:avLst/>
              <a:gdLst>
                <a:gd name="T0" fmla="*/ 0 w 371"/>
                <a:gd name="T1" fmla="*/ 259 h 259"/>
                <a:gd name="T2" fmla="*/ 0 w 371"/>
                <a:gd name="T3" fmla="*/ 0 h 259"/>
                <a:gd name="T4" fmla="*/ 371 w 371"/>
                <a:gd name="T5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1" h="259">
                  <a:moveTo>
                    <a:pt x="0" y="259"/>
                  </a:moveTo>
                  <a:lnTo>
                    <a:pt x="0" y="0"/>
                  </a:lnTo>
                  <a:lnTo>
                    <a:pt x="3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3696753E-007A-4345-83BF-678E6E9BD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3199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15D28336-9218-4E2A-95C6-0B6F34E3C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" y="3002"/>
              <a:ext cx="555" cy="260"/>
            </a:xfrm>
            <a:custGeom>
              <a:avLst/>
              <a:gdLst>
                <a:gd name="T0" fmla="*/ 0 w 555"/>
                <a:gd name="T1" fmla="*/ 0 h 260"/>
                <a:gd name="T2" fmla="*/ 0 w 555"/>
                <a:gd name="T3" fmla="*/ 260 h 260"/>
                <a:gd name="T4" fmla="*/ 555 w 555"/>
                <a:gd name="T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5" h="260">
                  <a:moveTo>
                    <a:pt x="0" y="0"/>
                  </a:moveTo>
                  <a:lnTo>
                    <a:pt x="0" y="260"/>
                  </a:lnTo>
                  <a:lnTo>
                    <a:pt x="555" y="2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F7358ABA-1C84-4BD6-AF1F-AE2461EDF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" y="2998"/>
              <a:ext cx="526" cy="277"/>
            </a:xfrm>
            <a:custGeom>
              <a:avLst/>
              <a:gdLst>
                <a:gd name="T0" fmla="*/ 0 w 526"/>
                <a:gd name="T1" fmla="*/ 277 h 277"/>
                <a:gd name="T2" fmla="*/ 0 w 526"/>
                <a:gd name="T3" fmla="*/ 0 h 277"/>
                <a:gd name="T4" fmla="*/ 526 w 526"/>
                <a:gd name="T5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6" h="277">
                  <a:moveTo>
                    <a:pt x="0" y="277"/>
                  </a:moveTo>
                  <a:lnTo>
                    <a:pt x="0" y="0"/>
                  </a:lnTo>
                  <a:lnTo>
                    <a:pt x="5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73E8750D-5597-42AF-ACE0-59AC5457B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" y="3397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9D684DBF-6CFF-47B9-A535-D1F42FA96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461"/>
              <a:ext cx="1109" cy="96"/>
            </a:xfrm>
            <a:custGeom>
              <a:avLst/>
              <a:gdLst>
                <a:gd name="T0" fmla="*/ 0 w 1109"/>
                <a:gd name="T1" fmla="*/ 96 h 96"/>
                <a:gd name="T2" fmla="*/ 0 w 1109"/>
                <a:gd name="T3" fmla="*/ 0 h 96"/>
                <a:gd name="T4" fmla="*/ 1109 w 1109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9" h="96">
                  <a:moveTo>
                    <a:pt x="0" y="96"/>
                  </a:moveTo>
                  <a:lnTo>
                    <a:pt x="0" y="0"/>
                  </a:lnTo>
                  <a:lnTo>
                    <a:pt x="11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1CDD8872-D793-4995-A4A9-038376EFC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" y="3596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366C37DA-5096-495C-94D1-DFD456376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563"/>
              <a:ext cx="730" cy="96"/>
            </a:xfrm>
            <a:custGeom>
              <a:avLst/>
              <a:gdLst>
                <a:gd name="T0" fmla="*/ 0 w 730"/>
                <a:gd name="T1" fmla="*/ 0 h 96"/>
                <a:gd name="T2" fmla="*/ 0 w 730"/>
                <a:gd name="T3" fmla="*/ 96 h 96"/>
                <a:gd name="T4" fmla="*/ 730 w 73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0" h="96">
                  <a:moveTo>
                    <a:pt x="0" y="0"/>
                  </a:moveTo>
                  <a:lnTo>
                    <a:pt x="0" y="96"/>
                  </a:lnTo>
                  <a:lnTo>
                    <a:pt x="730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FFFCD7D3-906E-42BC-B4E1-34FCEF96D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" y="3282"/>
              <a:ext cx="355" cy="278"/>
            </a:xfrm>
            <a:custGeom>
              <a:avLst/>
              <a:gdLst>
                <a:gd name="T0" fmla="*/ 0 w 355"/>
                <a:gd name="T1" fmla="*/ 0 h 278"/>
                <a:gd name="T2" fmla="*/ 0 w 355"/>
                <a:gd name="T3" fmla="*/ 278 h 278"/>
                <a:gd name="T4" fmla="*/ 355 w 355"/>
                <a:gd name="T5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278">
                  <a:moveTo>
                    <a:pt x="0" y="0"/>
                  </a:moveTo>
                  <a:lnTo>
                    <a:pt x="0" y="278"/>
                  </a:lnTo>
                  <a:lnTo>
                    <a:pt x="355" y="27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xmlns="" id="{6A694894-65D0-4D03-BBFF-9CC4AC3EB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" y="3278"/>
              <a:ext cx="224" cy="436"/>
            </a:xfrm>
            <a:custGeom>
              <a:avLst/>
              <a:gdLst>
                <a:gd name="T0" fmla="*/ 0 w 224"/>
                <a:gd name="T1" fmla="*/ 436 h 436"/>
                <a:gd name="T2" fmla="*/ 0 w 224"/>
                <a:gd name="T3" fmla="*/ 0 h 436"/>
                <a:gd name="T4" fmla="*/ 224 w 224"/>
                <a:gd name="T5" fmla="*/ 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4" h="436">
                  <a:moveTo>
                    <a:pt x="0" y="436"/>
                  </a:moveTo>
                  <a:lnTo>
                    <a:pt x="0" y="0"/>
                  </a:lnTo>
                  <a:lnTo>
                    <a:pt x="2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717EF3D0-0F00-44E3-8F23-68C3AB63D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8" y="3794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DF669591-9422-4E29-A21F-5081807E1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" y="3858"/>
              <a:ext cx="69" cy="96"/>
            </a:xfrm>
            <a:custGeom>
              <a:avLst/>
              <a:gdLst>
                <a:gd name="T0" fmla="*/ 0 w 69"/>
                <a:gd name="T1" fmla="*/ 96 h 96"/>
                <a:gd name="T2" fmla="*/ 0 w 69"/>
                <a:gd name="T3" fmla="*/ 0 h 96"/>
                <a:gd name="T4" fmla="*/ 69 w 69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96">
                  <a:moveTo>
                    <a:pt x="0" y="96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2BA06E99-DBE7-4637-BA37-6B9953F8C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3992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F3B247EE-C2EA-48C7-AB82-F3D829CE5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" y="3960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0 w 57"/>
                <a:gd name="T3" fmla="*/ 96 h 96"/>
                <a:gd name="T4" fmla="*/ 57 w 57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0" y="96"/>
                  </a:lnTo>
                  <a:lnTo>
                    <a:pt x="57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944A6866-5FEA-4BD3-8BD9-53DCE984C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3957"/>
              <a:ext cx="259" cy="195"/>
            </a:xfrm>
            <a:custGeom>
              <a:avLst/>
              <a:gdLst>
                <a:gd name="T0" fmla="*/ 0 w 259"/>
                <a:gd name="T1" fmla="*/ 195 h 195"/>
                <a:gd name="T2" fmla="*/ 0 w 259"/>
                <a:gd name="T3" fmla="*/ 0 h 195"/>
                <a:gd name="T4" fmla="*/ 259 w 259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9" h="195">
                  <a:moveTo>
                    <a:pt x="0" y="195"/>
                  </a:moveTo>
                  <a:lnTo>
                    <a:pt x="0" y="0"/>
                  </a:lnTo>
                  <a:lnTo>
                    <a:pt x="25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253E2E92-3FD8-4E35-A9F9-780315AE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" y="4191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284D75B1-89B4-41EE-9554-94CEF0AFF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" y="4255"/>
              <a:ext cx="301" cy="96"/>
            </a:xfrm>
            <a:custGeom>
              <a:avLst/>
              <a:gdLst>
                <a:gd name="T0" fmla="*/ 0 w 301"/>
                <a:gd name="T1" fmla="*/ 96 h 96"/>
                <a:gd name="T2" fmla="*/ 0 w 301"/>
                <a:gd name="T3" fmla="*/ 0 h 96"/>
                <a:gd name="T4" fmla="*/ 301 w 301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1" h="96">
                  <a:moveTo>
                    <a:pt x="0" y="96"/>
                  </a:moveTo>
                  <a:lnTo>
                    <a:pt x="0" y="0"/>
                  </a:lnTo>
                  <a:lnTo>
                    <a:pt x="3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68B3A487-FC2C-46D8-B5A3-32E747475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4389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2C2A87E4-5DEA-43E3-99CE-5678D2FA3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" y="4357"/>
              <a:ext cx="251" cy="96"/>
            </a:xfrm>
            <a:custGeom>
              <a:avLst/>
              <a:gdLst>
                <a:gd name="T0" fmla="*/ 0 w 251"/>
                <a:gd name="T1" fmla="*/ 0 h 96"/>
                <a:gd name="T2" fmla="*/ 0 w 251"/>
                <a:gd name="T3" fmla="*/ 96 h 96"/>
                <a:gd name="T4" fmla="*/ 251 w 251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" h="96">
                  <a:moveTo>
                    <a:pt x="0" y="0"/>
                  </a:moveTo>
                  <a:lnTo>
                    <a:pt x="0" y="96"/>
                  </a:lnTo>
                  <a:lnTo>
                    <a:pt x="251" y="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36AFA491-D426-44C4-9C2C-E296E9203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4159"/>
              <a:ext cx="99" cy="195"/>
            </a:xfrm>
            <a:custGeom>
              <a:avLst/>
              <a:gdLst>
                <a:gd name="T0" fmla="*/ 0 w 99"/>
                <a:gd name="T1" fmla="*/ 0 h 195"/>
                <a:gd name="T2" fmla="*/ 0 w 99"/>
                <a:gd name="T3" fmla="*/ 195 h 195"/>
                <a:gd name="T4" fmla="*/ 99 w 99"/>
                <a:gd name="T5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95">
                  <a:moveTo>
                    <a:pt x="0" y="0"/>
                  </a:moveTo>
                  <a:lnTo>
                    <a:pt x="0" y="195"/>
                  </a:lnTo>
                  <a:lnTo>
                    <a:pt x="99" y="1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D1849A9D-3BBD-4641-B9D0-A4F71C743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" y="3720"/>
              <a:ext cx="1288" cy="435"/>
            </a:xfrm>
            <a:custGeom>
              <a:avLst/>
              <a:gdLst>
                <a:gd name="T0" fmla="*/ 0 w 1288"/>
                <a:gd name="T1" fmla="*/ 0 h 435"/>
                <a:gd name="T2" fmla="*/ 0 w 1288"/>
                <a:gd name="T3" fmla="*/ 435 h 435"/>
                <a:gd name="T4" fmla="*/ 1288 w 1288"/>
                <a:gd name="T5" fmla="*/ 435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8" h="435">
                  <a:moveTo>
                    <a:pt x="0" y="0"/>
                  </a:moveTo>
                  <a:lnTo>
                    <a:pt x="0" y="435"/>
                  </a:lnTo>
                  <a:lnTo>
                    <a:pt x="1288" y="4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39505BDE-135C-437C-8666-19BA4B63C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7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18705A18-DF6D-4597-82BE-C513A1F3C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199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C3903CFD-E736-4DC1-9171-B479D092B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107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FE795B6F-CE3B-4ED6-911F-415B31876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22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29AFDEC0-E9C9-4572-BB5B-8F3BB0C0B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1397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883F8B94-D99E-44EA-8643-108D146E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63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6039C3B8-EFE0-410C-BF08-45EF97EAF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38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47973402-200D-4994-8AE6-A5775449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" y="195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DD83C168-7901-469A-A736-93EEE7271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4" y="278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901E5A79-75E6-4215-BF31-EFEC51610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6" y="230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94D7E315-3121-4B75-8E8C-12F479D88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6" y="263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BDEFB9F8-70B5-4927-852F-0BA43C030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5" y="289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1151C9F2-503B-466B-9BAE-6B411AAAA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" y="38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3A2124B8-EFA5-4883-9A7A-E3638203E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437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66DD720E-2687-4F7F-8B9D-CF678018D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417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Line 72">
              <a:extLst>
                <a:ext uri="{FF2B5EF4-FFF2-40B4-BE49-F238E27FC236}">
                  <a16:creationId xmlns:a16="http://schemas.microsoft.com/office/drawing/2014/main" xmlns="" id="{62380A1F-CEE0-47F9-A441-72AA81DDC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9" y="4720"/>
              <a:ext cx="35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3">
              <a:extLst>
                <a:ext uri="{FF2B5EF4-FFF2-40B4-BE49-F238E27FC236}">
                  <a16:creationId xmlns:a16="http://schemas.microsoft.com/office/drawing/2014/main" xmlns="" id="{86FB8155-0264-49DF-8F66-BE906B8BB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9" y="46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4">
              <a:extLst>
                <a:ext uri="{FF2B5EF4-FFF2-40B4-BE49-F238E27FC236}">
                  <a16:creationId xmlns:a16="http://schemas.microsoft.com/office/drawing/2014/main" xmlns="" id="{E7CC445E-DA3A-4D47-84F2-1017CB68F7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1" y="46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22E4D70B-ED43-4EC2-840F-0500E7851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4744"/>
              <a:ext cx="10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xmlns="" id="{1B5C9DF3-55F4-4B84-BF08-665F4F498B14}"/>
              </a:ext>
            </a:extLst>
          </p:cNvPr>
          <p:cNvCxnSpPr/>
          <p:nvPr/>
        </p:nvCxnSpPr>
        <p:spPr>
          <a:xfrm>
            <a:off x="3169151" y="1928808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45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09A9E2-2193-4E67-9E29-D8E1412FDD62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NRPS31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63E90ACA-C793-48A5-BA8E-F87B95B60D0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4025" y="1346598"/>
            <a:ext cx="5962650" cy="7212806"/>
            <a:chOff x="286" y="783"/>
            <a:chExt cx="3756" cy="419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56CA93A3-2C23-460F-AC80-CA492EFE3EC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6" y="783"/>
              <a:ext cx="3748" cy="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A4307F0-87D3-4B29-B764-408B12709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0" y="1095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7DB1482E-BED4-4B93-9B8E-35F0C6C62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0" y="1159"/>
              <a:ext cx="126" cy="298"/>
            </a:xfrm>
            <a:custGeom>
              <a:avLst/>
              <a:gdLst>
                <a:gd name="T0" fmla="*/ 0 w 126"/>
                <a:gd name="T1" fmla="*/ 298 h 298"/>
                <a:gd name="T2" fmla="*/ 0 w 126"/>
                <a:gd name="T3" fmla="*/ 0 h 298"/>
                <a:gd name="T4" fmla="*/ 126 w 126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298">
                  <a:moveTo>
                    <a:pt x="0" y="298"/>
                  </a:moveTo>
                  <a:lnTo>
                    <a:pt x="0" y="0"/>
                  </a:lnTo>
                  <a:lnTo>
                    <a:pt x="1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0D57EE8-E8E4-4630-BF07-7B0AD2A02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4" y="1697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18E57A6F-CD91-4C66-AC4C-E7F2E2887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0" y="1463"/>
              <a:ext cx="150" cy="298"/>
            </a:xfrm>
            <a:custGeom>
              <a:avLst/>
              <a:gdLst>
                <a:gd name="T0" fmla="*/ 0 w 150"/>
                <a:gd name="T1" fmla="*/ 0 h 298"/>
                <a:gd name="T2" fmla="*/ 0 w 150"/>
                <a:gd name="T3" fmla="*/ 298 h 298"/>
                <a:gd name="T4" fmla="*/ 150 w 150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98">
                  <a:moveTo>
                    <a:pt x="0" y="0"/>
                  </a:moveTo>
                  <a:lnTo>
                    <a:pt x="0" y="298"/>
                  </a:lnTo>
                  <a:lnTo>
                    <a:pt x="150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30ECADA1-9A34-4613-9FD3-95CCB8078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" y="1460"/>
              <a:ext cx="377" cy="599"/>
            </a:xfrm>
            <a:custGeom>
              <a:avLst/>
              <a:gdLst>
                <a:gd name="T0" fmla="*/ 0 w 377"/>
                <a:gd name="T1" fmla="*/ 599 h 599"/>
                <a:gd name="T2" fmla="*/ 0 w 377"/>
                <a:gd name="T3" fmla="*/ 0 h 599"/>
                <a:gd name="T4" fmla="*/ 377 w 377"/>
                <a:gd name="T5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7" h="599">
                  <a:moveTo>
                    <a:pt x="0" y="599"/>
                  </a:moveTo>
                  <a:lnTo>
                    <a:pt x="0" y="0"/>
                  </a:lnTo>
                  <a:lnTo>
                    <a:pt x="37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211E4BA-DBFD-4BDE-9BD6-808EDE417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" y="2299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179226B1-301E-4F3B-A26A-8AE8A8DC8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6" y="2363"/>
              <a:ext cx="75" cy="298"/>
            </a:xfrm>
            <a:custGeom>
              <a:avLst/>
              <a:gdLst>
                <a:gd name="T0" fmla="*/ 0 w 75"/>
                <a:gd name="T1" fmla="*/ 298 h 298"/>
                <a:gd name="T2" fmla="*/ 0 w 75"/>
                <a:gd name="T3" fmla="*/ 0 h 298"/>
                <a:gd name="T4" fmla="*/ 75 w 75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98">
                  <a:moveTo>
                    <a:pt x="0" y="298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89DBE11-C455-469D-859D-11171559D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" y="2901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5DA139D7-8E5C-4D0D-A70B-4373EB480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6" y="2667"/>
              <a:ext cx="63" cy="298"/>
            </a:xfrm>
            <a:custGeom>
              <a:avLst/>
              <a:gdLst>
                <a:gd name="T0" fmla="*/ 0 w 63"/>
                <a:gd name="T1" fmla="*/ 0 h 298"/>
                <a:gd name="T2" fmla="*/ 0 w 63"/>
                <a:gd name="T3" fmla="*/ 298 h 298"/>
                <a:gd name="T4" fmla="*/ 63 w 63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298">
                  <a:moveTo>
                    <a:pt x="0" y="0"/>
                  </a:moveTo>
                  <a:lnTo>
                    <a:pt x="0" y="298"/>
                  </a:lnTo>
                  <a:lnTo>
                    <a:pt x="63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3E63F7C3-5DAF-4D40-A345-3BE5DFD4F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" y="2065"/>
              <a:ext cx="233" cy="599"/>
            </a:xfrm>
            <a:custGeom>
              <a:avLst/>
              <a:gdLst>
                <a:gd name="T0" fmla="*/ 0 w 233"/>
                <a:gd name="T1" fmla="*/ 0 h 599"/>
                <a:gd name="T2" fmla="*/ 0 w 233"/>
                <a:gd name="T3" fmla="*/ 599 h 599"/>
                <a:gd name="T4" fmla="*/ 233 w 233"/>
                <a:gd name="T5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" h="599">
                  <a:moveTo>
                    <a:pt x="0" y="0"/>
                  </a:moveTo>
                  <a:lnTo>
                    <a:pt x="0" y="599"/>
                  </a:lnTo>
                  <a:lnTo>
                    <a:pt x="233" y="5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FF867F28-FC4B-40D7-9139-4AC6E22D0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" y="2062"/>
              <a:ext cx="1796" cy="749"/>
            </a:xfrm>
            <a:custGeom>
              <a:avLst/>
              <a:gdLst>
                <a:gd name="T0" fmla="*/ 0 w 1796"/>
                <a:gd name="T1" fmla="*/ 749 h 749"/>
                <a:gd name="T2" fmla="*/ 0 w 1796"/>
                <a:gd name="T3" fmla="*/ 0 h 749"/>
                <a:gd name="T4" fmla="*/ 1796 w 1796"/>
                <a:gd name="T5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6" h="749">
                  <a:moveTo>
                    <a:pt x="0" y="749"/>
                  </a:moveTo>
                  <a:lnTo>
                    <a:pt x="0" y="0"/>
                  </a:lnTo>
                  <a:lnTo>
                    <a:pt x="17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3A87ED7F-7288-4873-A020-F761472E4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4" y="3503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966B1040-981B-496E-AB54-1996AE753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" y="2818"/>
              <a:ext cx="2283" cy="749"/>
            </a:xfrm>
            <a:custGeom>
              <a:avLst/>
              <a:gdLst>
                <a:gd name="T0" fmla="*/ 0 w 2283"/>
                <a:gd name="T1" fmla="*/ 0 h 749"/>
                <a:gd name="T2" fmla="*/ 0 w 2283"/>
                <a:gd name="T3" fmla="*/ 749 h 749"/>
                <a:gd name="T4" fmla="*/ 2283 w 2283"/>
                <a:gd name="T5" fmla="*/ 749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3" h="749">
                  <a:moveTo>
                    <a:pt x="0" y="0"/>
                  </a:moveTo>
                  <a:lnTo>
                    <a:pt x="0" y="749"/>
                  </a:lnTo>
                  <a:lnTo>
                    <a:pt x="2283" y="74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0B2A5205-F131-49BE-A92A-634AEB56B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2814"/>
              <a:ext cx="617" cy="674"/>
            </a:xfrm>
            <a:custGeom>
              <a:avLst/>
              <a:gdLst>
                <a:gd name="T0" fmla="*/ 0 w 617"/>
                <a:gd name="T1" fmla="*/ 674 h 674"/>
                <a:gd name="T2" fmla="*/ 0 w 617"/>
                <a:gd name="T3" fmla="*/ 0 h 674"/>
                <a:gd name="T4" fmla="*/ 617 w 617"/>
                <a:gd name="T5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7" h="674">
                  <a:moveTo>
                    <a:pt x="0" y="674"/>
                  </a:moveTo>
                  <a:lnTo>
                    <a:pt x="0" y="0"/>
                  </a:lnTo>
                  <a:lnTo>
                    <a:pt x="6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52AB468B-755E-4CD9-A579-98816F9E1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4105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8DCC97E1-F057-4880-BBD8-567D7E7EA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3495"/>
              <a:ext cx="1348" cy="674"/>
            </a:xfrm>
            <a:custGeom>
              <a:avLst/>
              <a:gdLst>
                <a:gd name="T0" fmla="*/ 0 w 1348"/>
                <a:gd name="T1" fmla="*/ 0 h 674"/>
                <a:gd name="T2" fmla="*/ 0 w 1348"/>
                <a:gd name="T3" fmla="*/ 674 h 674"/>
                <a:gd name="T4" fmla="*/ 1348 w 1348"/>
                <a:gd name="T5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8" h="674">
                  <a:moveTo>
                    <a:pt x="0" y="0"/>
                  </a:moveTo>
                  <a:lnTo>
                    <a:pt x="0" y="674"/>
                  </a:lnTo>
                  <a:lnTo>
                    <a:pt x="1348" y="6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A32C142D-C166-4F0E-961F-F4CA86F30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0" y="269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5673CE61-5DC7-43CB-8F15-9E06834EF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4" y="134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00EB53FE-E45E-417D-A4D2-7653AB080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6" y="195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xmlns="" id="{B8631AC3-669A-4D05-B95A-0BA649763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0" y="4842"/>
              <a:ext cx="38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xmlns="" id="{AB269FC3-B672-4C88-A71B-0A4D148AC7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0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xmlns="" id="{A4718593-B357-416F-BBFE-4F103B77E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2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C1F9100B-9A35-4818-8D52-3BBF2EB97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4866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512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7FA0AF6-AE7E-46A2-9603-31FD9DE0DBC8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NRPS33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90DE26A1-A7BD-446A-ABB7-F9BE7A96DC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9014" y="1960563"/>
            <a:ext cx="4906962" cy="5647797"/>
            <a:chOff x="623" y="1140"/>
            <a:chExt cx="3091" cy="3284"/>
          </a:xfrm>
        </p:grpSpPr>
        <p:sp>
          <p:nvSpPr>
            <p:cNvPr id="50" name="AutoShape 3">
              <a:extLst>
                <a:ext uri="{FF2B5EF4-FFF2-40B4-BE49-F238E27FC236}">
                  <a16:creationId xmlns:a16="http://schemas.microsoft.com/office/drawing/2014/main" xmlns="" id="{A4A01BD2-6B6C-4615-962E-D03C7DF74F1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3" y="1140"/>
              <a:ext cx="3055" cy="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1" name="Rectangle 5">
              <a:extLst>
                <a:ext uri="{FF2B5EF4-FFF2-40B4-BE49-F238E27FC236}">
                  <a16:creationId xmlns:a16="http://schemas.microsoft.com/office/drawing/2014/main" xmlns="" id="{7A6F538F-6692-4549-BB98-AA5582897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4" y="1272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xmlns="" id="{2F13E0C2-D7DF-4122-92B6-2FDDF297E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323"/>
              <a:ext cx="790" cy="120"/>
            </a:xfrm>
            <a:custGeom>
              <a:avLst/>
              <a:gdLst>
                <a:gd name="T0" fmla="*/ 0 w 790"/>
                <a:gd name="T1" fmla="*/ 120 h 120"/>
                <a:gd name="T2" fmla="*/ 0 w 790"/>
                <a:gd name="T3" fmla="*/ 0 h 120"/>
                <a:gd name="T4" fmla="*/ 790 w 790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0" h="120">
                  <a:moveTo>
                    <a:pt x="0" y="120"/>
                  </a:moveTo>
                  <a:lnTo>
                    <a:pt x="0" y="0"/>
                  </a:lnTo>
                  <a:lnTo>
                    <a:pt x="79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3" name="Rectangle 7">
              <a:extLst>
                <a:ext uri="{FF2B5EF4-FFF2-40B4-BE49-F238E27FC236}">
                  <a16:creationId xmlns:a16="http://schemas.microsoft.com/office/drawing/2014/main" xmlns="" id="{8F5A4D9F-8E1F-4A75-8352-E55255D5E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5" y="1516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xmlns="" id="{4E77A845-F230-452B-9EAD-305294962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448"/>
              <a:ext cx="470" cy="119"/>
            </a:xfrm>
            <a:custGeom>
              <a:avLst/>
              <a:gdLst>
                <a:gd name="T0" fmla="*/ 0 w 470"/>
                <a:gd name="T1" fmla="*/ 0 h 119"/>
                <a:gd name="T2" fmla="*/ 0 w 470"/>
                <a:gd name="T3" fmla="*/ 119 h 119"/>
                <a:gd name="T4" fmla="*/ 470 w 470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0" h="119">
                  <a:moveTo>
                    <a:pt x="0" y="0"/>
                  </a:moveTo>
                  <a:lnTo>
                    <a:pt x="0" y="119"/>
                  </a:lnTo>
                  <a:lnTo>
                    <a:pt x="470" y="11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xmlns="" id="{9C373C46-9BA5-409D-97BC-1472F38B6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" y="1445"/>
              <a:ext cx="241" cy="181"/>
            </a:xfrm>
            <a:custGeom>
              <a:avLst/>
              <a:gdLst>
                <a:gd name="T0" fmla="*/ 0 w 241"/>
                <a:gd name="T1" fmla="*/ 181 h 181"/>
                <a:gd name="T2" fmla="*/ 0 w 241"/>
                <a:gd name="T3" fmla="*/ 0 h 181"/>
                <a:gd name="T4" fmla="*/ 241 w 241"/>
                <a:gd name="T5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1" h="181">
                  <a:moveTo>
                    <a:pt x="0" y="181"/>
                  </a:moveTo>
                  <a:lnTo>
                    <a:pt x="0" y="0"/>
                  </a:lnTo>
                  <a:lnTo>
                    <a:pt x="24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6" name="Rectangle 10">
              <a:extLst>
                <a:ext uri="{FF2B5EF4-FFF2-40B4-BE49-F238E27FC236}">
                  <a16:creationId xmlns:a16="http://schemas.microsoft.com/office/drawing/2014/main" xmlns="" id="{9D6FAA13-5709-4444-99C7-D71A48221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" y="1760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xmlns="" id="{71604CFD-3423-4A1C-8AB5-0F035B5A2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" y="1631"/>
              <a:ext cx="613" cy="181"/>
            </a:xfrm>
            <a:custGeom>
              <a:avLst/>
              <a:gdLst>
                <a:gd name="T0" fmla="*/ 0 w 613"/>
                <a:gd name="T1" fmla="*/ 0 h 181"/>
                <a:gd name="T2" fmla="*/ 0 w 613"/>
                <a:gd name="T3" fmla="*/ 181 h 181"/>
                <a:gd name="T4" fmla="*/ 613 w 613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3" h="181">
                  <a:moveTo>
                    <a:pt x="0" y="0"/>
                  </a:moveTo>
                  <a:lnTo>
                    <a:pt x="0" y="181"/>
                  </a:lnTo>
                  <a:lnTo>
                    <a:pt x="613" y="18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xmlns="" id="{3718E671-01A2-40D0-9822-AFC5ECBFC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" y="1629"/>
              <a:ext cx="62" cy="210"/>
            </a:xfrm>
            <a:custGeom>
              <a:avLst/>
              <a:gdLst>
                <a:gd name="T0" fmla="*/ 0 w 62"/>
                <a:gd name="T1" fmla="*/ 210 h 210"/>
                <a:gd name="T2" fmla="*/ 0 w 62"/>
                <a:gd name="T3" fmla="*/ 0 h 210"/>
                <a:gd name="T4" fmla="*/ 62 w 62"/>
                <a:gd name="T5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210">
                  <a:moveTo>
                    <a:pt x="0" y="210"/>
                  </a:moveTo>
                  <a:lnTo>
                    <a:pt x="0" y="0"/>
                  </a:lnTo>
                  <a:lnTo>
                    <a:pt x="6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59" name="Rectangle 13">
              <a:extLst>
                <a:ext uri="{FF2B5EF4-FFF2-40B4-BE49-F238E27FC236}">
                  <a16:creationId xmlns:a16="http://schemas.microsoft.com/office/drawing/2014/main" xmlns="" id="{3064A2CC-F116-4A4B-BB22-2BB69E06C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7" y="2005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xmlns="" id="{2A270507-B695-455E-B7EC-064F8609C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" y="1844"/>
              <a:ext cx="746" cy="212"/>
            </a:xfrm>
            <a:custGeom>
              <a:avLst/>
              <a:gdLst>
                <a:gd name="T0" fmla="*/ 0 w 746"/>
                <a:gd name="T1" fmla="*/ 0 h 212"/>
                <a:gd name="T2" fmla="*/ 0 w 746"/>
                <a:gd name="T3" fmla="*/ 212 h 212"/>
                <a:gd name="T4" fmla="*/ 746 w 74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6" h="212">
                  <a:moveTo>
                    <a:pt x="0" y="0"/>
                  </a:moveTo>
                  <a:lnTo>
                    <a:pt x="0" y="212"/>
                  </a:lnTo>
                  <a:lnTo>
                    <a:pt x="746" y="21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xmlns="" id="{90CF4B1B-A506-4B76-BB6B-8DCA2AA02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" y="1842"/>
              <a:ext cx="140" cy="226"/>
            </a:xfrm>
            <a:custGeom>
              <a:avLst/>
              <a:gdLst>
                <a:gd name="T0" fmla="*/ 0 w 140"/>
                <a:gd name="T1" fmla="*/ 226 h 226"/>
                <a:gd name="T2" fmla="*/ 0 w 140"/>
                <a:gd name="T3" fmla="*/ 0 h 226"/>
                <a:gd name="T4" fmla="*/ 140 w 140"/>
                <a:gd name="T5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226">
                  <a:moveTo>
                    <a:pt x="0" y="226"/>
                  </a:move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2" name="Rectangle 16">
              <a:extLst>
                <a:ext uri="{FF2B5EF4-FFF2-40B4-BE49-F238E27FC236}">
                  <a16:creationId xmlns:a16="http://schemas.microsoft.com/office/drawing/2014/main" xmlns="" id="{45127582-62AD-4B89-B5C9-C5EA8651E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4" y="2249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xmlns="" id="{1C71A304-E76F-44B7-8BC6-38B4A22A1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" y="2073"/>
              <a:ext cx="762" cy="227"/>
            </a:xfrm>
            <a:custGeom>
              <a:avLst/>
              <a:gdLst>
                <a:gd name="T0" fmla="*/ 0 w 762"/>
                <a:gd name="T1" fmla="*/ 0 h 227"/>
                <a:gd name="T2" fmla="*/ 0 w 762"/>
                <a:gd name="T3" fmla="*/ 227 h 227"/>
                <a:gd name="T4" fmla="*/ 762 w 762"/>
                <a:gd name="T5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2" h="227">
                  <a:moveTo>
                    <a:pt x="0" y="0"/>
                  </a:moveTo>
                  <a:lnTo>
                    <a:pt x="0" y="227"/>
                  </a:lnTo>
                  <a:lnTo>
                    <a:pt x="762" y="22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xmlns="" id="{862193EA-8C6A-4091-BD4D-2E3545589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2070"/>
              <a:ext cx="183" cy="234"/>
            </a:xfrm>
            <a:custGeom>
              <a:avLst/>
              <a:gdLst>
                <a:gd name="T0" fmla="*/ 0 w 183"/>
                <a:gd name="T1" fmla="*/ 234 h 234"/>
                <a:gd name="T2" fmla="*/ 0 w 183"/>
                <a:gd name="T3" fmla="*/ 0 h 234"/>
                <a:gd name="T4" fmla="*/ 183 w 183"/>
                <a:gd name="T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3" h="234">
                  <a:moveTo>
                    <a:pt x="0" y="234"/>
                  </a:moveTo>
                  <a:lnTo>
                    <a:pt x="0" y="0"/>
                  </a:lnTo>
                  <a:lnTo>
                    <a:pt x="18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5" name="Rectangle 19">
              <a:extLst>
                <a:ext uri="{FF2B5EF4-FFF2-40B4-BE49-F238E27FC236}">
                  <a16:creationId xmlns:a16="http://schemas.microsoft.com/office/drawing/2014/main" xmlns="" id="{31A7413A-8EBA-47BC-9681-8AC642400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4" y="2493"/>
              <a:ext cx="47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xmlns="" id="{9438BD60-6ADD-418C-B737-EE884CDC6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2309"/>
              <a:ext cx="735" cy="236"/>
            </a:xfrm>
            <a:custGeom>
              <a:avLst/>
              <a:gdLst>
                <a:gd name="T0" fmla="*/ 0 w 735"/>
                <a:gd name="T1" fmla="*/ 0 h 236"/>
                <a:gd name="T2" fmla="*/ 0 w 735"/>
                <a:gd name="T3" fmla="*/ 236 h 236"/>
                <a:gd name="T4" fmla="*/ 735 w 735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5" h="236">
                  <a:moveTo>
                    <a:pt x="0" y="0"/>
                  </a:moveTo>
                  <a:lnTo>
                    <a:pt x="0" y="236"/>
                  </a:lnTo>
                  <a:lnTo>
                    <a:pt x="735" y="23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xmlns="" id="{389B1C7E-74B6-4859-80AA-7C0918D9B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" y="2307"/>
              <a:ext cx="465" cy="612"/>
            </a:xfrm>
            <a:custGeom>
              <a:avLst/>
              <a:gdLst>
                <a:gd name="T0" fmla="*/ 0 w 465"/>
                <a:gd name="T1" fmla="*/ 612 h 612"/>
                <a:gd name="T2" fmla="*/ 0 w 465"/>
                <a:gd name="T3" fmla="*/ 0 h 612"/>
                <a:gd name="T4" fmla="*/ 465 w 465"/>
                <a:gd name="T5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5" h="612">
                  <a:moveTo>
                    <a:pt x="0" y="612"/>
                  </a:moveTo>
                  <a:lnTo>
                    <a:pt x="0" y="0"/>
                  </a:lnTo>
                  <a:lnTo>
                    <a:pt x="46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8" name="Rectangle 22">
              <a:extLst>
                <a:ext uri="{FF2B5EF4-FFF2-40B4-BE49-F238E27FC236}">
                  <a16:creationId xmlns:a16="http://schemas.microsoft.com/office/drawing/2014/main" xmlns="" id="{822E7033-AE14-489A-8787-607DA467D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3" y="273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xmlns="" id="{6F647805-C662-40B4-9911-0943F8D26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" y="2789"/>
              <a:ext cx="877" cy="119"/>
            </a:xfrm>
            <a:custGeom>
              <a:avLst/>
              <a:gdLst>
                <a:gd name="T0" fmla="*/ 0 w 877"/>
                <a:gd name="T1" fmla="*/ 119 h 119"/>
                <a:gd name="T2" fmla="*/ 0 w 877"/>
                <a:gd name="T3" fmla="*/ 0 h 119"/>
                <a:gd name="T4" fmla="*/ 877 w 877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7" h="119">
                  <a:moveTo>
                    <a:pt x="0" y="119"/>
                  </a:moveTo>
                  <a:lnTo>
                    <a:pt x="0" y="0"/>
                  </a:lnTo>
                  <a:lnTo>
                    <a:pt x="87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0" name="Rectangle 24">
              <a:extLst>
                <a:ext uri="{FF2B5EF4-FFF2-40B4-BE49-F238E27FC236}">
                  <a16:creationId xmlns:a16="http://schemas.microsoft.com/office/drawing/2014/main" xmlns="" id="{B8B44247-2B4F-40A0-92C9-9E2098054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9" y="298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xmlns="" id="{71370419-4043-4738-A763-757490B63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" y="2914"/>
              <a:ext cx="824" cy="119"/>
            </a:xfrm>
            <a:custGeom>
              <a:avLst/>
              <a:gdLst>
                <a:gd name="T0" fmla="*/ 0 w 824"/>
                <a:gd name="T1" fmla="*/ 0 h 119"/>
                <a:gd name="T2" fmla="*/ 0 w 824"/>
                <a:gd name="T3" fmla="*/ 119 h 119"/>
                <a:gd name="T4" fmla="*/ 824 w 82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4" h="119">
                  <a:moveTo>
                    <a:pt x="0" y="0"/>
                  </a:moveTo>
                  <a:lnTo>
                    <a:pt x="0" y="119"/>
                  </a:lnTo>
                  <a:lnTo>
                    <a:pt x="824" y="11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xmlns="" id="{40FE8D15-AC68-4760-896B-C590182E5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911"/>
              <a:ext cx="69" cy="181"/>
            </a:xfrm>
            <a:custGeom>
              <a:avLst/>
              <a:gdLst>
                <a:gd name="T0" fmla="*/ 0 w 69"/>
                <a:gd name="T1" fmla="*/ 181 h 181"/>
                <a:gd name="T2" fmla="*/ 0 w 69"/>
                <a:gd name="T3" fmla="*/ 0 h 181"/>
                <a:gd name="T4" fmla="*/ 69 w 69"/>
                <a:gd name="T5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81">
                  <a:moveTo>
                    <a:pt x="0" y="181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3" name="Rectangle 27">
              <a:extLst>
                <a:ext uri="{FF2B5EF4-FFF2-40B4-BE49-F238E27FC236}">
                  <a16:creationId xmlns:a16="http://schemas.microsoft.com/office/drawing/2014/main" xmlns="" id="{ACC85CDD-406D-44D7-9A0B-31B152D38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2" y="322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xmlns="" id="{7A825C5B-60BE-4197-8C91-2655036F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3097"/>
              <a:ext cx="1276" cy="180"/>
            </a:xfrm>
            <a:custGeom>
              <a:avLst/>
              <a:gdLst>
                <a:gd name="T0" fmla="*/ 0 w 1276"/>
                <a:gd name="T1" fmla="*/ 0 h 180"/>
                <a:gd name="T2" fmla="*/ 0 w 1276"/>
                <a:gd name="T3" fmla="*/ 180 h 180"/>
                <a:gd name="T4" fmla="*/ 1276 w 1276"/>
                <a:gd name="T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6" h="180">
                  <a:moveTo>
                    <a:pt x="0" y="0"/>
                  </a:moveTo>
                  <a:lnTo>
                    <a:pt x="0" y="180"/>
                  </a:lnTo>
                  <a:lnTo>
                    <a:pt x="1276" y="18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xmlns="" id="{6FC64A38-0C9D-4040-A418-B739285EE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" y="3094"/>
              <a:ext cx="214" cy="211"/>
            </a:xfrm>
            <a:custGeom>
              <a:avLst/>
              <a:gdLst>
                <a:gd name="T0" fmla="*/ 0 w 214"/>
                <a:gd name="T1" fmla="*/ 211 h 211"/>
                <a:gd name="T2" fmla="*/ 0 w 214"/>
                <a:gd name="T3" fmla="*/ 0 h 211"/>
                <a:gd name="T4" fmla="*/ 214 w 214"/>
                <a:gd name="T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" h="211">
                  <a:moveTo>
                    <a:pt x="0" y="211"/>
                  </a:moveTo>
                  <a:lnTo>
                    <a:pt x="0" y="0"/>
                  </a:lnTo>
                  <a:lnTo>
                    <a:pt x="21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6" name="Rectangle 30">
              <a:extLst>
                <a:ext uri="{FF2B5EF4-FFF2-40B4-BE49-F238E27FC236}">
                  <a16:creationId xmlns:a16="http://schemas.microsoft.com/office/drawing/2014/main" xmlns="" id="{E2601762-F963-4ED1-AEFB-D2787CE0F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" y="3470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31">
              <a:extLst>
                <a:ext uri="{FF2B5EF4-FFF2-40B4-BE49-F238E27FC236}">
                  <a16:creationId xmlns:a16="http://schemas.microsoft.com/office/drawing/2014/main" xmlns="" id="{60BFA33B-96E4-4524-9A4D-20EC8E0A5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" y="3310"/>
              <a:ext cx="929" cy="212"/>
            </a:xfrm>
            <a:custGeom>
              <a:avLst/>
              <a:gdLst>
                <a:gd name="T0" fmla="*/ 0 w 929"/>
                <a:gd name="T1" fmla="*/ 0 h 212"/>
                <a:gd name="T2" fmla="*/ 0 w 929"/>
                <a:gd name="T3" fmla="*/ 212 h 212"/>
                <a:gd name="T4" fmla="*/ 929 w 929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9" h="212">
                  <a:moveTo>
                    <a:pt x="0" y="0"/>
                  </a:moveTo>
                  <a:lnTo>
                    <a:pt x="0" y="212"/>
                  </a:lnTo>
                  <a:lnTo>
                    <a:pt x="929" y="21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8" name="Freeform 32">
              <a:extLst>
                <a:ext uri="{FF2B5EF4-FFF2-40B4-BE49-F238E27FC236}">
                  <a16:creationId xmlns:a16="http://schemas.microsoft.com/office/drawing/2014/main" xmlns="" id="{34D0C29B-468E-49A5-9CFC-F2C9D6491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3307"/>
              <a:ext cx="185" cy="226"/>
            </a:xfrm>
            <a:custGeom>
              <a:avLst/>
              <a:gdLst>
                <a:gd name="T0" fmla="*/ 0 w 185"/>
                <a:gd name="T1" fmla="*/ 226 h 226"/>
                <a:gd name="T2" fmla="*/ 0 w 185"/>
                <a:gd name="T3" fmla="*/ 0 h 226"/>
                <a:gd name="T4" fmla="*/ 185 w 185"/>
                <a:gd name="T5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" h="226">
                  <a:moveTo>
                    <a:pt x="0" y="226"/>
                  </a:moveTo>
                  <a:lnTo>
                    <a:pt x="0" y="0"/>
                  </a:lnTo>
                  <a:lnTo>
                    <a:pt x="18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79" name="Rectangle 33">
              <a:extLst>
                <a:ext uri="{FF2B5EF4-FFF2-40B4-BE49-F238E27FC236}">
                  <a16:creationId xmlns:a16="http://schemas.microsoft.com/office/drawing/2014/main" xmlns="" id="{204BFEEB-719E-4CAA-B767-5472DD2A5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9" y="371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2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34">
              <a:extLst>
                <a:ext uri="{FF2B5EF4-FFF2-40B4-BE49-F238E27FC236}">
                  <a16:creationId xmlns:a16="http://schemas.microsoft.com/office/drawing/2014/main" xmlns="" id="{19386296-DD81-48A3-89AA-6DFE7FDC1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3538"/>
              <a:ext cx="1101" cy="228"/>
            </a:xfrm>
            <a:custGeom>
              <a:avLst/>
              <a:gdLst>
                <a:gd name="T0" fmla="*/ 0 w 1101"/>
                <a:gd name="T1" fmla="*/ 0 h 228"/>
                <a:gd name="T2" fmla="*/ 0 w 1101"/>
                <a:gd name="T3" fmla="*/ 228 h 228"/>
                <a:gd name="T4" fmla="*/ 1101 w 1101"/>
                <a:gd name="T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228">
                  <a:moveTo>
                    <a:pt x="0" y="0"/>
                  </a:moveTo>
                  <a:lnTo>
                    <a:pt x="0" y="228"/>
                  </a:lnTo>
                  <a:lnTo>
                    <a:pt x="1101" y="22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xmlns="" id="{2EC2EF8A-E24D-4F75-B8B6-98BD75483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" y="2924"/>
              <a:ext cx="314" cy="612"/>
            </a:xfrm>
            <a:custGeom>
              <a:avLst/>
              <a:gdLst>
                <a:gd name="T0" fmla="*/ 0 w 314"/>
                <a:gd name="T1" fmla="*/ 0 h 612"/>
                <a:gd name="T2" fmla="*/ 0 w 314"/>
                <a:gd name="T3" fmla="*/ 612 h 612"/>
                <a:gd name="T4" fmla="*/ 314 w 314"/>
                <a:gd name="T5" fmla="*/ 61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4" h="612">
                  <a:moveTo>
                    <a:pt x="0" y="0"/>
                  </a:moveTo>
                  <a:lnTo>
                    <a:pt x="0" y="612"/>
                  </a:lnTo>
                  <a:lnTo>
                    <a:pt x="314" y="61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82" name="Freeform 36">
              <a:extLst>
                <a:ext uri="{FF2B5EF4-FFF2-40B4-BE49-F238E27FC236}">
                  <a16:creationId xmlns:a16="http://schemas.microsoft.com/office/drawing/2014/main" xmlns="" id="{36E2EFB2-4BF4-44A1-81A6-867C37B2A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2921"/>
              <a:ext cx="446" cy="542"/>
            </a:xfrm>
            <a:custGeom>
              <a:avLst/>
              <a:gdLst>
                <a:gd name="T0" fmla="*/ 0 w 446"/>
                <a:gd name="T1" fmla="*/ 542 h 542"/>
                <a:gd name="T2" fmla="*/ 0 w 446"/>
                <a:gd name="T3" fmla="*/ 0 h 542"/>
                <a:gd name="T4" fmla="*/ 446 w 446"/>
                <a:gd name="T5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6" h="542">
                  <a:moveTo>
                    <a:pt x="0" y="542"/>
                  </a:moveTo>
                  <a:lnTo>
                    <a:pt x="0" y="0"/>
                  </a:lnTo>
                  <a:lnTo>
                    <a:pt x="44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83" name="Rectangle 37">
              <a:extLst>
                <a:ext uri="{FF2B5EF4-FFF2-40B4-BE49-F238E27FC236}">
                  <a16:creationId xmlns:a16="http://schemas.microsoft.com/office/drawing/2014/main" xmlns="" id="{923BC4B1-EF1C-4CDD-8AB6-8D7C978C7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9" y="3959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Freeform 38">
              <a:extLst>
                <a:ext uri="{FF2B5EF4-FFF2-40B4-BE49-F238E27FC236}">
                  <a16:creationId xmlns:a16="http://schemas.microsoft.com/office/drawing/2014/main" xmlns="" id="{07412804-723F-4845-92BE-03314E848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3468"/>
              <a:ext cx="1041" cy="542"/>
            </a:xfrm>
            <a:custGeom>
              <a:avLst/>
              <a:gdLst>
                <a:gd name="T0" fmla="*/ 0 w 1041"/>
                <a:gd name="T1" fmla="*/ 0 h 542"/>
                <a:gd name="T2" fmla="*/ 0 w 1041"/>
                <a:gd name="T3" fmla="*/ 542 h 542"/>
                <a:gd name="T4" fmla="*/ 1041 w 1041"/>
                <a:gd name="T5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1" h="542">
                  <a:moveTo>
                    <a:pt x="0" y="0"/>
                  </a:moveTo>
                  <a:lnTo>
                    <a:pt x="0" y="542"/>
                  </a:lnTo>
                  <a:lnTo>
                    <a:pt x="1041" y="54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85" name="Rectangle 39">
              <a:extLst>
                <a:ext uri="{FF2B5EF4-FFF2-40B4-BE49-F238E27FC236}">
                  <a16:creationId xmlns:a16="http://schemas.microsoft.com/office/drawing/2014/main" xmlns="" id="{0A28F2E7-27A6-4DB5-BD8F-2FC1C5EB5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" y="1354"/>
              <a:ext cx="10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40">
              <a:extLst>
                <a:ext uri="{FF2B5EF4-FFF2-40B4-BE49-F238E27FC236}">
                  <a16:creationId xmlns:a16="http://schemas.microsoft.com/office/drawing/2014/main" xmlns="" id="{EF5BB018-39BC-421A-AFAB-C3398E868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3" y="1751"/>
              <a:ext cx="7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99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41">
              <a:extLst>
                <a:ext uri="{FF2B5EF4-FFF2-40B4-BE49-F238E27FC236}">
                  <a16:creationId xmlns:a16="http://schemas.microsoft.com/office/drawing/2014/main" xmlns="" id="{51516D75-9EF7-4697-A455-202309A16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979"/>
              <a:ext cx="7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99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42">
              <a:extLst>
                <a:ext uri="{FF2B5EF4-FFF2-40B4-BE49-F238E27FC236}">
                  <a16:creationId xmlns:a16="http://schemas.microsoft.com/office/drawing/2014/main" xmlns="" id="{B6149B33-413A-47E4-98C3-81D0CBBD0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9" y="2216"/>
              <a:ext cx="10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43">
              <a:extLst>
                <a:ext uri="{FF2B5EF4-FFF2-40B4-BE49-F238E27FC236}">
                  <a16:creationId xmlns:a16="http://schemas.microsoft.com/office/drawing/2014/main" xmlns="" id="{FFDA6AB4-7B94-4B59-A113-383BD1EA2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" y="2820"/>
              <a:ext cx="7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85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44">
              <a:extLst>
                <a:ext uri="{FF2B5EF4-FFF2-40B4-BE49-F238E27FC236}">
                  <a16:creationId xmlns:a16="http://schemas.microsoft.com/office/drawing/2014/main" xmlns="" id="{79092B4E-3ABB-47FB-B9F6-92DBF902A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" y="3003"/>
              <a:ext cx="10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45">
              <a:extLst>
                <a:ext uri="{FF2B5EF4-FFF2-40B4-BE49-F238E27FC236}">
                  <a16:creationId xmlns:a16="http://schemas.microsoft.com/office/drawing/2014/main" xmlns="" id="{076535C5-5583-4050-A74C-BE76AF5AA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3216"/>
              <a:ext cx="10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46">
              <a:extLst>
                <a:ext uri="{FF2B5EF4-FFF2-40B4-BE49-F238E27FC236}">
                  <a16:creationId xmlns:a16="http://schemas.microsoft.com/office/drawing/2014/main" xmlns="" id="{8859E0CC-3D58-463E-BD81-861DF04F6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" y="3555"/>
              <a:ext cx="10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Line 47">
              <a:extLst>
                <a:ext uri="{FF2B5EF4-FFF2-40B4-BE49-F238E27FC236}">
                  <a16:creationId xmlns:a16="http://schemas.microsoft.com/office/drawing/2014/main" xmlns="" id="{03D31D73-C93D-4CEB-B2DF-8D518CBB3C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6" y="4310"/>
              <a:ext cx="330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94" name="Line 48">
              <a:extLst>
                <a:ext uri="{FF2B5EF4-FFF2-40B4-BE49-F238E27FC236}">
                  <a16:creationId xmlns:a16="http://schemas.microsoft.com/office/drawing/2014/main" xmlns="" id="{9FBAB6BF-C6FB-4E97-9988-F25D29563B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6" y="4289"/>
              <a:ext cx="0" cy="42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95" name="Line 49">
              <a:extLst>
                <a:ext uri="{FF2B5EF4-FFF2-40B4-BE49-F238E27FC236}">
                  <a16:creationId xmlns:a16="http://schemas.microsoft.com/office/drawing/2014/main" xmlns="" id="{74ABEC88-B1CB-48B3-86C2-2239335680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6" y="4289"/>
              <a:ext cx="0" cy="42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96" name="Rectangle 50">
              <a:extLst>
                <a:ext uri="{FF2B5EF4-FFF2-40B4-BE49-F238E27FC236}">
                  <a16:creationId xmlns:a16="http://schemas.microsoft.com/office/drawing/2014/main" xmlns="" id="{58AF552D-4089-48FF-B7E9-6CC9A20D2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" y="4335"/>
              <a:ext cx="15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</a:t>
              </a:r>
              <a:endPara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42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72B9800-EBB2-4DDC-B7B8-1FF64A43C589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NRPS34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D0149C48-B6C0-46B0-8407-5B53ED5175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5025" y="1484181"/>
            <a:ext cx="5187950" cy="6937640"/>
            <a:chOff x="526" y="863"/>
            <a:chExt cx="3268" cy="403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617CEB7F-176B-46DC-82B4-C116FCB92C8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6" y="863"/>
              <a:ext cx="3268" cy="4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32C0E41-3BD5-4BAF-946A-74BB6A686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1038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61A50D18-F9A3-4308-B304-24DEFBDF3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0" y="1102"/>
              <a:ext cx="993" cy="160"/>
            </a:xfrm>
            <a:custGeom>
              <a:avLst/>
              <a:gdLst>
                <a:gd name="T0" fmla="*/ 0 w 993"/>
                <a:gd name="T1" fmla="*/ 160 h 160"/>
                <a:gd name="T2" fmla="*/ 0 w 993"/>
                <a:gd name="T3" fmla="*/ 0 h 160"/>
                <a:gd name="T4" fmla="*/ 993 w 993"/>
                <a:gd name="T5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3" h="160">
                  <a:moveTo>
                    <a:pt x="0" y="160"/>
                  </a:moveTo>
                  <a:lnTo>
                    <a:pt x="0" y="0"/>
                  </a:lnTo>
                  <a:lnTo>
                    <a:pt x="99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B674504-A641-4B8E-B0B4-2C81854EA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" y="1364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FAB7B35D-4CBC-4199-80C4-1D4180E56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0" y="1268"/>
              <a:ext cx="822" cy="160"/>
            </a:xfrm>
            <a:custGeom>
              <a:avLst/>
              <a:gdLst>
                <a:gd name="T0" fmla="*/ 0 w 822"/>
                <a:gd name="T1" fmla="*/ 0 h 160"/>
                <a:gd name="T2" fmla="*/ 0 w 822"/>
                <a:gd name="T3" fmla="*/ 160 h 160"/>
                <a:gd name="T4" fmla="*/ 822 w 822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2" h="160">
                  <a:moveTo>
                    <a:pt x="0" y="0"/>
                  </a:moveTo>
                  <a:lnTo>
                    <a:pt x="0" y="160"/>
                  </a:lnTo>
                  <a:lnTo>
                    <a:pt x="822" y="1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C7D753FD-C73F-4203-A138-AB3CF27E9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265"/>
              <a:ext cx="224" cy="242"/>
            </a:xfrm>
            <a:custGeom>
              <a:avLst/>
              <a:gdLst>
                <a:gd name="T0" fmla="*/ 0 w 224"/>
                <a:gd name="T1" fmla="*/ 242 h 242"/>
                <a:gd name="T2" fmla="*/ 0 w 224"/>
                <a:gd name="T3" fmla="*/ 0 h 242"/>
                <a:gd name="T4" fmla="*/ 224 w 224"/>
                <a:gd name="T5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4" h="242">
                  <a:moveTo>
                    <a:pt x="0" y="242"/>
                  </a:moveTo>
                  <a:lnTo>
                    <a:pt x="0" y="0"/>
                  </a:lnTo>
                  <a:lnTo>
                    <a:pt x="2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7D7C70F-58B7-4E8F-8FE6-CEA9563D7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" y="1691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9EA03A65-754A-4849-8B3A-82F53A0B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513"/>
              <a:ext cx="844" cy="242"/>
            </a:xfrm>
            <a:custGeom>
              <a:avLst/>
              <a:gdLst>
                <a:gd name="T0" fmla="*/ 0 w 844"/>
                <a:gd name="T1" fmla="*/ 0 h 242"/>
                <a:gd name="T2" fmla="*/ 0 w 844"/>
                <a:gd name="T3" fmla="*/ 242 h 242"/>
                <a:gd name="T4" fmla="*/ 844 w 844"/>
                <a:gd name="T5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4" h="242">
                  <a:moveTo>
                    <a:pt x="0" y="0"/>
                  </a:moveTo>
                  <a:lnTo>
                    <a:pt x="0" y="242"/>
                  </a:lnTo>
                  <a:lnTo>
                    <a:pt x="844" y="2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76CD291B-D19B-473C-9818-3D411D2F5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" y="1510"/>
              <a:ext cx="59" cy="281"/>
            </a:xfrm>
            <a:custGeom>
              <a:avLst/>
              <a:gdLst>
                <a:gd name="T0" fmla="*/ 0 w 59"/>
                <a:gd name="T1" fmla="*/ 281 h 281"/>
                <a:gd name="T2" fmla="*/ 0 w 59"/>
                <a:gd name="T3" fmla="*/ 0 h 281"/>
                <a:gd name="T4" fmla="*/ 59 w 59"/>
                <a:gd name="T5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81">
                  <a:moveTo>
                    <a:pt x="0" y="281"/>
                  </a:moveTo>
                  <a:lnTo>
                    <a:pt x="0" y="0"/>
                  </a:lnTo>
                  <a:lnTo>
                    <a:pt x="5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DEA812F-2E9F-40E3-AAC2-F36D99682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0" y="2017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54EE157-F524-44F8-A25C-6103C7C9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" y="1798"/>
              <a:ext cx="1020" cy="283"/>
            </a:xfrm>
            <a:custGeom>
              <a:avLst/>
              <a:gdLst>
                <a:gd name="T0" fmla="*/ 0 w 1020"/>
                <a:gd name="T1" fmla="*/ 0 h 283"/>
                <a:gd name="T2" fmla="*/ 0 w 1020"/>
                <a:gd name="T3" fmla="*/ 283 h 283"/>
                <a:gd name="T4" fmla="*/ 1020 w 1020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0" h="283">
                  <a:moveTo>
                    <a:pt x="0" y="0"/>
                  </a:moveTo>
                  <a:lnTo>
                    <a:pt x="0" y="283"/>
                  </a:lnTo>
                  <a:lnTo>
                    <a:pt x="1020" y="28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B2A4DCA6-347A-48D1-8961-0DD14817E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1795"/>
              <a:ext cx="23" cy="302"/>
            </a:xfrm>
            <a:custGeom>
              <a:avLst/>
              <a:gdLst>
                <a:gd name="T0" fmla="*/ 0 w 23"/>
                <a:gd name="T1" fmla="*/ 302 h 302"/>
                <a:gd name="T2" fmla="*/ 0 w 23"/>
                <a:gd name="T3" fmla="*/ 0 h 302"/>
                <a:gd name="T4" fmla="*/ 23 w 23"/>
                <a:gd name="T5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02">
                  <a:moveTo>
                    <a:pt x="0" y="302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C00EF968-77C4-4FA4-A5BA-C49DEB90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0" y="234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1C0BE45B-1AA8-4499-A7D1-F902FF321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104"/>
              <a:ext cx="973" cy="304"/>
            </a:xfrm>
            <a:custGeom>
              <a:avLst/>
              <a:gdLst>
                <a:gd name="T0" fmla="*/ 0 w 973"/>
                <a:gd name="T1" fmla="*/ 0 h 304"/>
                <a:gd name="T2" fmla="*/ 0 w 973"/>
                <a:gd name="T3" fmla="*/ 304 h 304"/>
                <a:gd name="T4" fmla="*/ 973 w 973"/>
                <a:gd name="T5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3" h="304">
                  <a:moveTo>
                    <a:pt x="0" y="0"/>
                  </a:moveTo>
                  <a:lnTo>
                    <a:pt x="0" y="304"/>
                  </a:lnTo>
                  <a:lnTo>
                    <a:pt x="973" y="3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924B6901-027E-47FF-971E-88DA2170F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" y="2100"/>
              <a:ext cx="33" cy="314"/>
            </a:xfrm>
            <a:custGeom>
              <a:avLst/>
              <a:gdLst>
                <a:gd name="T0" fmla="*/ 0 w 33"/>
                <a:gd name="T1" fmla="*/ 314 h 314"/>
                <a:gd name="T2" fmla="*/ 0 w 33"/>
                <a:gd name="T3" fmla="*/ 0 h 314"/>
                <a:gd name="T4" fmla="*/ 33 w 33"/>
                <a:gd name="T5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14">
                  <a:moveTo>
                    <a:pt x="0" y="314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9726BB3E-FDA5-4C46-A6B2-AAA5B15BF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" y="2671"/>
              <a:ext cx="57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7C1E67A-2E45-4061-A9B7-AB2981D1F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" y="2421"/>
              <a:ext cx="2201" cy="313"/>
            </a:xfrm>
            <a:custGeom>
              <a:avLst/>
              <a:gdLst>
                <a:gd name="T0" fmla="*/ 0 w 2201"/>
                <a:gd name="T1" fmla="*/ 0 h 313"/>
                <a:gd name="T2" fmla="*/ 0 w 2201"/>
                <a:gd name="T3" fmla="*/ 313 h 313"/>
                <a:gd name="T4" fmla="*/ 2201 w 2201"/>
                <a:gd name="T5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1" h="313">
                  <a:moveTo>
                    <a:pt x="0" y="0"/>
                  </a:moveTo>
                  <a:lnTo>
                    <a:pt x="0" y="313"/>
                  </a:lnTo>
                  <a:lnTo>
                    <a:pt x="2201" y="31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0BA1F19F-147E-4005-89A2-CDCAD4093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" y="2417"/>
              <a:ext cx="13" cy="319"/>
            </a:xfrm>
            <a:custGeom>
              <a:avLst/>
              <a:gdLst>
                <a:gd name="T0" fmla="*/ 0 w 13"/>
                <a:gd name="T1" fmla="*/ 319 h 319"/>
                <a:gd name="T2" fmla="*/ 0 w 13"/>
                <a:gd name="T3" fmla="*/ 0 h 319"/>
                <a:gd name="T4" fmla="*/ 13 w 13"/>
                <a:gd name="T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319">
                  <a:moveTo>
                    <a:pt x="0" y="319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BC8A9857-E8D9-4287-BC18-74256DF62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6" y="2997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8D785E63-F100-4D03-9444-75375965F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" y="2742"/>
              <a:ext cx="795" cy="319"/>
            </a:xfrm>
            <a:custGeom>
              <a:avLst/>
              <a:gdLst>
                <a:gd name="T0" fmla="*/ 0 w 795"/>
                <a:gd name="T1" fmla="*/ 0 h 319"/>
                <a:gd name="T2" fmla="*/ 0 w 795"/>
                <a:gd name="T3" fmla="*/ 319 h 319"/>
                <a:gd name="T4" fmla="*/ 795 w 795"/>
                <a:gd name="T5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5" h="319">
                  <a:moveTo>
                    <a:pt x="0" y="0"/>
                  </a:moveTo>
                  <a:lnTo>
                    <a:pt x="0" y="319"/>
                  </a:lnTo>
                  <a:lnTo>
                    <a:pt x="795" y="31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56DD524C-28CE-4E71-B224-E2FD0F6EE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" y="2739"/>
              <a:ext cx="14" cy="320"/>
            </a:xfrm>
            <a:custGeom>
              <a:avLst/>
              <a:gdLst>
                <a:gd name="T0" fmla="*/ 0 w 14"/>
                <a:gd name="T1" fmla="*/ 320 h 320"/>
                <a:gd name="T2" fmla="*/ 0 w 14"/>
                <a:gd name="T3" fmla="*/ 0 h 320"/>
                <a:gd name="T4" fmla="*/ 14 w 14"/>
                <a:gd name="T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320">
                  <a:moveTo>
                    <a:pt x="0" y="320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F0DB0DE7-AEA1-4FD4-9926-1E0D1C6CE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8" y="3324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167A368C-AA3F-42AC-A35C-50F606B50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" y="3066"/>
              <a:ext cx="831" cy="321"/>
            </a:xfrm>
            <a:custGeom>
              <a:avLst/>
              <a:gdLst>
                <a:gd name="T0" fmla="*/ 0 w 831"/>
                <a:gd name="T1" fmla="*/ 0 h 321"/>
                <a:gd name="T2" fmla="*/ 0 w 831"/>
                <a:gd name="T3" fmla="*/ 321 h 321"/>
                <a:gd name="T4" fmla="*/ 831 w 831"/>
                <a:gd name="T5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1" h="321">
                  <a:moveTo>
                    <a:pt x="0" y="0"/>
                  </a:moveTo>
                  <a:lnTo>
                    <a:pt x="0" y="321"/>
                  </a:lnTo>
                  <a:lnTo>
                    <a:pt x="831" y="3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C90F6738-6312-4A63-B5B9-D4CA5982F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" y="3062"/>
              <a:ext cx="10" cy="322"/>
            </a:xfrm>
            <a:custGeom>
              <a:avLst/>
              <a:gdLst>
                <a:gd name="T0" fmla="*/ 0 w 10"/>
                <a:gd name="T1" fmla="*/ 322 h 322"/>
                <a:gd name="T2" fmla="*/ 0 w 10"/>
                <a:gd name="T3" fmla="*/ 0 h 322"/>
                <a:gd name="T4" fmla="*/ 10 w 10"/>
                <a:gd name="T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22">
                  <a:moveTo>
                    <a:pt x="0" y="322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4B81786E-92B3-40C8-BE3E-67E955FAE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3650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6308B249-D1FB-4359-96C6-36F9E65DC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" y="3391"/>
              <a:ext cx="556" cy="323"/>
            </a:xfrm>
            <a:custGeom>
              <a:avLst/>
              <a:gdLst>
                <a:gd name="T0" fmla="*/ 0 w 556"/>
                <a:gd name="T1" fmla="*/ 0 h 323"/>
                <a:gd name="T2" fmla="*/ 0 w 556"/>
                <a:gd name="T3" fmla="*/ 323 h 323"/>
                <a:gd name="T4" fmla="*/ 556 w 556"/>
                <a:gd name="T5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6" h="323">
                  <a:moveTo>
                    <a:pt x="0" y="0"/>
                  </a:moveTo>
                  <a:lnTo>
                    <a:pt x="0" y="323"/>
                  </a:lnTo>
                  <a:lnTo>
                    <a:pt x="556" y="3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8873574B-8708-4180-8FA9-58FBDE033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3387"/>
              <a:ext cx="19" cy="324"/>
            </a:xfrm>
            <a:custGeom>
              <a:avLst/>
              <a:gdLst>
                <a:gd name="T0" fmla="*/ 0 w 19"/>
                <a:gd name="T1" fmla="*/ 324 h 324"/>
                <a:gd name="T2" fmla="*/ 0 w 19"/>
                <a:gd name="T3" fmla="*/ 0 h 324"/>
                <a:gd name="T4" fmla="*/ 19 w 19"/>
                <a:gd name="T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24">
                  <a:moveTo>
                    <a:pt x="0" y="324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7284CEDE-7A5B-4A73-A8DA-CAC4542F9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1" y="3977"/>
              <a:ext cx="100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LH27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D7C9138A-73F3-410D-B529-085B181DC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3717"/>
              <a:ext cx="983" cy="324"/>
            </a:xfrm>
            <a:custGeom>
              <a:avLst/>
              <a:gdLst>
                <a:gd name="T0" fmla="*/ 0 w 983"/>
                <a:gd name="T1" fmla="*/ 0 h 324"/>
                <a:gd name="T2" fmla="*/ 0 w 983"/>
                <a:gd name="T3" fmla="*/ 324 h 324"/>
                <a:gd name="T4" fmla="*/ 983 w 983"/>
                <a:gd name="T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3" h="324">
                  <a:moveTo>
                    <a:pt x="0" y="0"/>
                  </a:moveTo>
                  <a:lnTo>
                    <a:pt x="0" y="324"/>
                  </a:lnTo>
                  <a:lnTo>
                    <a:pt x="983" y="3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89F5AD56-01AD-4D75-A0AA-575C82F7E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" y="3714"/>
              <a:ext cx="355" cy="323"/>
            </a:xfrm>
            <a:custGeom>
              <a:avLst/>
              <a:gdLst>
                <a:gd name="T0" fmla="*/ 0 w 355"/>
                <a:gd name="T1" fmla="*/ 323 h 323"/>
                <a:gd name="T2" fmla="*/ 0 w 355"/>
                <a:gd name="T3" fmla="*/ 0 h 323"/>
                <a:gd name="T4" fmla="*/ 355 w 355"/>
                <a:gd name="T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323">
                  <a:moveTo>
                    <a:pt x="0" y="323"/>
                  </a:moveTo>
                  <a:lnTo>
                    <a:pt x="0" y="0"/>
                  </a:lnTo>
                  <a:lnTo>
                    <a:pt x="3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CCBF18E7-17D8-4A3A-9211-95F901137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6" y="4303"/>
              <a:ext cx="123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Colletotrichum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simondii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F1AFAF0D-DF00-4C39-9FAD-C8C6F41FC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" y="4044"/>
              <a:ext cx="962" cy="323"/>
            </a:xfrm>
            <a:custGeom>
              <a:avLst/>
              <a:gdLst>
                <a:gd name="T0" fmla="*/ 0 w 962"/>
                <a:gd name="T1" fmla="*/ 0 h 323"/>
                <a:gd name="T2" fmla="*/ 0 w 962"/>
                <a:gd name="T3" fmla="*/ 323 h 323"/>
                <a:gd name="T4" fmla="*/ 962 w 962"/>
                <a:gd name="T5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2" h="323">
                  <a:moveTo>
                    <a:pt x="0" y="0"/>
                  </a:moveTo>
                  <a:lnTo>
                    <a:pt x="0" y="323"/>
                  </a:lnTo>
                  <a:lnTo>
                    <a:pt x="962" y="3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FC9104C6-C1D0-4617-A0E2-F5A610D86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" y="115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C4BDFB49-8C69-4786-BAA1-C40BC8E79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" y="140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70BB99BC-54FC-4458-99F8-5F0326125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8" y="168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AA9E61E5-05F9-4C7E-B0EF-AAC2D05C1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" y="199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C41148E7-FD2E-4006-AF79-8DD27E1F8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" y="327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Line 41">
              <a:extLst>
                <a:ext uri="{FF2B5EF4-FFF2-40B4-BE49-F238E27FC236}">
                  <a16:creationId xmlns:a16="http://schemas.microsoft.com/office/drawing/2014/main" xmlns="" id="{42040BB1-2474-44D7-B60A-C9319CF826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" y="4763"/>
              <a:ext cx="20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xmlns="" id="{14BF387F-2C12-4EBB-9D78-591021227B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" y="473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3">
              <a:extLst>
                <a:ext uri="{FF2B5EF4-FFF2-40B4-BE49-F238E27FC236}">
                  <a16:creationId xmlns:a16="http://schemas.microsoft.com/office/drawing/2014/main" xmlns="" id="{BEEE7DC2-3471-4123-8F69-227B76E1E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9" y="473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893FB00D-39CA-465D-B26B-1D85A74B5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" y="4786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76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1A9F31-9B8A-4D12-BEF7-62CB91F0F432}"/>
              </a:ext>
            </a:extLst>
          </p:cNvPr>
          <p:cNvSpPr txBox="1"/>
          <p:nvPr/>
        </p:nvSpPr>
        <p:spPr>
          <a:xfrm>
            <a:off x="522514" y="1018903"/>
            <a:ext cx="65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PKS3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BC0B4DA8-1E94-4ABB-BD2A-516555F0582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79539" y="0"/>
            <a:ext cx="4098925" cy="9906000"/>
            <a:chOff x="869" y="0"/>
            <a:chExt cx="2582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28722ECD-28E4-4CE2-9487-83DF173966D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69" y="0"/>
              <a:ext cx="2582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FF2DA90-5BB5-4458-AF25-A91C88A4F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4" y="81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B0B169E1-1B0A-4110-A278-30DD7DAA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" y="141"/>
              <a:ext cx="110" cy="69"/>
            </a:xfrm>
            <a:custGeom>
              <a:avLst/>
              <a:gdLst>
                <a:gd name="T0" fmla="*/ 0 w 110"/>
                <a:gd name="T1" fmla="*/ 69 h 69"/>
                <a:gd name="T2" fmla="*/ 0 w 110"/>
                <a:gd name="T3" fmla="*/ 0 h 69"/>
                <a:gd name="T4" fmla="*/ 110 w 11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9">
                  <a:moveTo>
                    <a:pt x="0" y="69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821727D-04E9-403B-86DD-A563ADBAA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4" y="224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C325E719-EC61-4083-A0B0-7EC606C17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" y="216"/>
              <a:ext cx="110" cy="68"/>
            </a:xfrm>
            <a:custGeom>
              <a:avLst/>
              <a:gdLst>
                <a:gd name="T0" fmla="*/ 0 w 110"/>
                <a:gd name="T1" fmla="*/ 0 h 68"/>
                <a:gd name="T2" fmla="*/ 0 w 110"/>
                <a:gd name="T3" fmla="*/ 68 h 68"/>
                <a:gd name="T4" fmla="*/ 110 w 11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8">
                  <a:moveTo>
                    <a:pt x="0" y="0"/>
                  </a:moveTo>
                  <a:lnTo>
                    <a:pt x="0" y="68"/>
                  </a:lnTo>
                  <a:lnTo>
                    <a:pt x="11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AF5F876-9E1B-4E9B-98C6-4B62E4AAB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213"/>
              <a:ext cx="85" cy="193"/>
            </a:xfrm>
            <a:custGeom>
              <a:avLst/>
              <a:gdLst>
                <a:gd name="T0" fmla="*/ 0 w 85"/>
                <a:gd name="T1" fmla="*/ 193 h 193"/>
                <a:gd name="T2" fmla="*/ 0 w 85"/>
                <a:gd name="T3" fmla="*/ 0 h 193"/>
                <a:gd name="T4" fmla="*/ 85 w 85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93">
                  <a:moveTo>
                    <a:pt x="0" y="193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5C079AD-B0B8-418B-BB8A-E0114E895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5" y="367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49539A68-9EDA-4166-9E71-334D8006A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427"/>
              <a:ext cx="261" cy="68"/>
            </a:xfrm>
            <a:custGeom>
              <a:avLst/>
              <a:gdLst>
                <a:gd name="T0" fmla="*/ 0 w 261"/>
                <a:gd name="T1" fmla="*/ 68 h 68"/>
                <a:gd name="T2" fmla="*/ 0 w 261"/>
                <a:gd name="T3" fmla="*/ 0 h 68"/>
                <a:gd name="T4" fmla="*/ 261 w 26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68">
                  <a:moveTo>
                    <a:pt x="0" y="68"/>
                  </a:moveTo>
                  <a:lnTo>
                    <a:pt x="0" y="0"/>
                  </a:lnTo>
                  <a:lnTo>
                    <a:pt x="2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436B581-C6EE-4625-ADDE-6BFE4F6FA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2" y="509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5494E769-0824-4EA5-92F4-A17122134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501"/>
              <a:ext cx="148" cy="69"/>
            </a:xfrm>
            <a:custGeom>
              <a:avLst/>
              <a:gdLst>
                <a:gd name="T0" fmla="*/ 0 w 148"/>
                <a:gd name="T1" fmla="*/ 0 h 69"/>
                <a:gd name="T2" fmla="*/ 0 w 148"/>
                <a:gd name="T3" fmla="*/ 69 h 69"/>
                <a:gd name="T4" fmla="*/ 148 w 14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69">
                  <a:moveTo>
                    <a:pt x="0" y="0"/>
                  </a:moveTo>
                  <a:lnTo>
                    <a:pt x="0" y="69"/>
                  </a:lnTo>
                  <a:lnTo>
                    <a:pt x="14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D660FC9A-52ED-462C-B4EB-573C146C2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" y="498"/>
              <a:ext cx="29" cy="104"/>
            </a:xfrm>
            <a:custGeom>
              <a:avLst/>
              <a:gdLst>
                <a:gd name="T0" fmla="*/ 0 w 29"/>
                <a:gd name="T1" fmla="*/ 104 h 104"/>
                <a:gd name="T2" fmla="*/ 0 w 29"/>
                <a:gd name="T3" fmla="*/ 0 h 104"/>
                <a:gd name="T4" fmla="*/ 29 w 2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04">
                  <a:moveTo>
                    <a:pt x="0" y="104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F01ECC8-CF0A-41BA-B9B7-894B4D733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FF507152-FA72-4FD8-AADC-72C424423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" y="608"/>
              <a:ext cx="186" cy="105"/>
            </a:xfrm>
            <a:custGeom>
              <a:avLst/>
              <a:gdLst>
                <a:gd name="T0" fmla="*/ 0 w 186"/>
                <a:gd name="T1" fmla="*/ 0 h 105"/>
                <a:gd name="T2" fmla="*/ 0 w 186"/>
                <a:gd name="T3" fmla="*/ 105 h 105"/>
                <a:gd name="T4" fmla="*/ 186 w 186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105">
                  <a:moveTo>
                    <a:pt x="0" y="0"/>
                  </a:moveTo>
                  <a:lnTo>
                    <a:pt x="0" y="105"/>
                  </a:lnTo>
                  <a:lnTo>
                    <a:pt x="186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E036EA7D-60A1-45CC-95AF-90670851A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412"/>
              <a:ext cx="16" cy="193"/>
            </a:xfrm>
            <a:custGeom>
              <a:avLst/>
              <a:gdLst>
                <a:gd name="T0" fmla="*/ 0 w 16"/>
                <a:gd name="T1" fmla="*/ 0 h 193"/>
                <a:gd name="T2" fmla="*/ 0 w 16"/>
                <a:gd name="T3" fmla="*/ 193 h 193"/>
                <a:gd name="T4" fmla="*/ 16 w 16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93">
                  <a:moveTo>
                    <a:pt x="0" y="0"/>
                  </a:moveTo>
                  <a:lnTo>
                    <a:pt x="0" y="193"/>
                  </a:lnTo>
                  <a:lnTo>
                    <a:pt x="16" y="19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436BB911-1DFA-4917-B5E0-B566CA273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409"/>
              <a:ext cx="76" cy="457"/>
            </a:xfrm>
            <a:custGeom>
              <a:avLst/>
              <a:gdLst>
                <a:gd name="T0" fmla="*/ 0 w 76"/>
                <a:gd name="T1" fmla="*/ 457 h 457"/>
                <a:gd name="T2" fmla="*/ 0 w 76"/>
                <a:gd name="T3" fmla="*/ 0 h 457"/>
                <a:gd name="T4" fmla="*/ 76 w 76"/>
                <a:gd name="T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457">
                  <a:moveTo>
                    <a:pt x="0" y="457"/>
                  </a:moveTo>
                  <a:lnTo>
                    <a:pt x="0" y="0"/>
                  </a:lnTo>
                  <a:lnTo>
                    <a:pt x="7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A2082A91-8FBD-4A85-9E6A-7C368152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4" y="795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D5D714CC-2B5A-4871-8054-D780295C1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855"/>
              <a:ext cx="155" cy="69"/>
            </a:xfrm>
            <a:custGeom>
              <a:avLst/>
              <a:gdLst>
                <a:gd name="T0" fmla="*/ 0 w 155"/>
                <a:gd name="T1" fmla="*/ 69 h 69"/>
                <a:gd name="T2" fmla="*/ 0 w 155"/>
                <a:gd name="T3" fmla="*/ 0 h 69"/>
                <a:gd name="T4" fmla="*/ 155 w 15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69">
                  <a:moveTo>
                    <a:pt x="0" y="69"/>
                  </a:moveTo>
                  <a:lnTo>
                    <a:pt x="0" y="0"/>
                  </a:lnTo>
                  <a:lnTo>
                    <a:pt x="1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3EA713A-06B0-400D-A744-53FE361BA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9" y="938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8F7E12E9-209A-4EED-AF0B-707D9977F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930"/>
              <a:ext cx="140" cy="68"/>
            </a:xfrm>
            <a:custGeom>
              <a:avLst/>
              <a:gdLst>
                <a:gd name="T0" fmla="*/ 0 w 140"/>
                <a:gd name="T1" fmla="*/ 0 h 68"/>
                <a:gd name="T2" fmla="*/ 0 w 140"/>
                <a:gd name="T3" fmla="*/ 68 h 68"/>
                <a:gd name="T4" fmla="*/ 140 w 14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68">
                  <a:moveTo>
                    <a:pt x="0" y="0"/>
                  </a:moveTo>
                  <a:lnTo>
                    <a:pt x="0" y="68"/>
                  </a:lnTo>
                  <a:lnTo>
                    <a:pt x="14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D77B0EA-593F-4657-B1BA-088F5ABF9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927"/>
              <a:ext cx="37" cy="104"/>
            </a:xfrm>
            <a:custGeom>
              <a:avLst/>
              <a:gdLst>
                <a:gd name="T0" fmla="*/ 0 w 37"/>
                <a:gd name="T1" fmla="*/ 104 h 104"/>
                <a:gd name="T2" fmla="*/ 0 w 37"/>
                <a:gd name="T3" fmla="*/ 0 h 104"/>
                <a:gd name="T4" fmla="*/ 37 w 37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4">
                  <a:moveTo>
                    <a:pt x="0" y="104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2F4D53D-CF19-44E7-929A-8C9963252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" y="1081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2DC1A21E-9CF3-4E3A-A822-95EB6E5FA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037"/>
              <a:ext cx="183" cy="104"/>
            </a:xfrm>
            <a:custGeom>
              <a:avLst/>
              <a:gdLst>
                <a:gd name="T0" fmla="*/ 0 w 183"/>
                <a:gd name="T1" fmla="*/ 0 h 104"/>
                <a:gd name="T2" fmla="*/ 0 w 183"/>
                <a:gd name="T3" fmla="*/ 104 h 104"/>
                <a:gd name="T4" fmla="*/ 183 w 183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3" h="104">
                  <a:moveTo>
                    <a:pt x="0" y="0"/>
                  </a:moveTo>
                  <a:lnTo>
                    <a:pt x="0" y="104"/>
                  </a:lnTo>
                  <a:lnTo>
                    <a:pt x="183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A488210E-2D46-47E4-A286-D9FB9CDE0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1034"/>
              <a:ext cx="48" cy="291"/>
            </a:xfrm>
            <a:custGeom>
              <a:avLst/>
              <a:gdLst>
                <a:gd name="T0" fmla="*/ 0 w 48"/>
                <a:gd name="T1" fmla="*/ 291 h 291"/>
                <a:gd name="T2" fmla="*/ 0 w 48"/>
                <a:gd name="T3" fmla="*/ 0 h 291"/>
                <a:gd name="T4" fmla="*/ 48 w 48"/>
                <a:gd name="T5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91">
                  <a:moveTo>
                    <a:pt x="0" y="291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C4DFE35E-0F86-420A-BBCA-AAFFC6850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0FB80ACD-38AB-4B59-9405-381531EDA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" y="1284"/>
              <a:ext cx="200" cy="68"/>
            </a:xfrm>
            <a:custGeom>
              <a:avLst/>
              <a:gdLst>
                <a:gd name="T0" fmla="*/ 0 w 200"/>
                <a:gd name="T1" fmla="*/ 68 h 68"/>
                <a:gd name="T2" fmla="*/ 0 w 200"/>
                <a:gd name="T3" fmla="*/ 0 h 68"/>
                <a:gd name="T4" fmla="*/ 200 w 20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68">
                  <a:moveTo>
                    <a:pt x="0" y="68"/>
                  </a:moveTo>
                  <a:lnTo>
                    <a:pt x="0" y="0"/>
                  </a:lnTo>
                  <a:lnTo>
                    <a:pt x="2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BE36D99C-B408-4ECF-8854-53AF7FF02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75FE5FF9-E12A-4EE9-B3C8-B92567AB8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" y="1358"/>
              <a:ext cx="214" cy="69"/>
            </a:xfrm>
            <a:custGeom>
              <a:avLst/>
              <a:gdLst>
                <a:gd name="T0" fmla="*/ 0 w 214"/>
                <a:gd name="T1" fmla="*/ 0 h 69"/>
                <a:gd name="T2" fmla="*/ 0 w 214"/>
                <a:gd name="T3" fmla="*/ 69 h 69"/>
                <a:gd name="T4" fmla="*/ 214 w 21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" h="69">
                  <a:moveTo>
                    <a:pt x="0" y="0"/>
                  </a:moveTo>
                  <a:lnTo>
                    <a:pt x="0" y="69"/>
                  </a:lnTo>
                  <a:lnTo>
                    <a:pt x="21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85A10132-DC88-4F8E-9D71-6DB173C81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1355"/>
              <a:ext cx="44" cy="104"/>
            </a:xfrm>
            <a:custGeom>
              <a:avLst/>
              <a:gdLst>
                <a:gd name="T0" fmla="*/ 0 w 44"/>
                <a:gd name="T1" fmla="*/ 104 h 104"/>
                <a:gd name="T2" fmla="*/ 0 w 44"/>
                <a:gd name="T3" fmla="*/ 0 h 104"/>
                <a:gd name="T4" fmla="*/ 44 w 44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104">
                  <a:moveTo>
                    <a:pt x="0" y="104"/>
                  </a:moveTo>
                  <a:lnTo>
                    <a:pt x="0" y="0"/>
                  </a:lnTo>
                  <a:lnTo>
                    <a:pt x="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51053164-F458-49B5-846B-63DD9A943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E64D9014-6C6D-444A-832D-EFAEAEDC1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1465"/>
              <a:ext cx="232" cy="104"/>
            </a:xfrm>
            <a:custGeom>
              <a:avLst/>
              <a:gdLst>
                <a:gd name="T0" fmla="*/ 0 w 232"/>
                <a:gd name="T1" fmla="*/ 0 h 104"/>
                <a:gd name="T2" fmla="*/ 0 w 232"/>
                <a:gd name="T3" fmla="*/ 104 h 104"/>
                <a:gd name="T4" fmla="*/ 232 w 23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104">
                  <a:moveTo>
                    <a:pt x="0" y="0"/>
                  </a:moveTo>
                  <a:lnTo>
                    <a:pt x="0" y="104"/>
                  </a:lnTo>
                  <a:lnTo>
                    <a:pt x="23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4E79971D-4F28-434F-B3F2-60A1B3E9F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462"/>
              <a:ext cx="24" cy="158"/>
            </a:xfrm>
            <a:custGeom>
              <a:avLst/>
              <a:gdLst>
                <a:gd name="T0" fmla="*/ 0 w 24"/>
                <a:gd name="T1" fmla="*/ 158 h 158"/>
                <a:gd name="T2" fmla="*/ 0 w 24"/>
                <a:gd name="T3" fmla="*/ 0 h 158"/>
                <a:gd name="T4" fmla="*/ 24 w 24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58">
                  <a:moveTo>
                    <a:pt x="0" y="158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92FE31B3-3B2E-43FC-8477-A47C4753C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FCE0854B-061A-4997-A970-806A895BC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1712"/>
              <a:ext cx="207" cy="69"/>
            </a:xfrm>
            <a:custGeom>
              <a:avLst/>
              <a:gdLst>
                <a:gd name="T0" fmla="*/ 0 w 207"/>
                <a:gd name="T1" fmla="*/ 69 h 69"/>
                <a:gd name="T2" fmla="*/ 0 w 207"/>
                <a:gd name="T3" fmla="*/ 0 h 69"/>
                <a:gd name="T4" fmla="*/ 207 w 207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69">
                  <a:moveTo>
                    <a:pt x="0" y="69"/>
                  </a:moveTo>
                  <a:lnTo>
                    <a:pt x="0" y="0"/>
                  </a:lnTo>
                  <a:lnTo>
                    <a:pt x="2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5FE1C57B-B9C1-4430-8DB1-120B26F4D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1795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FIESC28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1F9BAD83-A664-4B48-9DAD-617748673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1787"/>
              <a:ext cx="223" cy="68"/>
            </a:xfrm>
            <a:custGeom>
              <a:avLst/>
              <a:gdLst>
                <a:gd name="T0" fmla="*/ 0 w 223"/>
                <a:gd name="T1" fmla="*/ 0 h 68"/>
                <a:gd name="T2" fmla="*/ 0 w 223"/>
                <a:gd name="T3" fmla="*/ 68 h 68"/>
                <a:gd name="T4" fmla="*/ 223 w 22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" h="68">
                  <a:moveTo>
                    <a:pt x="0" y="0"/>
                  </a:moveTo>
                  <a:lnTo>
                    <a:pt x="0" y="68"/>
                  </a:lnTo>
                  <a:lnTo>
                    <a:pt x="22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3223C6B1-30B7-4E1E-835A-3D5573653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626"/>
              <a:ext cx="34" cy="158"/>
            </a:xfrm>
            <a:custGeom>
              <a:avLst/>
              <a:gdLst>
                <a:gd name="T0" fmla="*/ 0 w 34"/>
                <a:gd name="T1" fmla="*/ 0 h 158"/>
                <a:gd name="T2" fmla="*/ 0 w 34"/>
                <a:gd name="T3" fmla="*/ 158 h 158"/>
                <a:gd name="T4" fmla="*/ 34 w 34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58">
                  <a:moveTo>
                    <a:pt x="0" y="0"/>
                  </a:moveTo>
                  <a:lnTo>
                    <a:pt x="0" y="158"/>
                  </a:lnTo>
                  <a:lnTo>
                    <a:pt x="34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4D970256-B9C2-48F7-901A-6E3809C22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1331"/>
              <a:ext cx="33" cy="292"/>
            </a:xfrm>
            <a:custGeom>
              <a:avLst/>
              <a:gdLst>
                <a:gd name="T0" fmla="*/ 0 w 33"/>
                <a:gd name="T1" fmla="*/ 0 h 292"/>
                <a:gd name="T2" fmla="*/ 0 w 33"/>
                <a:gd name="T3" fmla="*/ 292 h 292"/>
                <a:gd name="T4" fmla="*/ 33 w 33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292">
                  <a:moveTo>
                    <a:pt x="0" y="0"/>
                  </a:moveTo>
                  <a:lnTo>
                    <a:pt x="0" y="292"/>
                  </a:lnTo>
                  <a:lnTo>
                    <a:pt x="33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E621850C-D374-4A66-A840-4F5A7B98F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872"/>
              <a:ext cx="61" cy="456"/>
            </a:xfrm>
            <a:custGeom>
              <a:avLst/>
              <a:gdLst>
                <a:gd name="T0" fmla="*/ 0 w 61"/>
                <a:gd name="T1" fmla="*/ 0 h 456"/>
                <a:gd name="T2" fmla="*/ 0 w 61"/>
                <a:gd name="T3" fmla="*/ 456 h 456"/>
                <a:gd name="T4" fmla="*/ 61 w 61"/>
                <a:gd name="T5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56">
                  <a:moveTo>
                    <a:pt x="0" y="0"/>
                  </a:moveTo>
                  <a:lnTo>
                    <a:pt x="0" y="456"/>
                  </a:lnTo>
                  <a:lnTo>
                    <a:pt x="61" y="45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F18BBA63-013F-4802-AE42-44ABBD856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" y="869"/>
              <a:ext cx="397" cy="1023"/>
            </a:xfrm>
            <a:custGeom>
              <a:avLst/>
              <a:gdLst>
                <a:gd name="T0" fmla="*/ 0 w 397"/>
                <a:gd name="T1" fmla="*/ 1023 h 1023"/>
                <a:gd name="T2" fmla="*/ 0 w 397"/>
                <a:gd name="T3" fmla="*/ 0 h 1023"/>
                <a:gd name="T4" fmla="*/ 397 w 397"/>
                <a:gd name="T5" fmla="*/ 0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023">
                  <a:moveTo>
                    <a:pt x="0" y="1023"/>
                  </a:moveTo>
                  <a:lnTo>
                    <a:pt x="0" y="0"/>
                  </a:lnTo>
                  <a:lnTo>
                    <a:pt x="3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A02EBE30-0C05-42A6-86AD-C16412C11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9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3D92CA72-7A9E-4489-94FE-BAEBB3DE2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" y="1998"/>
              <a:ext cx="130" cy="68"/>
            </a:xfrm>
            <a:custGeom>
              <a:avLst/>
              <a:gdLst>
                <a:gd name="T0" fmla="*/ 0 w 130"/>
                <a:gd name="T1" fmla="*/ 68 h 68"/>
                <a:gd name="T2" fmla="*/ 0 w 130"/>
                <a:gd name="T3" fmla="*/ 0 h 68"/>
                <a:gd name="T4" fmla="*/ 130 w 13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68">
                  <a:moveTo>
                    <a:pt x="0" y="68"/>
                  </a:moveTo>
                  <a:lnTo>
                    <a:pt x="0" y="0"/>
                  </a:lnTo>
                  <a:lnTo>
                    <a:pt x="1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BC0A7876-0CD8-4979-9370-20FE4641E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A852CBA3-7E67-4BD6-9F25-9AB655E27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" y="2072"/>
              <a:ext cx="106" cy="69"/>
            </a:xfrm>
            <a:custGeom>
              <a:avLst/>
              <a:gdLst>
                <a:gd name="T0" fmla="*/ 0 w 106"/>
                <a:gd name="T1" fmla="*/ 0 h 69"/>
                <a:gd name="T2" fmla="*/ 0 w 106"/>
                <a:gd name="T3" fmla="*/ 69 h 69"/>
                <a:gd name="T4" fmla="*/ 106 w 10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69">
                  <a:moveTo>
                    <a:pt x="0" y="0"/>
                  </a:moveTo>
                  <a:lnTo>
                    <a:pt x="0" y="69"/>
                  </a:lnTo>
                  <a:lnTo>
                    <a:pt x="10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E743A3FE-7BEB-422C-8092-C6320B485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2069"/>
              <a:ext cx="49" cy="104"/>
            </a:xfrm>
            <a:custGeom>
              <a:avLst/>
              <a:gdLst>
                <a:gd name="T0" fmla="*/ 0 w 49"/>
                <a:gd name="T1" fmla="*/ 104 h 104"/>
                <a:gd name="T2" fmla="*/ 0 w 49"/>
                <a:gd name="T3" fmla="*/ 0 h 104"/>
                <a:gd name="T4" fmla="*/ 49 w 4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04">
                  <a:moveTo>
                    <a:pt x="0" y="104"/>
                  </a:move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7E10ADBC-34DA-4C38-B783-DACC8585A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8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C3597ED5-33CA-4B15-89A2-719688920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2179"/>
              <a:ext cx="137" cy="105"/>
            </a:xfrm>
            <a:custGeom>
              <a:avLst/>
              <a:gdLst>
                <a:gd name="T0" fmla="*/ 0 w 137"/>
                <a:gd name="T1" fmla="*/ 0 h 105"/>
                <a:gd name="T2" fmla="*/ 0 w 137"/>
                <a:gd name="T3" fmla="*/ 105 h 105"/>
                <a:gd name="T4" fmla="*/ 137 w 137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105">
                  <a:moveTo>
                    <a:pt x="0" y="0"/>
                  </a:moveTo>
                  <a:lnTo>
                    <a:pt x="0" y="105"/>
                  </a:lnTo>
                  <a:lnTo>
                    <a:pt x="137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8D8EDC15-1D38-4314-A324-CD28B6934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2176"/>
              <a:ext cx="178" cy="229"/>
            </a:xfrm>
            <a:custGeom>
              <a:avLst/>
              <a:gdLst>
                <a:gd name="T0" fmla="*/ 0 w 178"/>
                <a:gd name="T1" fmla="*/ 229 h 229"/>
                <a:gd name="T2" fmla="*/ 0 w 178"/>
                <a:gd name="T3" fmla="*/ 0 h 229"/>
                <a:gd name="T4" fmla="*/ 178 w 178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229">
                  <a:moveTo>
                    <a:pt x="0" y="229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49073427-1B5F-4444-8D3D-B014B236C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4" y="2366"/>
              <a:ext cx="92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sporortrichioides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F6853B71-F641-47D7-8716-69A35A4AB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" y="2426"/>
              <a:ext cx="102" cy="69"/>
            </a:xfrm>
            <a:custGeom>
              <a:avLst/>
              <a:gdLst>
                <a:gd name="T0" fmla="*/ 0 w 102"/>
                <a:gd name="T1" fmla="*/ 69 h 69"/>
                <a:gd name="T2" fmla="*/ 0 w 102"/>
                <a:gd name="T3" fmla="*/ 0 h 69"/>
                <a:gd name="T4" fmla="*/ 102 w 10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9">
                  <a:moveTo>
                    <a:pt x="0" y="69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878AD248-8B1E-4F48-9AE6-2004A6A8F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" y="2509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6717ADA1-3256-48C9-A733-EC406497F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" y="2501"/>
              <a:ext cx="93" cy="68"/>
            </a:xfrm>
            <a:custGeom>
              <a:avLst/>
              <a:gdLst>
                <a:gd name="T0" fmla="*/ 0 w 93"/>
                <a:gd name="T1" fmla="*/ 0 h 68"/>
                <a:gd name="T2" fmla="*/ 0 w 93"/>
                <a:gd name="T3" fmla="*/ 68 h 68"/>
                <a:gd name="T4" fmla="*/ 93 w 9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68">
                  <a:moveTo>
                    <a:pt x="0" y="0"/>
                  </a:moveTo>
                  <a:lnTo>
                    <a:pt x="0" y="68"/>
                  </a:lnTo>
                  <a:lnTo>
                    <a:pt x="9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2FEB2FE1-41E3-4FCD-9F03-793917820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2498"/>
              <a:ext cx="215" cy="140"/>
            </a:xfrm>
            <a:custGeom>
              <a:avLst/>
              <a:gdLst>
                <a:gd name="T0" fmla="*/ 0 w 215"/>
                <a:gd name="T1" fmla="*/ 140 h 140"/>
                <a:gd name="T2" fmla="*/ 0 w 215"/>
                <a:gd name="T3" fmla="*/ 0 h 140"/>
                <a:gd name="T4" fmla="*/ 215 w 215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" h="140">
                  <a:moveTo>
                    <a:pt x="0" y="140"/>
                  </a:moveTo>
                  <a:lnTo>
                    <a:pt x="0" y="0"/>
                  </a:lnTo>
                  <a:lnTo>
                    <a:pt x="2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8DC71899-C928-4D2C-AF31-70E5CFEF7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8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46A95DCC-2E08-4470-8A9B-ABE3F6EDE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2712"/>
              <a:ext cx="263" cy="68"/>
            </a:xfrm>
            <a:custGeom>
              <a:avLst/>
              <a:gdLst>
                <a:gd name="T0" fmla="*/ 0 w 263"/>
                <a:gd name="T1" fmla="*/ 68 h 68"/>
                <a:gd name="T2" fmla="*/ 0 w 263"/>
                <a:gd name="T3" fmla="*/ 0 h 68"/>
                <a:gd name="T4" fmla="*/ 263 w 26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68">
                  <a:moveTo>
                    <a:pt x="0" y="68"/>
                  </a:moveTo>
                  <a:lnTo>
                    <a:pt x="0" y="0"/>
                  </a:lnTo>
                  <a:lnTo>
                    <a:pt x="2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934906F9-C699-4EFC-9643-EDF919240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46A5C505-0A7C-420B-AD9B-602077DC7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2786"/>
              <a:ext cx="253" cy="69"/>
            </a:xfrm>
            <a:custGeom>
              <a:avLst/>
              <a:gdLst>
                <a:gd name="T0" fmla="*/ 0 w 253"/>
                <a:gd name="T1" fmla="*/ 0 h 69"/>
                <a:gd name="T2" fmla="*/ 0 w 253"/>
                <a:gd name="T3" fmla="*/ 69 h 69"/>
                <a:gd name="T4" fmla="*/ 253 w 25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3" h="69">
                  <a:moveTo>
                    <a:pt x="0" y="0"/>
                  </a:moveTo>
                  <a:lnTo>
                    <a:pt x="0" y="69"/>
                  </a:lnTo>
                  <a:lnTo>
                    <a:pt x="25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6B604005-A337-4DC2-85AC-BBBE2FFF0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2644"/>
              <a:ext cx="68" cy="139"/>
            </a:xfrm>
            <a:custGeom>
              <a:avLst/>
              <a:gdLst>
                <a:gd name="T0" fmla="*/ 0 w 68"/>
                <a:gd name="T1" fmla="*/ 0 h 139"/>
                <a:gd name="T2" fmla="*/ 0 w 68"/>
                <a:gd name="T3" fmla="*/ 139 h 139"/>
                <a:gd name="T4" fmla="*/ 68 w 68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39">
                  <a:moveTo>
                    <a:pt x="0" y="0"/>
                  </a:moveTo>
                  <a:lnTo>
                    <a:pt x="0" y="139"/>
                  </a:lnTo>
                  <a:lnTo>
                    <a:pt x="68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DC05B528-BAD5-4FBF-A809-3F74EF093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2411"/>
              <a:ext cx="34" cy="230"/>
            </a:xfrm>
            <a:custGeom>
              <a:avLst/>
              <a:gdLst>
                <a:gd name="T0" fmla="*/ 0 w 34"/>
                <a:gd name="T1" fmla="*/ 0 h 230"/>
                <a:gd name="T2" fmla="*/ 0 w 34"/>
                <a:gd name="T3" fmla="*/ 230 h 230"/>
                <a:gd name="T4" fmla="*/ 34 w 34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230">
                  <a:moveTo>
                    <a:pt x="0" y="0"/>
                  </a:moveTo>
                  <a:lnTo>
                    <a:pt x="0" y="230"/>
                  </a:lnTo>
                  <a:lnTo>
                    <a:pt x="34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64D3599F-85C2-4031-AF8D-C5C554219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" y="2408"/>
              <a:ext cx="136" cy="292"/>
            </a:xfrm>
            <a:custGeom>
              <a:avLst/>
              <a:gdLst>
                <a:gd name="T0" fmla="*/ 0 w 136"/>
                <a:gd name="T1" fmla="*/ 292 h 292"/>
                <a:gd name="T2" fmla="*/ 0 w 136"/>
                <a:gd name="T3" fmla="*/ 0 h 292"/>
                <a:gd name="T4" fmla="*/ 136 w 136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92">
                  <a:moveTo>
                    <a:pt x="0" y="292"/>
                  </a:moveTo>
                  <a:lnTo>
                    <a:pt x="0" y="0"/>
                  </a:lnTo>
                  <a:lnTo>
                    <a:pt x="1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EA61B34B-A3E5-4BDD-B7C4-2B3CDE3F8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B04797EF-342D-417F-A97A-89F56364B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" y="2706"/>
              <a:ext cx="640" cy="292"/>
            </a:xfrm>
            <a:custGeom>
              <a:avLst/>
              <a:gdLst>
                <a:gd name="T0" fmla="*/ 0 w 640"/>
                <a:gd name="T1" fmla="*/ 0 h 292"/>
                <a:gd name="T2" fmla="*/ 0 w 640"/>
                <a:gd name="T3" fmla="*/ 292 h 292"/>
                <a:gd name="T4" fmla="*/ 640 w 640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0" h="292">
                  <a:moveTo>
                    <a:pt x="0" y="0"/>
                  </a:moveTo>
                  <a:lnTo>
                    <a:pt x="0" y="292"/>
                  </a:lnTo>
                  <a:lnTo>
                    <a:pt x="640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590EEB29-7867-4335-B2D5-194730403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" y="2703"/>
              <a:ext cx="102" cy="216"/>
            </a:xfrm>
            <a:custGeom>
              <a:avLst/>
              <a:gdLst>
                <a:gd name="T0" fmla="*/ 0 w 102"/>
                <a:gd name="T1" fmla="*/ 216 h 216"/>
                <a:gd name="T2" fmla="*/ 0 w 102"/>
                <a:gd name="T3" fmla="*/ 0 h 216"/>
                <a:gd name="T4" fmla="*/ 102 w 102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216">
                  <a:moveTo>
                    <a:pt x="0" y="216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608E2228-6590-481A-96A0-65382713B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E547C61B-3B5C-4F02-9BBC-1A3F460B8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" y="2925"/>
              <a:ext cx="452" cy="215"/>
            </a:xfrm>
            <a:custGeom>
              <a:avLst/>
              <a:gdLst>
                <a:gd name="T0" fmla="*/ 0 w 452"/>
                <a:gd name="T1" fmla="*/ 0 h 215"/>
                <a:gd name="T2" fmla="*/ 0 w 452"/>
                <a:gd name="T3" fmla="*/ 215 h 215"/>
                <a:gd name="T4" fmla="*/ 452 w 452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2" h="215">
                  <a:moveTo>
                    <a:pt x="0" y="0"/>
                  </a:moveTo>
                  <a:lnTo>
                    <a:pt x="0" y="215"/>
                  </a:lnTo>
                  <a:lnTo>
                    <a:pt x="452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D87F2DF0-D6BE-47A6-8D85-F7840C795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" y="1898"/>
              <a:ext cx="109" cy="1024"/>
            </a:xfrm>
            <a:custGeom>
              <a:avLst/>
              <a:gdLst>
                <a:gd name="T0" fmla="*/ 0 w 109"/>
                <a:gd name="T1" fmla="*/ 0 h 1024"/>
                <a:gd name="T2" fmla="*/ 0 w 109"/>
                <a:gd name="T3" fmla="*/ 1024 h 1024"/>
                <a:gd name="T4" fmla="*/ 109 w 109"/>
                <a:gd name="T5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1024">
                  <a:moveTo>
                    <a:pt x="0" y="0"/>
                  </a:moveTo>
                  <a:lnTo>
                    <a:pt x="0" y="1024"/>
                  </a:lnTo>
                  <a:lnTo>
                    <a:pt x="109" y="10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E25227E1-366D-467E-ADDA-E7DF2E2D3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" y="1895"/>
              <a:ext cx="347" cy="1355"/>
            </a:xfrm>
            <a:custGeom>
              <a:avLst/>
              <a:gdLst>
                <a:gd name="T0" fmla="*/ 0 w 347"/>
                <a:gd name="T1" fmla="*/ 1355 h 1355"/>
                <a:gd name="T2" fmla="*/ 0 w 347"/>
                <a:gd name="T3" fmla="*/ 0 h 1355"/>
                <a:gd name="T4" fmla="*/ 347 w 347"/>
                <a:gd name="T5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1355">
                  <a:moveTo>
                    <a:pt x="0" y="1355"/>
                  </a:moveTo>
                  <a:lnTo>
                    <a:pt x="0" y="0"/>
                  </a:lnTo>
                  <a:lnTo>
                    <a:pt x="3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E31647CE-7E01-4E64-93FC-F5E920BE7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4" y="3223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CA40D8EC-B319-478E-8727-FB98441B0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3283"/>
              <a:ext cx="94" cy="69"/>
            </a:xfrm>
            <a:custGeom>
              <a:avLst/>
              <a:gdLst>
                <a:gd name="T0" fmla="*/ 0 w 94"/>
                <a:gd name="T1" fmla="*/ 69 h 69"/>
                <a:gd name="T2" fmla="*/ 0 w 94"/>
                <a:gd name="T3" fmla="*/ 0 h 69"/>
                <a:gd name="T4" fmla="*/ 94 w 9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9">
                  <a:moveTo>
                    <a:pt x="0" y="69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DAAC90B0-BD0B-4D52-8655-9A41E189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" y="3366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6E58945D-2721-436D-84F8-939853ADC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3358"/>
              <a:ext cx="85" cy="68"/>
            </a:xfrm>
            <a:custGeom>
              <a:avLst/>
              <a:gdLst>
                <a:gd name="T0" fmla="*/ 0 w 85"/>
                <a:gd name="T1" fmla="*/ 0 h 68"/>
                <a:gd name="T2" fmla="*/ 0 w 85"/>
                <a:gd name="T3" fmla="*/ 68 h 68"/>
                <a:gd name="T4" fmla="*/ 85 w 8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68">
                  <a:moveTo>
                    <a:pt x="0" y="0"/>
                  </a:moveTo>
                  <a:lnTo>
                    <a:pt x="0" y="68"/>
                  </a:lnTo>
                  <a:lnTo>
                    <a:pt x="8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F0024999-11BD-49FA-8F8D-92611D8E6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3355"/>
              <a:ext cx="101" cy="104"/>
            </a:xfrm>
            <a:custGeom>
              <a:avLst/>
              <a:gdLst>
                <a:gd name="T0" fmla="*/ 0 w 101"/>
                <a:gd name="T1" fmla="*/ 104 h 104"/>
                <a:gd name="T2" fmla="*/ 0 w 101"/>
                <a:gd name="T3" fmla="*/ 0 h 104"/>
                <a:gd name="T4" fmla="*/ 101 w 101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104">
                  <a:moveTo>
                    <a:pt x="0" y="104"/>
                  </a:moveTo>
                  <a:lnTo>
                    <a:pt x="0" y="0"/>
                  </a:lnTo>
                  <a:lnTo>
                    <a:pt x="1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191E397C-E82D-4E89-B6BB-441AFB926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49FE9F77-C9E1-4BF6-8298-36A738BF4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3465"/>
              <a:ext cx="152" cy="104"/>
            </a:xfrm>
            <a:custGeom>
              <a:avLst/>
              <a:gdLst>
                <a:gd name="T0" fmla="*/ 0 w 152"/>
                <a:gd name="T1" fmla="*/ 0 h 104"/>
                <a:gd name="T2" fmla="*/ 0 w 152"/>
                <a:gd name="T3" fmla="*/ 104 h 104"/>
                <a:gd name="T4" fmla="*/ 152 w 15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104">
                  <a:moveTo>
                    <a:pt x="0" y="0"/>
                  </a:moveTo>
                  <a:lnTo>
                    <a:pt x="0" y="104"/>
                  </a:lnTo>
                  <a:lnTo>
                    <a:pt x="15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D93ACDE6-5A3A-4609-B56A-091429FDF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462"/>
              <a:ext cx="18" cy="157"/>
            </a:xfrm>
            <a:custGeom>
              <a:avLst/>
              <a:gdLst>
                <a:gd name="T0" fmla="*/ 0 w 18"/>
                <a:gd name="T1" fmla="*/ 157 h 157"/>
                <a:gd name="T2" fmla="*/ 0 w 18"/>
                <a:gd name="T3" fmla="*/ 0 h 157"/>
                <a:gd name="T4" fmla="*/ 18 w 18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57">
                  <a:moveTo>
                    <a:pt x="0" y="157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AA85B782-FA18-4401-B4F3-FA634D181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5" y="3651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513ECB86-8B99-4F56-91BC-C74994D7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3712"/>
              <a:ext cx="205" cy="68"/>
            </a:xfrm>
            <a:custGeom>
              <a:avLst/>
              <a:gdLst>
                <a:gd name="T0" fmla="*/ 0 w 205"/>
                <a:gd name="T1" fmla="*/ 68 h 68"/>
                <a:gd name="T2" fmla="*/ 0 w 205"/>
                <a:gd name="T3" fmla="*/ 0 h 68"/>
                <a:gd name="T4" fmla="*/ 205 w 205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" h="68">
                  <a:moveTo>
                    <a:pt x="0" y="68"/>
                  </a:moveTo>
                  <a:lnTo>
                    <a:pt x="0" y="0"/>
                  </a:lnTo>
                  <a:lnTo>
                    <a:pt x="2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25DC51D9-15E1-4BA0-924B-604248EA6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9" y="3794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68FE7E4B-2014-4FD5-8744-0286CE969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3786"/>
              <a:ext cx="129" cy="68"/>
            </a:xfrm>
            <a:custGeom>
              <a:avLst/>
              <a:gdLst>
                <a:gd name="T0" fmla="*/ 0 w 129"/>
                <a:gd name="T1" fmla="*/ 0 h 68"/>
                <a:gd name="T2" fmla="*/ 0 w 129"/>
                <a:gd name="T3" fmla="*/ 68 h 68"/>
                <a:gd name="T4" fmla="*/ 129 w 12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68">
                  <a:moveTo>
                    <a:pt x="0" y="0"/>
                  </a:moveTo>
                  <a:lnTo>
                    <a:pt x="0" y="68"/>
                  </a:lnTo>
                  <a:lnTo>
                    <a:pt x="12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10D40624-28C6-41B3-AEE6-33775094F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3625"/>
              <a:ext cx="29" cy="158"/>
            </a:xfrm>
            <a:custGeom>
              <a:avLst/>
              <a:gdLst>
                <a:gd name="T0" fmla="*/ 0 w 29"/>
                <a:gd name="T1" fmla="*/ 0 h 158"/>
                <a:gd name="T2" fmla="*/ 0 w 29"/>
                <a:gd name="T3" fmla="*/ 158 h 158"/>
                <a:gd name="T4" fmla="*/ 29 w 29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58">
                  <a:moveTo>
                    <a:pt x="0" y="0"/>
                  </a:moveTo>
                  <a:lnTo>
                    <a:pt x="0" y="158"/>
                  </a:lnTo>
                  <a:lnTo>
                    <a:pt x="29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D83E87A1-B109-4190-BF8E-30519B7AD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3622"/>
              <a:ext cx="19" cy="221"/>
            </a:xfrm>
            <a:custGeom>
              <a:avLst/>
              <a:gdLst>
                <a:gd name="T0" fmla="*/ 0 w 19"/>
                <a:gd name="T1" fmla="*/ 221 h 221"/>
                <a:gd name="T2" fmla="*/ 0 w 19"/>
                <a:gd name="T3" fmla="*/ 0 h 221"/>
                <a:gd name="T4" fmla="*/ 19 w 19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21">
                  <a:moveTo>
                    <a:pt x="0" y="221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8FF83913-AA83-46B6-B7E6-11F4BE83A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6CA29B1F-A222-4808-96B7-446484748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3997"/>
              <a:ext cx="71" cy="69"/>
            </a:xfrm>
            <a:custGeom>
              <a:avLst/>
              <a:gdLst>
                <a:gd name="T0" fmla="*/ 0 w 71"/>
                <a:gd name="T1" fmla="*/ 69 h 69"/>
                <a:gd name="T2" fmla="*/ 0 w 71"/>
                <a:gd name="T3" fmla="*/ 0 h 69"/>
                <a:gd name="T4" fmla="*/ 71 w 7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69">
                  <a:moveTo>
                    <a:pt x="0" y="69"/>
                  </a:moveTo>
                  <a:lnTo>
                    <a:pt x="0" y="0"/>
                  </a:lnTo>
                  <a:lnTo>
                    <a:pt x="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68CA0E13-E98E-4DDE-BE3C-E421E6E93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1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42C7A357-8AD8-40F3-9D5C-0485BB550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4072"/>
              <a:ext cx="74" cy="68"/>
            </a:xfrm>
            <a:custGeom>
              <a:avLst/>
              <a:gdLst>
                <a:gd name="T0" fmla="*/ 0 w 74"/>
                <a:gd name="T1" fmla="*/ 0 h 68"/>
                <a:gd name="T2" fmla="*/ 0 w 74"/>
                <a:gd name="T3" fmla="*/ 68 h 68"/>
                <a:gd name="T4" fmla="*/ 74 w 7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8">
                  <a:moveTo>
                    <a:pt x="0" y="0"/>
                  </a:moveTo>
                  <a:lnTo>
                    <a:pt x="0" y="68"/>
                  </a:lnTo>
                  <a:lnTo>
                    <a:pt x="7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D1F36E61-3570-4CE7-83EC-C24B70CF0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3848"/>
              <a:ext cx="125" cy="221"/>
            </a:xfrm>
            <a:custGeom>
              <a:avLst/>
              <a:gdLst>
                <a:gd name="T0" fmla="*/ 0 w 125"/>
                <a:gd name="T1" fmla="*/ 0 h 221"/>
                <a:gd name="T2" fmla="*/ 0 w 125"/>
                <a:gd name="T3" fmla="*/ 221 h 221"/>
                <a:gd name="T4" fmla="*/ 125 w 125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221">
                  <a:moveTo>
                    <a:pt x="0" y="0"/>
                  </a:moveTo>
                  <a:lnTo>
                    <a:pt x="0" y="221"/>
                  </a:lnTo>
                  <a:lnTo>
                    <a:pt x="125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F552AD33-ED48-46FD-B39C-E97030019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3846"/>
              <a:ext cx="54" cy="251"/>
            </a:xfrm>
            <a:custGeom>
              <a:avLst/>
              <a:gdLst>
                <a:gd name="T0" fmla="*/ 0 w 54"/>
                <a:gd name="T1" fmla="*/ 251 h 251"/>
                <a:gd name="T2" fmla="*/ 0 w 54"/>
                <a:gd name="T3" fmla="*/ 0 h 251"/>
                <a:gd name="T4" fmla="*/ 54 w 54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251">
                  <a:moveTo>
                    <a:pt x="0" y="251"/>
                  </a:moveTo>
                  <a:lnTo>
                    <a:pt x="0" y="0"/>
                  </a:lnTo>
                  <a:lnTo>
                    <a:pt x="5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3C73DD91-1B71-4E28-B072-577AAC53A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8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67DA3C43-C2B0-40A9-B2DD-AA1E512CB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4283"/>
              <a:ext cx="164" cy="68"/>
            </a:xfrm>
            <a:custGeom>
              <a:avLst/>
              <a:gdLst>
                <a:gd name="T0" fmla="*/ 0 w 164"/>
                <a:gd name="T1" fmla="*/ 68 h 68"/>
                <a:gd name="T2" fmla="*/ 0 w 164"/>
                <a:gd name="T3" fmla="*/ 0 h 68"/>
                <a:gd name="T4" fmla="*/ 164 w 16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68">
                  <a:moveTo>
                    <a:pt x="0" y="68"/>
                  </a:moveTo>
                  <a:lnTo>
                    <a:pt x="0" y="0"/>
                  </a:lnTo>
                  <a:lnTo>
                    <a:pt x="1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DBE981B8-D887-4561-8BA0-6D16806B1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A1872627-E197-4E35-9C20-4721C639B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4357"/>
              <a:ext cx="137" cy="69"/>
            </a:xfrm>
            <a:custGeom>
              <a:avLst/>
              <a:gdLst>
                <a:gd name="T0" fmla="*/ 0 w 137"/>
                <a:gd name="T1" fmla="*/ 0 h 69"/>
                <a:gd name="T2" fmla="*/ 0 w 137"/>
                <a:gd name="T3" fmla="*/ 69 h 69"/>
                <a:gd name="T4" fmla="*/ 137 w 13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69">
                  <a:moveTo>
                    <a:pt x="0" y="0"/>
                  </a:moveTo>
                  <a:lnTo>
                    <a:pt x="0" y="69"/>
                  </a:lnTo>
                  <a:lnTo>
                    <a:pt x="13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DD4B15A3-EC6C-4A09-9D68-58F59558A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4103"/>
              <a:ext cx="106" cy="251"/>
            </a:xfrm>
            <a:custGeom>
              <a:avLst/>
              <a:gdLst>
                <a:gd name="T0" fmla="*/ 0 w 106"/>
                <a:gd name="T1" fmla="*/ 0 h 251"/>
                <a:gd name="T2" fmla="*/ 0 w 106"/>
                <a:gd name="T3" fmla="*/ 251 h 251"/>
                <a:gd name="T4" fmla="*/ 106 w 106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251">
                  <a:moveTo>
                    <a:pt x="0" y="0"/>
                  </a:moveTo>
                  <a:lnTo>
                    <a:pt x="0" y="251"/>
                  </a:lnTo>
                  <a:lnTo>
                    <a:pt x="106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E930BBAB-927C-4BE2-8200-278BD3DE2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" y="4100"/>
              <a:ext cx="32" cy="266"/>
            </a:xfrm>
            <a:custGeom>
              <a:avLst/>
              <a:gdLst>
                <a:gd name="T0" fmla="*/ 0 w 32"/>
                <a:gd name="T1" fmla="*/ 266 h 266"/>
                <a:gd name="T2" fmla="*/ 0 w 32"/>
                <a:gd name="T3" fmla="*/ 0 h 266"/>
                <a:gd name="T4" fmla="*/ 32 w 32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66">
                  <a:moveTo>
                    <a:pt x="0" y="266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6684DE1C-BD55-439C-AFB0-00AB1631A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4508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29D5667D-995D-40EE-8F3E-0E06B72BD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4568"/>
              <a:ext cx="42" cy="69"/>
            </a:xfrm>
            <a:custGeom>
              <a:avLst/>
              <a:gdLst>
                <a:gd name="T0" fmla="*/ 0 w 42"/>
                <a:gd name="T1" fmla="*/ 69 h 69"/>
                <a:gd name="T2" fmla="*/ 0 w 42"/>
                <a:gd name="T3" fmla="*/ 0 h 69"/>
                <a:gd name="T4" fmla="*/ 42 w 4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9">
                  <a:moveTo>
                    <a:pt x="0" y="69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A3624A15-8785-4205-9866-A899CB9B7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4651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D708FA87-3D18-47B7-B455-60179973D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4643"/>
              <a:ext cx="48" cy="68"/>
            </a:xfrm>
            <a:custGeom>
              <a:avLst/>
              <a:gdLst>
                <a:gd name="T0" fmla="*/ 0 w 48"/>
                <a:gd name="T1" fmla="*/ 0 h 68"/>
                <a:gd name="T2" fmla="*/ 0 w 48"/>
                <a:gd name="T3" fmla="*/ 68 h 68"/>
                <a:gd name="T4" fmla="*/ 48 w 4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8">
                  <a:moveTo>
                    <a:pt x="0" y="0"/>
                  </a:moveTo>
                  <a:lnTo>
                    <a:pt x="0" y="68"/>
                  </a:lnTo>
                  <a:lnTo>
                    <a:pt x="4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7BB219FB-F867-47BA-B238-3AD0B7BE5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" y="4372"/>
              <a:ext cx="166" cy="268"/>
            </a:xfrm>
            <a:custGeom>
              <a:avLst/>
              <a:gdLst>
                <a:gd name="T0" fmla="*/ 0 w 166"/>
                <a:gd name="T1" fmla="*/ 0 h 268"/>
                <a:gd name="T2" fmla="*/ 0 w 166"/>
                <a:gd name="T3" fmla="*/ 268 h 268"/>
                <a:gd name="T4" fmla="*/ 166 w 166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268">
                  <a:moveTo>
                    <a:pt x="0" y="0"/>
                  </a:moveTo>
                  <a:lnTo>
                    <a:pt x="0" y="268"/>
                  </a:lnTo>
                  <a:lnTo>
                    <a:pt x="166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739480D2-AF97-42BC-8473-D4D6D1FAD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" y="4369"/>
              <a:ext cx="243" cy="240"/>
            </a:xfrm>
            <a:custGeom>
              <a:avLst/>
              <a:gdLst>
                <a:gd name="T0" fmla="*/ 0 w 243"/>
                <a:gd name="T1" fmla="*/ 240 h 240"/>
                <a:gd name="T2" fmla="*/ 0 w 243"/>
                <a:gd name="T3" fmla="*/ 0 h 240"/>
                <a:gd name="T4" fmla="*/ 243 w 243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240">
                  <a:moveTo>
                    <a:pt x="0" y="240"/>
                  </a:moveTo>
                  <a:lnTo>
                    <a:pt x="0" y="0"/>
                  </a:lnTo>
                  <a:lnTo>
                    <a:pt x="2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4E4B5F9F-A0B4-47DC-B25C-BC51368C7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5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4FEBE2CC-5C90-4EF5-899D-E658FEE04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" y="4615"/>
              <a:ext cx="442" cy="239"/>
            </a:xfrm>
            <a:custGeom>
              <a:avLst/>
              <a:gdLst>
                <a:gd name="T0" fmla="*/ 0 w 442"/>
                <a:gd name="T1" fmla="*/ 0 h 239"/>
                <a:gd name="T2" fmla="*/ 0 w 442"/>
                <a:gd name="T3" fmla="*/ 239 h 239"/>
                <a:gd name="T4" fmla="*/ 442 w 442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2" h="239">
                  <a:moveTo>
                    <a:pt x="0" y="0"/>
                  </a:moveTo>
                  <a:lnTo>
                    <a:pt x="0" y="239"/>
                  </a:lnTo>
                  <a:lnTo>
                    <a:pt x="442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E3E489D1-95B3-4110-B140-5A53D3F8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" y="3256"/>
              <a:ext cx="424" cy="1356"/>
            </a:xfrm>
            <a:custGeom>
              <a:avLst/>
              <a:gdLst>
                <a:gd name="T0" fmla="*/ 0 w 424"/>
                <a:gd name="T1" fmla="*/ 0 h 1356"/>
                <a:gd name="T2" fmla="*/ 0 w 424"/>
                <a:gd name="T3" fmla="*/ 1356 h 1356"/>
                <a:gd name="T4" fmla="*/ 424 w 424"/>
                <a:gd name="T5" fmla="*/ 1356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4" h="1356">
                  <a:moveTo>
                    <a:pt x="0" y="0"/>
                  </a:moveTo>
                  <a:lnTo>
                    <a:pt x="0" y="1356"/>
                  </a:lnTo>
                  <a:lnTo>
                    <a:pt x="424" y="135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516D8993-C5B9-4BF9-9153-ED3B29A6D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3253"/>
              <a:ext cx="122" cy="905"/>
            </a:xfrm>
            <a:custGeom>
              <a:avLst/>
              <a:gdLst>
                <a:gd name="T0" fmla="*/ 0 w 122"/>
                <a:gd name="T1" fmla="*/ 905 h 905"/>
                <a:gd name="T2" fmla="*/ 0 w 122"/>
                <a:gd name="T3" fmla="*/ 0 h 905"/>
                <a:gd name="T4" fmla="*/ 122 w 122"/>
                <a:gd name="T5" fmla="*/ 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905">
                  <a:moveTo>
                    <a:pt x="0" y="905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2153F70E-EAC7-455E-84D7-77FBC77FC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4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15332564-C43C-4F36-81BD-C1E0F3CF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2" y="4997"/>
              <a:ext cx="179" cy="68"/>
            </a:xfrm>
            <a:custGeom>
              <a:avLst/>
              <a:gdLst>
                <a:gd name="T0" fmla="*/ 0 w 179"/>
                <a:gd name="T1" fmla="*/ 68 h 68"/>
                <a:gd name="T2" fmla="*/ 0 w 179"/>
                <a:gd name="T3" fmla="*/ 0 h 68"/>
                <a:gd name="T4" fmla="*/ 179 w 17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" h="68">
                  <a:moveTo>
                    <a:pt x="0" y="68"/>
                  </a:moveTo>
                  <a:lnTo>
                    <a:pt x="0" y="0"/>
                  </a:lnTo>
                  <a:lnTo>
                    <a:pt x="17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9F57E7E3-FC63-4B88-95B4-A42DAEBA9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0072FDE5-DCF6-4124-AEAE-3808B572C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2" y="5071"/>
              <a:ext cx="160" cy="69"/>
            </a:xfrm>
            <a:custGeom>
              <a:avLst/>
              <a:gdLst>
                <a:gd name="T0" fmla="*/ 0 w 160"/>
                <a:gd name="T1" fmla="*/ 0 h 69"/>
                <a:gd name="T2" fmla="*/ 0 w 160"/>
                <a:gd name="T3" fmla="*/ 69 h 69"/>
                <a:gd name="T4" fmla="*/ 160 w 16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69">
                  <a:moveTo>
                    <a:pt x="0" y="0"/>
                  </a:moveTo>
                  <a:lnTo>
                    <a:pt x="0" y="69"/>
                  </a:lnTo>
                  <a:lnTo>
                    <a:pt x="16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6F796C56-5DB1-4451-9FDB-30DB36966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4164"/>
              <a:ext cx="468" cy="904"/>
            </a:xfrm>
            <a:custGeom>
              <a:avLst/>
              <a:gdLst>
                <a:gd name="T0" fmla="*/ 0 w 468"/>
                <a:gd name="T1" fmla="*/ 0 h 904"/>
                <a:gd name="T2" fmla="*/ 0 w 468"/>
                <a:gd name="T3" fmla="*/ 904 h 904"/>
                <a:gd name="T4" fmla="*/ 468 w 468"/>
                <a:gd name="T5" fmla="*/ 904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8" h="904">
                  <a:moveTo>
                    <a:pt x="0" y="0"/>
                  </a:moveTo>
                  <a:lnTo>
                    <a:pt x="0" y="904"/>
                  </a:lnTo>
                  <a:lnTo>
                    <a:pt x="468" y="9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0068878F-811C-45AD-918D-CFA762FCF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4161"/>
              <a:ext cx="150" cy="558"/>
            </a:xfrm>
            <a:custGeom>
              <a:avLst/>
              <a:gdLst>
                <a:gd name="T0" fmla="*/ 0 w 150"/>
                <a:gd name="T1" fmla="*/ 558 h 558"/>
                <a:gd name="T2" fmla="*/ 0 w 150"/>
                <a:gd name="T3" fmla="*/ 0 h 558"/>
                <a:gd name="T4" fmla="*/ 150 w 150"/>
                <a:gd name="T5" fmla="*/ 0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558">
                  <a:moveTo>
                    <a:pt x="0" y="558"/>
                  </a:moveTo>
                  <a:lnTo>
                    <a:pt x="0" y="0"/>
                  </a:lnTo>
                  <a:lnTo>
                    <a:pt x="1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68E659D5-0526-49AC-8A63-70C91A58A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3C456873-BAD6-45E0-B8EA-49485DED6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4725"/>
              <a:ext cx="726" cy="558"/>
            </a:xfrm>
            <a:custGeom>
              <a:avLst/>
              <a:gdLst>
                <a:gd name="T0" fmla="*/ 0 w 726"/>
                <a:gd name="T1" fmla="*/ 0 h 558"/>
                <a:gd name="T2" fmla="*/ 0 w 726"/>
                <a:gd name="T3" fmla="*/ 558 h 558"/>
                <a:gd name="T4" fmla="*/ 726 w 726"/>
                <a:gd name="T5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6" h="558">
                  <a:moveTo>
                    <a:pt x="0" y="0"/>
                  </a:moveTo>
                  <a:lnTo>
                    <a:pt x="0" y="558"/>
                  </a:lnTo>
                  <a:lnTo>
                    <a:pt x="726" y="5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C8A064D1-F076-4ED1-B336-2D69BDCC8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" y="4722"/>
              <a:ext cx="146" cy="348"/>
            </a:xfrm>
            <a:custGeom>
              <a:avLst/>
              <a:gdLst>
                <a:gd name="T0" fmla="*/ 0 w 146"/>
                <a:gd name="T1" fmla="*/ 348 h 348"/>
                <a:gd name="T2" fmla="*/ 0 w 146"/>
                <a:gd name="T3" fmla="*/ 0 h 348"/>
                <a:gd name="T4" fmla="*/ 146 w 146"/>
                <a:gd name="T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348">
                  <a:moveTo>
                    <a:pt x="0" y="348"/>
                  </a:moveTo>
                  <a:lnTo>
                    <a:pt x="0" y="0"/>
                  </a:lnTo>
                  <a:lnTo>
                    <a:pt x="1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FE6BB6FE-AB3B-4AE9-9E2D-F140F1C28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0A25A0D4-7B20-4D68-8232-1D56DE1C1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" y="5076"/>
              <a:ext cx="1617" cy="349"/>
            </a:xfrm>
            <a:custGeom>
              <a:avLst/>
              <a:gdLst>
                <a:gd name="T0" fmla="*/ 0 w 1617"/>
                <a:gd name="T1" fmla="*/ 0 h 349"/>
                <a:gd name="T2" fmla="*/ 0 w 1617"/>
                <a:gd name="T3" fmla="*/ 349 h 349"/>
                <a:gd name="T4" fmla="*/ 1617 w 1617"/>
                <a:gd name="T5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7" h="349">
                  <a:moveTo>
                    <a:pt x="0" y="0"/>
                  </a:moveTo>
                  <a:lnTo>
                    <a:pt x="0" y="349"/>
                  </a:lnTo>
                  <a:lnTo>
                    <a:pt x="1617" y="34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0DF5CCDB-0630-4A2D-9A14-A571D990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8" y="508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77BDFD0D-D082-4707-9D34-7CB613779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" y="19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93E558BC-4C40-42C0-9112-16B7D41DD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4" y="2082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6C9FBA4E-395F-4D36-8908-F04A90979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403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15D5F6DA-C79A-4EE2-B8DD-91E9E3E6F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8" y="2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FC3E8FE5-8A54-4E7E-81A9-9BDF6A846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" y="2657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AC066B12-C8D3-4C37-9A33-4B9A51CF6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6" y="231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F1BCE4E8-E321-4175-8A1D-C78F79A5B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0" y="260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6B51207A-781F-42EC-8375-876988E23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" y="293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951B99BA-0492-408C-9F65-9B7C02C3A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" y="11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C61EC6F9-6EA4-4ABF-8EB1-62EC2F469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31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C2B3A5BE-ADD0-4478-8245-CB9048873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8" y="832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6CEF8FFB-8B0C-45B9-98B4-ECDF30471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939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3E9BD496-1F73-4FF2-98A0-C0DEA20F8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1260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A233A261-139F-46C5-A030-76A2943CF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1800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78B29DB4-FD9A-4D4B-A18E-E129553EA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1640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6C5FF032-07E7-4315-BD6F-53DEAE4C5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134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25C5A1BA-81AF-4800-8D49-92436946A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7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ADCA70B3-D666-4E3E-9136-4E08AFBF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9" y="1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3BB2B8D9-F90A-471F-87DE-230F7C6FE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" y="326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E39C72BC-D6C8-4D1D-878C-B4BCB14A4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" y="3800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F8D474C7-69F2-4D89-96BE-CDB6B3494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" y="408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E5DCA32C-4452-45EC-A4A0-2BE5FB02E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375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C60C3D5-2D34-4455-B638-B36889DFE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437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BEFAA848-722E-4166-AB97-C1D4C490E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" y="4005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2E297F7F-0DC2-4F17-95D5-A86959256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5" y="465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BC520479-73B3-4A45-B74E-DD072C6B7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42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46E84829-C294-4412-8FFB-79EA655B9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6" y="462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09409923-B120-4D1E-98E9-A21986965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3" y="3159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DF02F44D-A79C-4045-8A71-E02443442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" y="4066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xmlns="" id="{DBA5CE66-8F97-4814-9CE7-EB1C0DC46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6" y="5635"/>
              <a:ext cx="190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F66D05C9-3F73-4A28-B42B-E8214F3D7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6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149">
              <a:extLst>
                <a:ext uri="{FF2B5EF4-FFF2-40B4-BE49-F238E27FC236}">
                  <a16:creationId xmlns:a16="http://schemas.microsoft.com/office/drawing/2014/main" xmlns="" id="{EDE7BED0-C5EB-46CC-8368-8141CEE616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6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xmlns="" id="{36C022C1-F80D-4F30-987F-CFBFA5A02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9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658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AA86FE-FF25-4578-BA22-B8F050979D08}"/>
              </a:ext>
            </a:extLst>
          </p:cNvPr>
          <p:cNvSpPr txBox="1"/>
          <p:nvPr/>
        </p:nvSpPr>
        <p:spPr>
          <a:xfrm>
            <a:off x="522515" y="10189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NRPS2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97591BEA-5EC0-414F-8B21-C3BF3BED060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46150" y="0"/>
            <a:ext cx="4965700" cy="9906000"/>
            <a:chOff x="596" y="0"/>
            <a:chExt cx="3128" cy="5760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xmlns="" id="{5D146FA1-D689-4876-8B12-BB3B49A66B2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96" y="0"/>
              <a:ext cx="3128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09D1850-196E-41D4-A55B-5EA840CC7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81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75C61D71-2A9C-4488-9610-B809583DB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" y="141"/>
              <a:ext cx="44" cy="69"/>
            </a:xfrm>
            <a:custGeom>
              <a:avLst/>
              <a:gdLst>
                <a:gd name="T0" fmla="*/ 0 w 44"/>
                <a:gd name="T1" fmla="*/ 69 h 69"/>
                <a:gd name="T2" fmla="*/ 0 w 44"/>
                <a:gd name="T3" fmla="*/ 0 h 69"/>
                <a:gd name="T4" fmla="*/ 44 w 4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69">
                  <a:moveTo>
                    <a:pt x="0" y="69"/>
                  </a:moveTo>
                  <a:lnTo>
                    <a:pt x="0" y="0"/>
                  </a:lnTo>
                  <a:lnTo>
                    <a:pt x="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E69774BD-E474-43A6-B401-31D45DF96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3" y="224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47F2CA74-94F8-4F62-AE8F-A31D99CF0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" y="216"/>
              <a:ext cx="43" cy="68"/>
            </a:xfrm>
            <a:custGeom>
              <a:avLst/>
              <a:gdLst>
                <a:gd name="T0" fmla="*/ 0 w 43"/>
                <a:gd name="T1" fmla="*/ 0 h 68"/>
                <a:gd name="T2" fmla="*/ 0 w 43"/>
                <a:gd name="T3" fmla="*/ 68 h 68"/>
                <a:gd name="T4" fmla="*/ 43 w 4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8">
                  <a:moveTo>
                    <a:pt x="0" y="0"/>
                  </a:moveTo>
                  <a:lnTo>
                    <a:pt x="0" y="68"/>
                  </a:lnTo>
                  <a:lnTo>
                    <a:pt x="4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B35D7F61-2416-46AC-9339-6EA34891A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213"/>
              <a:ext cx="63" cy="140"/>
            </a:xfrm>
            <a:custGeom>
              <a:avLst/>
              <a:gdLst>
                <a:gd name="T0" fmla="*/ 0 w 63"/>
                <a:gd name="T1" fmla="*/ 140 h 140"/>
                <a:gd name="T2" fmla="*/ 0 w 63"/>
                <a:gd name="T3" fmla="*/ 0 h 140"/>
                <a:gd name="T4" fmla="*/ 63 w 63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140">
                  <a:moveTo>
                    <a:pt x="0" y="140"/>
                  </a:moveTo>
                  <a:lnTo>
                    <a:pt x="0" y="0"/>
                  </a:lnTo>
                  <a:lnTo>
                    <a:pt x="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97D6823-5AA6-4EB3-B1D6-E58E21B63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367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B16392FE-2538-4229-B4D9-D1C859429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1" y="427"/>
              <a:ext cx="74" cy="68"/>
            </a:xfrm>
            <a:custGeom>
              <a:avLst/>
              <a:gdLst>
                <a:gd name="T0" fmla="*/ 0 w 74"/>
                <a:gd name="T1" fmla="*/ 68 h 68"/>
                <a:gd name="T2" fmla="*/ 0 w 74"/>
                <a:gd name="T3" fmla="*/ 0 h 68"/>
                <a:gd name="T4" fmla="*/ 74 w 7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8">
                  <a:moveTo>
                    <a:pt x="0" y="68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A783B9A3-8A6F-4DBD-AD87-40B069EC6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2" y="509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FC5C6E58-81CE-4789-AF92-521437595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1" y="501"/>
              <a:ext cx="58" cy="69"/>
            </a:xfrm>
            <a:custGeom>
              <a:avLst/>
              <a:gdLst>
                <a:gd name="T0" fmla="*/ 0 w 58"/>
                <a:gd name="T1" fmla="*/ 0 h 69"/>
                <a:gd name="T2" fmla="*/ 0 w 58"/>
                <a:gd name="T3" fmla="*/ 69 h 69"/>
                <a:gd name="T4" fmla="*/ 58 w 5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9">
                  <a:moveTo>
                    <a:pt x="0" y="0"/>
                  </a:moveTo>
                  <a:lnTo>
                    <a:pt x="0" y="69"/>
                  </a:lnTo>
                  <a:lnTo>
                    <a:pt x="5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77B7CEED-CA45-4B35-8AEB-0DDB75F2E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359"/>
              <a:ext cx="27" cy="139"/>
            </a:xfrm>
            <a:custGeom>
              <a:avLst/>
              <a:gdLst>
                <a:gd name="T0" fmla="*/ 0 w 27"/>
                <a:gd name="T1" fmla="*/ 0 h 139"/>
                <a:gd name="T2" fmla="*/ 0 w 27"/>
                <a:gd name="T3" fmla="*/ 139 h 139"/>
                <a:gd name="T4" fmla="*/ 27 w 27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39">
                  <a:moveTo>
                    <a:pt x="0" y="0"/>
                  </a:moveTo>
                  <a:lnTo>
                    <a:pt x="0" y="139"/>
                  </a:lnTo>
                  <a:lnTo>
                    <a:pt x="27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E7494BEC-3F6D-48D6-9952-DEBDC3573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356"/>
              <a:ext cx="10" cy="211"/>
            </a:xfrm>
            <a:custGeom>
              <a:avLst/>
              <a:gdLst>
                <a:gd name="T0" fmla="*/ 0 w 10"/>
                <a:gd name="T1" fmla="*/ 211 h 211"/>
                <a:gd name="T2" fmla="*/ 0 w 10"/>
                <a:gd name="T3" fmla="*/ 0 h 211"/>
                <a:gd name="T4" fmla="*/ 10 w 10"/>
                <a:gd name="T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11">
                  <a:moveTo>
                    <a:pt x="0" y="211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5D81FD45-84F8-4AAC-AF99-45F8A0ADB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" y="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FF32D90A-C0A3-445F-93C1-21C2E70EF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713"/>
              <a:ext cx="52" cy="68"/>
            </a:xfrm>
            <a:custGeom>
              <a:avLst/>
              <a:gdLst>
                <a:gd name="T0" fmla="*/ 0 w 52"/>
                <a:gd name="T1" fmla="*/ 68 h 68"/>
                <a:gd name="T2" fmla="*/ 0 w 52"/>
                <a:gd name="T3" fmla="*/ 0 h 68"/>
                <a:gd name="T4" fmla="*/ 52 w 5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8">
                  <a:moveTo>
                    <a:pt x="0" y="68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A4E3822-E91A-4DAB-8791-E737D3EE9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" y="795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64059005-5A3D-4786-B33D-C5AB833C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787"/>
              <a:ext cx="54" cy="68"/>
            </a:xfrm>
            <a:custGeom>
              <a:avLst/>
              <a:gdLst>
                <a:gd name="T0" fmla="*/ 0 w 54"/>
                <a:gd name="T1" fmla="*/ 0 h 68"/>
                <a:gd name="T2" fmla="*/ 0 w 54"/>
                <a:gd name="T3" fmla="*/ 68 h 68"/>
                <a:gd name="T4" fmla="*/ 54 w 5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68">
                  <a:moveTo>
                    <a:pt x="0" y="0"/>
                  </a:moveTo>
                  <a:lnTo>
                    <a:pt x="0" y="68"/>
                  </a:lnTo>
                  <a:lnTo>
                    <a:pt x="5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F9134104-E6FF-455F-8ED8-28543583A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573"/>
              <a:ext cx="19" cy="211"/>
            </a:xfrm>
            <a:custGeom>
              <a:avLst/>
              <a:gdLst>
                <a:gd name="T0" fmla="*/ 0 w 19"/>
                <a:gd name="T1" fmla="*/ 0 h 211"/>
                <a:gd name="T2" fmla="*/ 0 w 19"/>
                <a:gd name="T3" fmla="*/ 211 h 211"/>
                <a:gd name="T4" fmla="*/ 19 w 19"/>
                <a:gd name="T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11">
                  <a:moveTo>
                    <a:pt x="0" y="0"/>
                  </a:moveTo>
                  <a:lnTo>
                    <a:pt x="0" y="211"/>
                  </a:lnTo>
                  <a:lnTo>
                    <a:pt x="19" y="2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AF9160BA-84B0-43CA-96AA-C1D79F5E2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570"/>
              <a:ext cx="26" cy="211"/>
            </a:xfrm>
            <a:custGeom>
              <a:avLst/>
              <a:gdLst>
                <a:gd name="T0" fmla="*/ 0 w 26"/>
                <a:gd name="T1" fmla="*/ 211 h 211"/>
                <a:gd name="T2" fmla="*/ 0 w 26"/>
                <a:gd name="T3" fmla="*/ 0 h 211"/>
                <a:gd name="T4" fmla="*/ 26 w 26"/>
                <a:gd name="T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1">
                  <a:moveTo>
                    <a:pt x="0" y="211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20173ADA-4CD7-4032-8D2D-377749667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938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816ACECB-185C-4E87-9DB6-316776C93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787"/>
              <a:ext cx="87" cy="211"/>
            </a:xfrm>
            <a:custGeom>
              <a:avLst/>
              <a:gdLst>
                <a:gd name="T0" fmla="*/ 0 w 87"/>
                <a:gd name="T1" fmla="*/ 0 h 211"/>
                <a:gd name="T2" fmla="*/ 0 w 87"/>
                <a:gd name="T3" fmla="*/ 211 h 211"/>
                <a:gd name="T4" fmla="*/ 87 w 87"/>
                <a:gd name="T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211">
                  <a:moveTo>
                    <a:pt x="0" y="0"/>
                  </a:moveTo>
                  <a:lnTo>
                    <a:pt x="0" y="211"/>
                  </a:lnTo>
                  <a:lnTo>
                    <a:pt x="87" y="2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3E31BFF2-EED1-4C68-BA8D-8FA473302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784"/>
              <a:ext cx="38" cy="176"/>
            </a:xfrm>
            <a:custGeom>
              <a:avLst/>
              <a:gdLst>
                <a:gd name="T0" fmla="*/ 0 w 38"/>
                <a:gd name="T1" fmla="*/ 176 h 176"/>
                <a:gd name="T2" fmla="*/ 0 w 38"/>
                <a:gd name="T3" fmla="*/ 0 h 176"/>
                <a:gd name="T4" fmla="*/ 38 w 38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176">
                  <a:moveTo>
                    <a:pt x="0" y="176"/>
                  </a:moveTo>
                  <a:lnTo>
                    <a:pt x="0" y="0"/>
                  </a:lnTo>
                  <a:lnTo>
                    <a:pt x="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1CFBC5B2-BCA2-44A2-A37E-647698B4C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3" y="1081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B1BFCB0C-39F4-474C-89A8-48A4B127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965"/>
              <a:ext cx="230" cy="176"/>
            </a:xfrm>
            <a:custGeom>
              <a:avLst/>
              <a:gdLst>
                <a:gd name="T0" fmla="*/ 0 w 230"/>
                <a:gd name="T1" fmla="*/ 0 h 176"/>
                <a:gd name="T2" fmla="*/ 0 w 230"/>
                <a:gd name="T3" fmla="*/ 176 h 176"/>
                <a:gd name="T4" fmla="*/ 230 w 230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0" h="176">
                  <a:moveTo>
                    <a:pt x="0" y="0"/>
                  </a:moveTo>
                  <a:lnTo>
                    <a:pt x="0" y="176"/>
                  </a:lnTo>
                  <a:lnTo>
                    <a:pt x="230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89B5645B-35F6-44BC-B8FB-7DAE13864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962"/>
              <a:ext cx="17" cy="377"/>
            </a:xfrm>
            <a:custGeom>
              <a:avLst/>
              <a:gdLst>
                <a:gd name="T0" fmla="*/ 0 w 17"/>
                <a:gd name="T1" fmla="*/ 377 h 377"/>
                <a:gd name="T2" fmla="*/ 0 w 17"/>
                <a:gd name="T3" fmla="*/ 0 h 377"/>
                <a:gd name="T4" fmla="*/ 17 w 17"/>
                <a:gd name="T5" fmla="*/ 0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377">
                  <a:moveTo>
                    <a:pt x="0" y="377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2E8CC13F-3ACB-476E-B0E5-D4EFFC331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5C22874F-3A38-4B7D-AA9E-7C61579C5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" y="1284"/>
              <a:ext cx="75" cy="68"/>
            </a:xfrm>
            <a:custGeom>
              <a:avLst/>
              <a:gdLst>
                <a:gd name="T0" fmla="*/ 0 w 75"/>
                <a:gd name="T1" fmla="*/ 68 h 68"/>
                <a:gd name="T2" fmla="*/ 0 w 75"/>
                <a:gd name="T3" fmla="*/ 0 h 68"/>
                <a:gd name="T4" fmla="*/ 75 w 75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8">
                  <a:moveTo>
                    <a:pt x="0" y="68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1E6DD2FC-D0B7-4DD9-B739-D8996303C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7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EAFB41DD-324B-4CB4-8BDD-35BCFB16B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" y="1358"/>
              <a:ext cx="74" cy="69"/>
            </a:xfrm>
            <a:custGeom>
              <a:avLst/>
              <a:gdLst>
                <a:gd name="T0" fmla="*/ 0 w 74"/>
                <a:gd name="T1" fmla="*/ 0 h 69"/>
                <a:gd name="T2" fmla="*/ 0 w 74"/>
                <a:gd name="T3" fmla="*/ 69 h 69"/>
                <a:gd name="T4" fmla="*/ 74 w 7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9">
                  <a:moveTo>
                    <a:pt x="0" y="0"/>
                  </a:moveTo>
                  <a:lnTo>
                    <a:pt x="0" y="69"/>
                  </a:lnTo>
                  <a:lnTo>
                    <a:pt x="7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81FE3F2D-6E57-407E-9C65-45109D06A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" y="1355"/>
              <a:ext cx="11" cy="104"/>
            </a:xfrm>
            <a:custGeom>
              <a:avLst/>
              <a:gdLst>
                <a:gd name="T0" fmla="*/ 0 w 11"/>
                <a:gd name="T1" fmla="*/ 104 h 104"/>
                <a:gd name="T2" fmla="*/ 0 w 11"/>
                <a:gd name="T3" fmla="*/ 0 h 104"/>
                <a:gd name="T4" fmla="*/ 11 w 11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4">
                  <a:moveTo>
                    <a:pt x="0" y="104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2D30DEB8-E409-4F06-BEE1-4D5B70BDC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7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F10D801E-0FBF-4ABF-B1BA-FB4CB6BB0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" y="1465"/>
              <a:ext cx="95" cy="104"/>
            </a:xfrm>
            <a:custGeom>
              <a:avLst/>
              <a:gdLst>
                <a:gd name="T0" fmla="*/ 0 w 95"/>
                <a:gd name="T1" fmla="*/ 0 h 104"/>
                <a:gd name="T2" fmla="*/ 0 w 95"/>
                <a:gd name="T3" fmla="*/ 104 h 104"/>
                <a:gd name="T4" fmla="*/ 95 w 95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104">
                  <a:moveTo>
                    <a:pt x="0" y="0"/>
                  </a:moveTo>
                  <a:lnTo>
                    <a:pt x="0" y="104"/>
                  </a:lnTo>
                  <a:lnTo>
                    <a:pt x="95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5801DDF5-20B8-40F9-B115-02683B4DA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1462"/>
              <a:ext cx="4" cy="122"/>
            </a:xfrm>
            <a:custGeom>
              <a:avLst/>
              <a:gdLst>
                <a:gd name="T0" fmla="*/ 0 w 4"/>
                <a:gd name="T1" fmla="*/ 122 h 122"/>
                <a:gd name="T2" fmla="*/ 0 w 4"/>
                <a:gd name="T3" fmla="*/ 0 h 122"/>
                <a:gd name="T4" fmla="*/ 4 w 4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22">
                  <a:moveTo>
                    <a:pt x="0" y="122"/>
                  </a:move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B7758945-8106-4201-B22B-D46903180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6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95E0DB09-95DA-43DE-BE2A-6BD867EB6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1590"/>
              <a:ext cx="68" cy="122"/>
            </a:xfrm>
            <a:custGeom>
              <a:avLst/>
              <a:gdLst>
                <a:gd name="T0" fmla="*/ 0 w 68"/>
                <a:gd name="T1" fmla="*/ 0 h 122"/>
                <a:gd name="T2" fmla="*/ 0 w 68"/>
                <a:gd name="T3" fmla="*/ 122 h 122"/>
                <a:gd name="T4" fmla="*/ 68 w 68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22">
                  <a:moveTo>
                    <a:pt x="0" y="0"/>
                  </a:moveTo>
                  <a:lnTo>
                    <a:pt x="0" y="122"/>
                  </a:lnTo>
                  <a:lnTo>
                    <a:pt x="68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0B1D8ED9-5643-4952-A237-EEB7C628F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" y="1587"/>
              <a:ext cx="64" cy="131"/>
            </a:xfrm>
            <a:custGeom>
              <a:avLst/>
              <a:gdLst>
                <a:gd name="T0" fmla="*/ 0 w 64"/>
                <a:gd name="T1" fmla="*/ 131 h 131"/>
                <a:gd name="T2" fmla="*/ 0 w 64"/>
                <a:gd name="T3" fmla="*/ 0 h 131"/>
                <a:gd name="T4" fmla="*/ 64 w 64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131">
                  <a:moveTo>
                    <a:pt x="0" y="131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D1B9A65B-D56F-43ED-8D06-3D4B193EF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" y="1795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E0408F37-57B1-44DA-9198-28A6A9A5B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" y="1724"/>
              <a:ext cx="113" cy="131"/>
            </a:xfrm>
            <a:custGeom>
              <a:avLst/>
              <a:gdLst>
                <a:gd name="T0" fmla="*/ 0 w 113"/>
                <a:gd name="T1" fmla="*/ 0 h 131"/>
                <a:gd name="T2" fmla="*/ 0 w 113"/>
                <a:gd name="T3" fmla="*/ 131 h 131"/>
                <a:gd name="T4" fmla="*/ 113 w 113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131">
                  <a:moveTo>
                    <a:pt x="0" y="0"/>
                  </a:moveTo>
                  <a:lnTo>
                    <a:pt x="0" y="131"/>
                  </a:lnTo>
                  <a:lnTo>
                    <a:pt x="113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B4AF408C-511B-4B54-93EA-8FEFD5BB2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1345"/>
              <a:ext cx="78" cy="376"/>
            </a:xfrm>
            <a:custGeom>
              <a:avLst/>
              <a:gdLst>
                <a:gd name="T0" fmla="*/ 0 w 78"/>
                <a:gd name="T1" fmla="*/ 0 h 376"/>
                <a:gd name="T2" fmla="*/ 0 w 78"/>
                <a:gd name="T3" fmla="*/ 376 h 376"/>
                <a:gd name="T4" fmla="*/ 78 w 78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376">
                  <a:moveTo>
                    <a:pt x="0" y="0"/>
                  </a:moveTo>
                  <a:lnTo>
                    <a:pt x="0" y="376"/>
                  </a:lnTo>
                  <a:lnTo>
                    <a:pt x="78" y="3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08CC5F43-F033-42EE-8385-CD4988981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1342"/>
              <a:ext cx="704" cy="787"/>
            </a:xfrm>
            <a:custGeom>
              <a:avLst/>
              <a:gdLst>
                <a:gd name="T0" fmla="*/ 0 w 704"/>
                <a:gd name="T1" fmla="*/ 787 h 787"/>
                <a:gd name="T2" fmla="*/ 0 w 704"/>
                <a:gd name="T3" fmla="*/ 0 h 787"/>
                <a:gd name="T4" fmla="*/ 704 w 704"/>
                <a:gd name="T5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4" h="787">
                  <a:moveTo>
                    <a:pt x="0" y="787"/>
                  </a:moveTo>
                  <a:lnTo>
                    <a:pt x="0" y="0"/>
                  </a:lnTo>
                  <a:lnTo>
                    <a:pt x="7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525B8044-25AA-4085-B293-9B4CDB133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025FEA50-9781-47C7-A932-F90D21202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1998"/>
              <a:ext cx="47" cy="68"/>
            </a:xfrm>
            <a:custGeom>
              <a:avLst/>
              <a:gdLst>
                <a:gd name="T0" fmla="*/ 0 w 47"/>
                <a:gd name="T1" fmla="*/ 68 h 68"/>
                <a:gd name="T2" fmla="*/ 0 w 47"/>
                <a:gd name="T3" fmla="*/ 0 h 68"/>
                <a:gd name="T4" fmla="*/ 47 w 4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68">
                  <a:moveTo>
                    <a:pt x="0" y="68"/>
                  </a:moveTo>
                  <a:lnTo>
                    <a:pt x="0" y="0"/>
                  </a:lnTo>
                  <a:lnTo>
                    <a:pt x="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56517A7F-10B2-4323-8FC3-CFDD138D7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9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AF61F5D0-DB25-4303-B935-9BF2A8451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" y="2072"/>
              <a:ext cx="34" cy="69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69 h 69"/>
                <a:gd name="T4" fmla="*/ 34 w 3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69"/>
                  </a:lnTo>
                  <a:lnTo>
                    <a:pt x="3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1887A3EE-7A07-4046-B720-D80A7A682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" y="2069"/>
              <a:ext cx="90" cy="104"/>
            </a:xfrm>
            <a:custGeom>
              <a:avLst/>
              <a:gdLst>
                <a:gd name="T0" fmla="*/ 0 w 90"/>
                <a:gd name="T1" fmla="*/ 104 h 104"/>
                <a:gd name="T2" fmla="*/ 0 w 90"/>
                <a:gd name="T3" fmla="*/ 0 h 104"/>
                <a:gd name="T4" fmla="*/ 90 w 9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04">
                  <a:moveTo>
                    <a:pt x="0" y="104"/>
                  </a:moveTo>
                  <a:lnTo>
                    <a:pt x="0" y="0"/>
                  </a:lnTo>
                  <a:lnTo>
                    <a:pt x="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5C2AE9A4-D6AB-42D3-9535-C3AB16723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4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3A838D52-E2A5-4BF5-9402-B3481BE64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" y="2179"/>
              <a:ext cx="119" cy="105"/>
            </a:xfrm>
            <a:custGeom>
              <a:avLst/>
              <a:gdLst>
                <a:gd name="T0" fmla="*/ 0 w 119"/>
                <a:gd name="T1" fmla="*/ 0 h 105"/>
                <a:gd name="T2" fmla="*/ 0 w 119"/>
                <a:gd name="T3" fmla="*/ 105 h 105"/>
                <a:gd name="T4" fmla="*/ 119 w 119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05">
                  <a:moveTo>
                    <a:pt x="0" y="0"/>
                  </a:moveTo>
                  <a:lnTo>
                    <a:pt x="0" y="105"/>
                  </a:lnTo>
                  <a:lnTo>
                    <a:pt x="119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8D7B5E4A-AF64-4894-974E-DA5DB60C0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2176"/>
              <a:ext cx="229" cy="229"/>
            </a:xfrm>
            <a:custGeom>
              <a:avLst/>
              <a:gdLst>
                <a:gd name="T0" fmla="*/ 0 w 229"/>
                <a:gd name="T1" fmla="*/ 229 h 229"/>
                <a:gd name="T2" fmla="*/ 0 w 229"/>
                <a:gd name="T3" fmla="*/ 0 h 229"/>
                <a:gd name="T4" fmla="*/ 229 w 229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229">
                  <a:moveTo>
                    <a:pt x="0" y="229"/>
                  </a:moveTo>
                  <a:lnTo>
                    <a:pt x="0" y="0"/>
                  </a:lnTo>
                  <a:lnTo>
                    <a:pt x="2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D4D97D09-C8AA-49AF-A3E1-310216701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" y="2366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1E3499D3-F95A-4F31-983C-2B5297E40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2426"/>
              <a:ext cx="47" cy="69"/>
            </a:xfrm>
            <a:custGeom>
              <a:avLst/>
              <a:gdLst>
                <a:gd name="T0" fmla="*/ 0 w 47"/>
                <a:gd name="T1" fmla="*/ 69 h 69"/>
                <a:gd name="T2" fmla="*/ 0 w 47"/>
                <a:gd name="T3" fmla="*/ 0 h 69"/>
                <a:gd name="T4" fmla="*/ 47 w 47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69">
                  <a:moveTo>
                    <a:pt x="0" y="69"/>
                  </a:moveTo>
                  <a:lnTo>
                    <a:pt x="0" y="0"/>
                  </a:lnTo>
                  <a:lnTo>
                    <a:pt x="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63BE9A4F-1141-4006-867A-95BF06557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" y="2509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161E1371-326E-4DDC-9003-7F35D8BEC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2501"/>
              <a:ext cx="41" cy="68"/>
            </a:xfrm>
            <a:custGeom>
              <a:avLst/>
              <a:gdLst>
                <a:gd name="T0" fmla="*/ 0 w 41"/>
                <a:gd name="T1" fmla="*/ 0 h 68"/>
                <a:gd name="T2" fmla="*/ 0 w 41"/>
                <a:gd name="T3" fmla="*/ 68 h 68"/>
                <a:gd name="T4" fmla="*/ 41 w 4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68">
                  <a:moveTo>
                    <a:pt x="0" y="0"/>
                  </a:moveTo>
                  <a:lnTo>
                    <a:pt x="0" y="68"/>
                  </a:lnTo>
                  <a:lnTo>
                    <a:pt x="4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2BEF3096-90A4-4C17-A0CA-A91F30AD5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2498"/>
              <a:ext cx="220" cy="140"/>
            </a:xfrm>
            <a:custGeom>
              <a:avLst/>
              <a:gdLst>
                <a:gd name="T0" fmla="*/ 0 w 220"/>
                <a:gd name="T1" fmla="*/ 140 h 140"/>
                <a:gd name="T2" fmla="*/ 0 w 220"/>
                <a:gd name="T3" fmla="*/ 0 h 140"/>
                <a:gd name="T4" fmla="*/ 220 w 220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140">
                  <a:moveTo>
                    <a:pt x="0" y="140"/>
                  </a:moveTo>
                  <a:lnTo>
                    <a:pt x="0" y="0"/>
                  </a:lnTo>
                  <a:lnTo>
                    <a:pt x="2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A08E57F3-BC80-4B3A-9B59-C285B8B88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6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6600691A-1855-477F-A7AE-285D14948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2712"/>
              <a:ext cx="232" cy="68"/>
            </a:xfrm>
            <a:custGeom>
              <a:avLst/>
              <a:gdLst>
                <a:gd name="T0" fmla="*/ 0 w 232"/>
                <a:gd name="T1" fmla="*/ 68 h 68"/>
                <a:gd name="T2" fmla="*/ 0 w 232"/>
                <a:gd name="T3" fmla="*/ 0 h 68"/>
                <a:gd name="T4" fmla="*/ 232 w 23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68">
                  <a:moveTo>
                    <a:pt x="0" y="68"/>
                  </a:moveTo>
                  <a:lnTo>
                    <a:pt x="0" y="0"/>
                  </a:lnTo>
                  <a:lnTo>
                    <a:pt x="2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FC9EDB81-2558-4FAA-8DE3-54C17819E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A663D5C5-FEF9-4EC8-B812-DA6D1D6B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2786"/>
              <a:ext cx="160" cy="69"/>
            </a:xfrm>
            <a:custGeom>
              <a:avLst/>
              <a:gdLst>
                <a:gd name="T0" fmla="*/ 0 w 160"/>
                <a:gd name="T1" fmla="*/ 0 h 69"/>
                <a:gd name="T2" fmla="*/ 0 w 160"/>
                <a:gd name="T3" fmla="*/ 69 h 69"/>
                <a:gd name="T4" fmla="*/ 160 w 16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69">
                  <a:moveTo>
                    <a:pt x="0" y="0"/>
                  </a:moveTo>
                  <a:lnTo>
                    <a:pt x="0" y="69"/>
                  </a:lnTo>
                  <a:lnTo>
                    <a:pt x="16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5BD223B1-B7F5-429A-B1E8-F05788776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2644"/>
              <a:ext cx="174" cy="139"/>
            </a:xfrm>
            <a:custGeom>
              <a:avLst/>
              <a:gdLst>
                <a:gd name="T0" fmla="*/ 0 w 174"/>
                <a:gd name="T1" fmla="*/ 0 h 139"/>
                <a:gd name="T2" fmla="*/ 0 w 174"/>
                <a:gd name="T3" fmla="*/ 139 h 139"/>
                <a:gd name="T4" fmla="*/ 174 w 174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139">
                  <a:moveTo>
                    <a:pt x="0" y="0"/>
                  </a:moveTo>
                  <a:lnTo>
                    <a:pt x="0" y="139"/>
                  </a:lnTo>
                  <a:lnTo>
                    <a:pt x="174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307BFCC6-0FCB-4511-AB6F-C89E52D27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2411"/>
              <a:ext cx="35" cy="230"/>
            </a:xfrm>
            <a:custGeom>
              <a:avLst/>
              <a:gdLst>
                <a:gd name="T0" fmla="*/ 0 w 35"/>
                <a:gd name="T1" fmla="*/ 0 h 230"/>
                <a:gd name="T2" fmla="*/ 0 w 35"/>
                <a:gd name="T3" fmla="*/ 230 h 230"/>
                <a:gd name="T4" fmla="*/ 35 w 35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230">
                  <a:moveTo>
                    <a:pt x="0" y="0"/>
                  </a:moveTo>
                  <a:lnTo>
                    <a:pt x="0" y="230"/>
                  </a:lnTo>
                  <a:lnTo>
                    <a:pt x="35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CBFDAF91-FE20-4AE4-A655-5AAB30354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2408"/>
              <a:ext cx="184" cy="292"/>
            </a:xfrm>
            <a:custGeom>
              <a:avLst/>
              <a:gdLst>
                <a:gd name="T0" fmla="*/ 0 w 184"/>
                <a:gd name="T1" fmla="*/ 292 h 292"/>
                <a:gd name="T2" fmla="*/ 0 w 184"/>
                <a:gd name="T3" fmla="*/ 0 h 292"/>
                <a:gd name="T4" fmla="*/ 184 w 184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292">
                  <a:moveTo>
                    <a:pt x="0" y="292"/>
                  </a:moveTo>
                  <a:lnTo>
                    <a:pt x="0" y="0"/>
                  </a:lnTo>
                  <a:lnTo>
                    <a:pt x="1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42BF953B-8900-47E9-B76F-0F32D8587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8EA3F027-62E2-43A2-ADAE-AED9A94B0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2706"/>
              <a:ext cx="693" cy="292"/>
            </a:xfrm>
            <a:custGeom>
              <a:avLst/>
              <a:gdLst>
                <a:gd name="T0" fmla="*/ 0 w 693"/>
                <a:gd name="T1" fmla="*/ 0 h 292"/>
                <a:gd name="T2" fmla="*/ 0 w 693"/>
                <a:gd name="T3" fmla="*/ 292 h 292"/>
                <a:gd name="T4" fmla="*/ 693 w 693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3" h="292">
                  <a:moveTo>
                    <a:pt x="0" y="0"/>
                  </a:moveTo>
                  <a:lnTo>
                    <a:pt x="0" y="292"/>
                  </a:lnTo>
                  <a:lnTo>
                    <a:pt x="693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37F76F07-EF7D-4B9A-8E9E-ACC8B638E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" y="2703"/>
              <a:ext cx="207" cy="216"/>
            </a:xfrm>
            <a:custGeom>
              <a:avLst/>
              <a:gdLst>
                <a:gd name="T0" fmla="*/ 0 w 207"/>
                <a:gd name="T1" fmla="*/ 216 h 216"/>
                <a:gd name="T2" fmla="*/ 0 w 207"/>
                <a:gd name="T3" fmla="*/ 0 h 216"/>
                <a:gd name="T4" fmla="*/ 207 w 207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216">
                  <a:moveTo>
                    <a:pt x="0" y="216"/>
                  </a:moveTo>
                  <a:lnTo>
                    <a:pt x="0" y="0"/>
                  </a:lnTo>
                  <a:lnTo>
                    <a:pt x="2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E3C2186C-FBC8-4CF9-8933-6D5DA95DD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88280982-1BE2-4735-848D-FA5E2B6AE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" y="2925"/>
              <a:ext cx="598" cy="215"/>
            </a:xfrm>
            <a:custGeom>
              <a:avLst/>
              <a:gdLst>
                <a:gd name="T0" fmla="*/ 0 w 598"/>
                <a:gd name="T1" fmla="*/ 0 h 215"/>
                <a:gd name="T2" fmla="*/ 0 w 598"/>
                <a:gd name="T3" fmla="*/ 215 h 215"/>
                <a:gd name="T4" fmla="*/ 598 w 598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8" h="215">
                  <a:moveTo>
                    <a:pt x="0" y="0"/>
                  </a:moveTo>
                  <a:lnTo>
                    <a:pt x="0" y="215"/>
                  </a:lnTo>
                  <a:lnTo>
                    <a:pt x="598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77814BCE-C029-4155-811A-EF7A572D2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135"/>
              <a:ext cx="93" cy="787"/>
            </a:xfrm>
            <a:custGeom>
              <a:avLst/>
              <a:gdLst>
                <a:gd name="T0" fmla="*/ 0 w 93"/>
                <a:gd name="T1" fmla="*/ 0 h 787"/>
                <a:gd name="T2" fmla="*/ 0 w 93"/>
                <a:gd name="T3" fmla="*/ 787 h 787"/>
                <a:gd name="T4" fmla="*/ 93 w 93"/>
                <a:gd name="T5" fmla="*/ 787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787">
                  <a:moveTo>
                    <a:pt x="0" y="0"/>
                  </a:moveTo>
                  <a:lnTo>
                    <a:pt x="0" y="787"/>
                  </a:lnTo>
                  <a:lnTo>
                    <a:pt x="93" y="78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97193925-0C0E-4357-A298-A18C7B97D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2132"/>
              <a:ext cx="791" cy="1351"/>
            </a:xfrm>
            <a:custGeom>
              <a:avLst/>
              <a:gdLst>
                <a:gd name="T0" fmla="*/ 0 w 791"/>
                <a:gd name="T1" fmla="*/ 1351 h 1351"/>
                <a:gd name="T2" fmla="*/ 0 w 791"/>
                <a:gd name="T3" fmla="*/ 0 h 1351"/>
                <a:gd name="T4" fmla="*/ 791 w 791"/>
                <a:gd name="T5" fmla="*/ 0 h 1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1" h="1351">
                  <a:moveTo>
                    <a:pt x="0" y="1351"/>
                  </a:moveTo>
                  <a:lnTo>
                    <a:pt x="0" y="0"/>
                  </a:lnTo>
                  <a:lnTo>
                    <a:pt x="7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E43DDD9F-EF27-4683-BBC0-3E7074957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58CC8ABF-918C-4123-8E1D-A145C0776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3283"/>
              <a:ext cx="116" cy="69"/>
            </a:xfrm>
            <a:custGeom>
              <a:avLst/>
              <a:gdLst>
                <a:gd name="T0" fmla="*/ 0 w 116"/>
                <a:gd name="T1" fmla="*/ 69 h 69"/>
                <a:gd name="T2" fmla="*/ 0 w 116"/>
                <a:gd name="T3" fmla="*/ 0 h 69"/>
                <a:gd name="T4" fmla="*/ 116 w 11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69">
                  <a:moveTo>
                    <a:pt x="0" y="69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660C8955-01DF-4234-9CA4-D5F10F59E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2378BCB4-4F05-46FD-9C50-DD984833A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3358"/>
              <a:ext cx="46" cy="68"/>
            </a:xfrm>
            <a:custGeom>
              <a:avLst/>
              <a:gdLst>
                <a:gd name="T0" fmla="*/ 0 w 46"/>
                <a:gd name="T1" fmla="*/ 0 h 68"/>
                <a:gd name="T2" fmla="*/ 0 w 46"/>
                <a:gd name="T3" fmla="*/ 68 h 68"/>
                <a:gd name="T4" fmla="*/ 46 w 4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68">
                  <a:moveTo>
                    <a:pt x="0" y="0"/>
                  </a:moveTo>
                  <a:lnTo>
                    <a:pt x="0" y="68"/>
                  </a:lnTo>
                  <a:lnTo>
                    <a:pt x="4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724243C7-02FE-48B9-8D12-F2EB65414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3355"/>
              <a:ext cx="67" cy="104"/>
            </a:xfrm>
            <a:custGeom>
              <a:avLst/>
              <a:gdLst>
                <a:gd name="T0" fmla="*/ 0 w 67"/>
                <a:gd name="T1" fmla="*/ 104 h 104"/>
                <a:gd name="T2" fmla="*/ 0 w 67"/>
                <a:gd name="T3" fmla="*/ 0 h 104"/>
                <a:gd name="T4" fmla="*/ 67 w 67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104">
                  <a:moveTo>
                    <a:pt x="0" y="104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04348548-C38C-4041-BA06-CCB8B30A8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2AF9ACC7-6ECA-46EF-96EB-33FD09161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3465"/>
              <a:ext cx="111" cy="104"/>
            </a:xfrm>
            <a:custGeom>
              <a:avLst/>
              <a:gdLst>
                <a:gd name="T0" fmla="*/ 0 w 111"/>
                <a:gd name="T1" fmla="*/ 0 h 104"/>
                <a:gd name="T2" fmla="*/ 0 w 111"/>
                <a:gd name="T3" fmla="*/ 104 h 104"/>
                <a:gd name="T4" fmla="*/ 111 w 111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0" y="0"/>
                  </a:moveTo>
                  <a:lnTo>
                    <a:pt x="0" y="104"/>
                  </a:lnTo>
                  <a:lnTo>
                    <a:pt x="111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246D7CBB-47FE-4570-8F38-6160E7925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462"/>
              <a:ext cx="24" cy="157"/>
            </a:xfrm>
            <a:custGeom>
              <a:avLst/>
              <a:gdLst>
                <a:gd name="T0" fmla="*/ 0 w 24"/>
                <a:gd name="T1" fmla="*/ 157 h 157"/>
                <a:gd name="T2" fmla="*/ 0 w 24"/>
                <a:gd name="T3" fmla="*/ 0 h 157"/>
                <a:gd name="T4" fmla="*/ 24 w 24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57">
                  <a:moveTo>
                    <a:pt x="0" y="157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E6D30CE1-AA29-4369-97A2-8F0409D60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651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E55811D3-F88C-4208-B7DE-25F43561E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3712"/>
              <a:ext cx="29" cy="68"/>
            </a:xfrm>
            <a:custGeom>
              <a:avLst/>
              <a:gdLst>
                <a:gd name="T0" fmla="*/ 0 w 29"/>
                <a:gd name="T1" fmla="*/ 68 h 68"/>
                <a:gd name="T2" fmla="*/ 0 w 29"/>
                <a:gd name="T3" fmla="*/ 0 h 68"/>
                <a:gd name="T4" fmla="*/ 29 w 2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8">
                  <a:moveTo>
                    <a:pt x="0" y="68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B2F19ED2-5627-4E23-BF2A-1D2E4B9B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" y="3794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882992CF-3079-4987-872A-F57D86428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3786"/>
              <a:ext cx="34" cy="68"/>
            </a:xfrm>
            <a:custGeom>
              <a:avLst/>
              <a:gdLst>
                <a:gd name="T0" fmla="*/ 0 w 34"/>
                <a:gd name="T1" fmla="*/ 0 h 68"/>
                <a:gd name="T2" fmla="*/ 0 w 34"/>
                <a:gd name="T3" fmla="*/ 68 h 68"/>
                <a:gd name="T4" fmla="*/ 34 w 3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8">
                  <a:moveTo>
                    <a:pt x="0" y="0"/>
                  </a:moveTo>
                  <a:lnTo>
                    <a:pt x="0" y="68"/>
                  </a:lnTo>
                  <a:lnTo>
                    <a:pt x="3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5BCDE220-0A71-4CD9-9599-5905FCB2A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625"/>
              <a:ext cx="161" cy="158"/>
            </a:xfrm>
            <a:custGeom>
              <a:avLst/>
              <a:gdLst>
                <a:gd name="T0" fmla="*/ 0 w 161"/>
                <a:gd name="T1" fmla="*/ 0 h 158"/>
                <a:gd name="T2" fmla="*/ 0 w 161"/>
                <a:gd name="T3" fmla="*/ 158 h 158"/>
                <a:gd name="T4" fmla="*/ 161 w 161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58">
                  <a:moveTo>
                    <a:pt x="0" y="0"/>
                  </a:moveTo>
                  <a:lnTo>
                    <a:pt x="0" y="158"/>
                  </a:lnTo>
                  <a:lnTo>
                    <a:pt x="161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D27BF962-62B1-430F-92E9-C0E324AD3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622"/>
              <a:ext cx="7" cy="221"/>
            </a:xfrm>
            <a:custGeom>
              <a:avLst/>
              <a:gdLst>
                <a:gd name="T0" fmla="*/ 0 w 7"/>
                <a:gd name="T1" fmla="*/ 221 h 221"/>
                <a:gd name="T2" fmla="*/ 0 w 7"/>
                <a:gd name="T3" fmla="*/ 0 h 221"/>
                <a:gd name="T4" fmla="*/ 7 w 7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21">
                  <a:moveTo>
                    <a:pt x="0" y="221"/>
                  </a:move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92134242-1CA4-4316-BF3E-BC7D464B6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8629FE74-7BD9-4930-A8EC-D04527AD0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3997"/>
              <a:ext cx="30" cy="69"/>
            </a:xfrm>
            <a:custGeom>
              <a:avLst/>
              <a:gdLst>
                <a:gd name="T0" fmla="*/ 0 w 30"/>
                <a:gd name="T1" fmla="*/ 69 h 69"/>
                <a:gd name="T2" fmla="*/ 0 w 30"/>
                <a:gd name="T3" fmla="*/ 0 h 69"/>
                <a:gd name="T4" fmla="*/ 30 w 3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9">
                  <a:moveTo>
                    <a:pt x="0" y="69"/>
                  </a:moveTo>
                  <a:lnTo>
                    <a:pt x="0" y="0"/>
                  </a:lnTo>
                  <a:lnTo>
                    <a:pt x="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3D984033-262F-44F2-8E2A-D3E0E9838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25BD7310-E818-4A92-A6ED-416DABEA0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4072"/>
              <a:ext cx="33" cy="68"/>
            </a:xfrm>
            <a:custGeom>
              <a:avLst/>
              <a:gdLst>
                <a:gd name="T0" fmla="*/ 0 w 33"/>
                <a:gd name="T1" fmla="*/ 0 h 68"/>
                <a:gd name="T2" fmla="*/ 0 w 33"/>
                <a:gd name="T3" fmla="*/ 68 h 68"/>
                <a:gd name="T4" fmla="*/ 33 w 3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8">
                  <a:moveTo>
                    <a:pt x="0" y="0"/>
                  </a:moveTo>
                  <a:lnTo>
                    <a:pt x="0" y="68"/>
                  </a:lnTo>
                  <a:lnTo>
                    <a:pt x="3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2112538D-1171-4750-8DB5-560DD9197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848"/>
              <a:ext cx="135" cy="221"/>
            </a:xfrm>
            <a:custGeom>
              <a:avLst/>
              <a:gdLst>
                <a:gd name="T0" fmla="*/ 0 w 135"/>
                <a:gd name="T1" fmla="*/ 0 h 221"/>
                <a:gd name="T2" fmla="*/ 0 w 135"/>
                <a:gd name="T3" fmla="*/ 221 h 221"/>
                <a:gd name="T4" fmla="*/ 135 w 135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221">
                  <a:moveTo>
                    <a:pt x="0" y="0"/>
                  </a:moveTo>
                  <a:lnTo>
                    <a:pt x="0" y="221"/>
                  </a:lnTo>
                  <a:lnTo>
                    <a:pt x="135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7F831E4E-D112-4714-AD92-A1E91D03B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" y="3846"/>
              <a:ext cx="84" cy="251"/>
            </a:xfrm>
            <a:custGeom>
              <a:avLst/>
              <a:gdLst>
                <a:gd name="T0" fmla="*/ 0 w 84"/>
                <a:gd name="T1" fmla="*/ 251 h 251"/>
                <a:gd name="T2" fmla="*/ 0 w 84"/>
                <a:gd name="T3" fmla="*/ 0 h 251"/>
                <a:gd name="T4" fmla="*/ 84 w 84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251">
                  <a:moveTo>
                    <a:pt x="0" y="251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CE3A2FA9-5607-42C6-9C6D-C11C319D3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0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142AAFFE-0AF1-4C2F-9469-0B801AFA1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4283"/>
              <a:ext cx="140" cy="68"/>
            </a:xfrm>
            <a:custGeom>
              <a:avLst/>
              <a:gdLst>
                <a:gd name="T0" fmla="*/ 0 w 140"/>
                <a:gd name="T1" fmla="*/ 68 h 68"/>
                <a:gd name="T2" fmla="*/ 0 w 140"/>
                <a:gd name="T3" fmla="*/ 0 h 68"/>
                <a:gd name="T4" fmla="*/ 140 w 14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68">
                  <a:moveTo>
                    <a:pt x="0" y="68"/>
                  </a:move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A1B24D64-B54C-4489-81D6-A7258C8EB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6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B76340EF-8857-48A9-9BC5-3146BF08D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4357"/>
              <a:ext cx="106" cy="69"/>
            </a:xfrm>
            <a:custGeom>
              <a:avLst/>
              <a:gdLst>
                <a:gd name="T0" fmla="*/ 0 w 106"/>
                <a:gd name="T1" fmla="*/ 0 h 69"/>
                <a:gd name="T2" fmla="*/ 0 w 106"/>
                <a:gd name="T3" fmla="*/ 69 h 69"/>
                <a:gd name="T4" fmla="*/ 106 w 10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69">
                  <a:moveTo>
                    <a:pt x="0" y="0"/>
                  </a:moveTo>
                  <a:lnTo>
                    <a:pt x="0" y="69"/>
                  </a:lnTo>
                  <a:lnTo>
                    <a:pt x="10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979DC69D-BAAE-4C92-8F6B-F3F5E006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" y="4103"/>
              <a:ext cx="55" cy="251"/>
            </a:xfrm>
            <a:custGeom>
              <a:avLst/>
              <a:gdLst>
                <a:gd name="T0" fmla="*/ 0 w 55"/>
                <a:gd name="T1" fmla="*/ 0 h 251"/>
                <a:gd name="T2" fmla="*/ 0 w 55"/>
                <a:gd name="T3" fmla="*/ 251 h 251"/>
                <a:gd name="T4" fmla="*/ 55 w 55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51">
                  <a:moveTo>
                    <a:pt x="0" y="0"/>
                  </a:moveTo>
                  <a:lnTo>
                    <a:pt x="0" y="251"/>
                  </a:lnTo>
                  <a:lnTo>
                    <a:pt x="55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98F44B48-F94A-4B91-85B6-00323388C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" y="4100"/>
              <a:ext cx="10" cy="266"/>
            </a:xfrm>
            <a:custGeom>
              <a:avLst/>
              <a:gdLst>
                <a:gd name="T0" fmla="*/ 0 w 10"/>
                <a:gd name="T1" fmla="*/ 266 h 266"/>
                <a:gd name="T2" fmla="*/ 0 w 10"/>
                <a:gd name="T3" fmla="*/ 0 h 266"/>
                <a:gd name="T4" fmla="*/ 10 w 10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66">
                  <a:moveTo>
                    <a:pt x="0" y="266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75FDEBC8-4E5C-4508-9971-220406243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4508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348CF43C-D187-439E-A87A-AE47EFAEF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4568"/>
              <a:ext cx="15" cy="69"/>
            </a:xfrm>
            <a:custGeom>
              <a:avLst/>
              <a:gdLst>
                <a:gd name="T0" fmla="*/ 0 w 15"/>
                <a:gd name="T1" fmla="*/ 69 h 69"/>
                <a:gd name="T2" fmla="*/ 0 w 15"/>
                <a:gd name="T3" fmla="*/ 0 h 69"/>
                <a:gd name="T4" fmla="*/ 15 w 1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69">
                  <a:moveTo>
                    <a:pt x="0" y="69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D70FEEBE-72C1-4C19-A340-1365204A6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0" y="4651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9EC5264E-85AE-43D3-B235-18553CC93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4643"/>
              <a:ext cx="4" cy="68"/>
            </a:xfrm>
            <a:custGeom>
              <a:avLst/>
              <a:gdLst>
                <a:gd name="T0" fmla="*/ 0 w 4"/>
                <a:gd name="T1" fmla="*/ 0 h 68"/>
                <a:gd name="T2" fmla="*/ 0 w 4"/>
                <a:gd name="T3" fmla="*/ 68 h 68"/>
                <a:gd name="T4" fmla="*/ 4 w 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68">
                  <a:moveTo>
                    <a:pt x="0" y="0"/>
                  </a:moveTo>
                  <a:lnTo>
                    <a:pt x="0" y="68"/>
                  </a:lnTo>
                  <a:lnTo>
                    <a:pt x="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F084E1E6-2842-469D-B38B-EFAD93217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" y="4372"/>
              <a:ext cx="61" cy="268"/>
            </a:xfrm>
            <a:custGeom>
              <a:avLst/>
              <a:gdLst>
                <a:gd name="T0" fmla="*/ 0 w 61"/>
                <a:gd name="T1" fmla="*/ 0 h 268"/>
                <a:gd name="T2" fmla="*/ 0 w 61"/>
                <a:gd name="T3" fmla="*/ 268 h 268"/>
                <a:gd name="T4" fmla="*/ 61 w 61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268">
                  <a:moveTo>
                    <a:pt x="0" y="0"/>
                  </a:moveTo>
                  <a:lnTo>
                    <a:pt x="0" y="268"/>
                  </a:lnTo>
                  <a:lnTo>
                    <a:pt x="61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A2447E62-8340-4D68-B79C-A33210A0A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4369"/>
              <a:ext cx="528" cy="240"/>
            </a:xfrm>
            <a:custGeom>
              <a:avLst/>
              <a:gdLst>
                <a:gd name="T0" fmla="*/ 0 w 528"/>
                <a:gd name="T1" fmla="*/ 240 h 240"/>
                <a:gd name="T2" fmla="*/ 0 w 528"/>
                <a:gd name="T3" fmla="*/ 0 h 240"/>
                <a:gd name="T4" fmla="*/ 528 w 528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8" h="240">
                  <a:moveTo>
                    <a:pt x="0" y="240"/>
                  </a:moveTo>
                  <a:lnTo>
                    <a:pt x="0" y="0"/>
                  </a:lnTo>
                  <a:lnTo>
                    <a:pt x="5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31C2FE39-16A4-44DF-A8E6-5BF764AE3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2" y="4794"/>
              <a:ext cx="58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beomiforme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8F342376-8396-43D7-B6CD-F2A0DC1BC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4615"/>
              <a:ext cx="635" cy="239"/>
            </a:xfrm>
            <a:custGeom>
              <a:avLst/>
              <a:gdLst>
                <a:gd name="T0" fmla="*/ 0 w 635"/>
                <a:gd name="T1" fmla="*/ 0 h 239"/>
                <a:gd name="T2" fmla="*/ 0 w 635"/>
                <a:gd name="T3" fmla="*/ 239 h 239"/>
                <a:gd name="T4" fmla="*/ 635 w 635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5" h="239">
                  <a:moveTo>
                    <a:pt x="0" y="0"/>
                  </a:moveTo>
                  <a:lnTo>
                    <a:pt x="0" y="239"/>
                  </a:lnTo>
                  <a:lnTo>
                    <a:pt x="635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EBF57498-27CB-46E8-A84F-AF201746F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" y="4612"/>
              <a:ext cx="675" cy="224"/>
            </a:xfrm>
            <a:custGeom>
              <a:avLst/>
              <a:gdLst>
                <a:gd name="T0" fmla="*/ 0 w 675"/>
                <a:gd name="T1" fmla="*/ 224 h 224"/>
                <a:gd name="T2" fmla="*/ 0 w 675"/>
                <a:gd name="T3" fmla="*/ 0 h 224"/>
                <a:gd name="T4" fmla="*/ 675 w 675"/>
                <a:gd name="T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5" h="224">
                  <a:moveTo>
                    <a:pt x="0" y="224"/>
                  </a:moveTo>
                  <a:lnTo>
                    <a:pt x="0" y="0"/>
                  </a:lnTo>
                  <a:lnTo>
                    <a:pt x="6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D3CCC67E-DEF7-4315-B73A-87BDB53FB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9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xmlns="" id="{EFF1CE68-FA6E-4BDC-9A42-BCAE0B21F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4997"/>
              <a:ext cx="186" cy="68"/>
            </a:xfrm>
            <a:custGeom>
              <a:avLst/>
              <a:gdLst>
                <a:gd name="T0" fmla="*/ 0 w 186"/>
                <a:gd name="T1" fmla="*/ 68 h 68"/>
                <a:gd name="T2" fmla="*/ 0 w 186"/>
                <a:gd name="T3" fmla="*/ 0 h 68"/>
                <a:gd name="T4" fmla="*/ 186 w 186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68">
                  <a:moveTo>
                    <a:pt x="0" y="68"/>
                  </a:moveTo>
                  <a:lnTo>
                    <a:pt x="0" y="0"/>
                  </a:lnTo>
                  <a:lnTo>
                    <a:pt x="1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D0E3483-8438-4757-9099-7D84E94D3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xmlns="" id="{AF3BF032-2897-4F55-9053-E4F850152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5071"/>
              <a:ext cx="126" cy="69"/>
            </a:xfrm>
            <a:custGeom>
              <a:avLst/>
              <a:gdLst>
                <a:gd name="T0" fmla="*/ 0 w 126"/>
                <a:gd name="T1" fmla="*/ 0 h 69"/>
                <a:gd name="T2" fmla="*/ 0 w 126"/>
                <a:gd name="T3" fmla="*/ 69 h 69"/>
                <a:gd name="T4" fmla="*/ 126 w 12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69">
                  <a:moveTo>
                    <a:pt x="0" y="0"/>
                  </a:moveTo>
                  <a:lnTo>
                    <a:pt x="0" y="69"/>
                  </a:lnTo>
                  <a:lnTo>
                    <a:pt x="12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C2EBBDA6-59B3-4A60-AC71-852B6E398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" y="4842"/>
              <a:ext cx="1081" cy="226"/>
            </a:xfrm>
            <a:custGeom>
              <a:avLst/>
              <a:gdLst>
                <a:gd name="T0" fmla="*/ 0 w 1081"/>
                <a:gd name="T1" fmla="*/ 0 h 226"/>
                <a:gd name="T2" fmla="*/ 0 w 1081"/>
                <a:gd name="T3" fmla="*/ 226 h 226"/>
                <a:gd name="T4" fmla="*/ 1081 w 108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1" h="226">
                  <a:moveTo>
                    <a:pt x="0" y="0"/>
                  </a:moveTo>
                  <a:lnTo>
                    <a:pt x="0" y="226"/>
                  </a:lnTo>
                  <a:lnTo>
                    <a:pt x="1081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9409D8C0-F290-4A65-AF20-8902C04F1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3488"/>
              <a:ext cx="71" cy="1351"/>
            </a:xfrm>
            <a:custGeom>
              <a:avLst/>
              <a:gdLst>
                <a:gd name="T0" fmla="*/ 0 w 71"/>
                <a:gd name="T1" fmla="*/ 0 h 1351"/>
                <a:gd name="T2" fmla="*/ 0 w 71"/>
                <a:gd name="T3" fmla="*/ 1351 h 1351"/>
                <a:gd name="T4" fmla="*/ 71 w 71"/>
                <a:gd name="T5" fmla="*/ 1351 h 1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1351">
                  <a:moveTo>
                    <a:pt x="0" y="0"/>
                  </a:moveTo>
                  <a:lnTo>
                    <a:pt x="0" y="1351"/>
                  </a:lnTo>
                  <a:lnTo>
                    <a:pt x="71" y="13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DAAAB2BE-8C94-405F-B0D3-E6C5699B6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3486"/>
              <a:ext cx="110" cy="895"/>
            </a:xfrm>
            <a:custGeom>
              <a:avLst/>
              <a:gdLst>
                <a:gd name="T0" fmla="*/ 0 w 110"/>
                <a:gd name="T1" fmla="*/ 895 h 895"/>
                <a:gd name="T2" fmla="*/ 0 w 110"/>
                <a:gd name="T3" fmla="*/ 0 h 895"/>
                <a:gd name="T4" fmla="*/ 110 w 110"/>
                <a:gd name="T5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895">
                  <a:moveTo>
                    <a:pt x="0" y="895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548914E2-DA19-4E80-97CF-3D3FBEB8E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2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A8D31A90-2504-462C-BED2-B078171A7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4387"/>
              <a:ext cx="541" cy="896"/>
            </a:xfrm>
            <a:custGeom>
              <a:avLst/>
              <a:gdLst>
                <a:gd name="T0" fmla="*/ 0 w 541"/>
                <a:gd name="T1" fmla="*/ 0 h 896"/>
                <a:gd name="T2" fmla="*/ 0 w 541"/>
                <a:gd name="T3" fmla="*/ 896 h 896"/>
                <a:gd name="T4" fmla="*/ 541 w 541"/>
                <a:gd name="T5" fmla="*/ 896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1" h="896">
                  <a:moveTo>
                    <a:pt x="0" y="0"/>
                  </a:moveTo>
                  <a:lnTo>
                    <a:pt x="0" y="896"/>
                  </a:lnTo>
                  <a:lnTo>
                    <a:pt x="541" y="8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0E5737F4-358E-4ED9-9401-DDBDBFBAE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" y="4384"/>
              <a:ext cx="243" cy="518"/>
            </a:xfrm>
            <a:custGeom>
              <a:avLst/>
              <a:gdLst>
                <a:gd name="T0" fmla="*/ 0 w 243"/>
                <a:gd name="T1" fmla="*/ 518 h 518"/>
                <a:gd name="T2" fmla="*/ 0 w 243"/>
                <a:gd name="T3" fmla="*/ 0 h 518"/>
                <a:gd name="T4" fmla="*/ 243 w 243"/>
                <a:gd name="T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518">
                  <a:moveTo>
                    <a:pt x="0" y="518"/>
                  </a:moveTo>
                  <a:lnTo>
                    <a:pt x="0" y="0"/>
                  </a:lnTo>
                  <a:lnTo>
                    <a:pt x="2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8186463F-3CDF-482E-8653-E7AAD8772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B143E564-EC43-430B-963B-09DEB6AD0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" y="4908"/>
              <a:ext cx="2137" cy="517"/>
            </a:xfrm>
            <a:custGeom>
              <a:avLst/>
              <a:gdLst>
                <a:gd name="T0" fmla="*/ 0 w 2137"/>
                <a:gd name="T1" fmla="*/ 0 h 517"/>
                <a:gd name="T2" fmla="*/ 0 w 2137"/>
                <a:gd name="T3" fmla="*/ 517 h 517"/>
                <a:gd name="T4" fmla="*/ 2137 w 2137"/>
                <a:gd name="T5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7" h="517">
                  <a:moveTo>
                    <a:pt x="0" y="0"/>
                  </a:moveTo>
                  <a:lnTo>
                    <a:pt x="0" y="517"/>
                  </a:lnTo>
                  <a:lnTo>
                    <a:pt x="2137" y="51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7C592923-F38D-41C7-A329-FB03C8DD1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5" y="11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2C0E9BD4-1F58-43BC-93C5-3926FAD91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52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CFBD5B6A-E3C7-43FD-AEF8-E42A196CC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6" y="81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F435F327-C6B4-492A-AA2F-263A8FA42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46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28DA6B5A-8D8A-4192-BF49-4DC32BB5A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7" y="68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37F8FF0F-524C-4E2A-BEE2-610810DB5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8" y="1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1E10BD4B-1808-448D-9FEE-F47DBC7E2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" y="148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CF737AB7-E0CC-45FF-B9A1-1B201CF68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" y="174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29A4F63A-4F2B-4FD8-A443-C660D2D54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24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825866F5-5D30-4EF5-A1B6-F2A2FC23C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0" y="19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437671D8-28D1-49BC-920F-06AD9CCC1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10FBB61B-F2A5-40F6-8A1A-4C68C14F1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6" y="23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E0B1A427-1B51-46C3-9332-D95B5CFDD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0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FC42381E-C962-40E0-BC58-DEB2BAF77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" y="266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73467210-B43E-49D6-A510-CDFDC7006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" y="230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AE7A3291-7172-4902-A201-BAF99E322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" y="260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22B58F20-074F-4B2E-AAFE-B0549B4DB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1" y="294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E56007F5-F65F-4416-B768-36680AA05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" y="203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56B713DA-2879-49E5-A3BC-8449695C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2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BA595D4E-4C6A-4253-B8A8-E79D410DE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" y="336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A699CC01-F712-4FDD-A4B2-D09A249B6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2" y="3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4115985B-E839-4EB0-8BD0-6C8F26E40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" y="352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3BE3B194-E986-43CE-8656-2ECCDC921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9" y="4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4B0E07FA-DF9B-45AF-9DD2-87E68B47A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7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A9C2F777-8141-4087-A557-73D38384C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DD8620C7-03FF-4633-A29C-5D241BB81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399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FDBB0CD3-F122-412F-892D-B7A2E1D1C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1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E16C0B78-6593-43D7-92A8-C2380D99A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0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7288125E-7540-4CEF-BBB3-EC636F937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3" y="45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4BFF40A5-2CA2-41BB-A87D-E63D7EB70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8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0B602694-1CB0-45D6-B699-046943F94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" y="3385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8CA8B5F1-935F-46E0-B166-B8AE3F8119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" y="5635"/>
              <a:ext cx="44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149">
              <a:extLst>
                <a:ext uri="{FF2B5EF4-FFF2-40B4-BE49-F238E27FC236}">
                  <a16:creationId xmlns:a16="http://schemas.microsoft.com/office/drawing/2014/main" xmlns="" id="{CD267AAD-A5D3-49F6-9963-261E764CAA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Line 150">
              <a:extLst>
                <a:ext uri="{FF2B5EF4-FFF2-40B4-BE49-F238E27FC236}">
                  <a16:creationId xmlns:a16="http://schemas.microsoft.com/office/drawing/2014/main" xmlns="" id="{BFE6F7CA-1C81-4AF2-ADD1-57449DBB3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6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xmlns="" id="{67EAD1B9-B8C8-4707-9FEF-69AAD654E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5658"/>
              <a:ext cx="91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653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AA86FE-FF25-4578-BA22-B8F050979D08}"/>
              </a:ext>
            </a:extLst>
          </p:cNvPr>
          <p:cNvSpPr txBox="1"/>
          <p:nvPr/>
        </p:nvSpPr>
        <p:spPr>
          <a:xfrm>
            <a:off x="372202" y="1072019"/>
            <a:ext cx="868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PKS4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38A706-B221-4AAE-AABD-96A034D41860}"/>
              </a:ext>
            </a:extLst>
          </p:cNvPr>
          <p:cNvSpPr txBox="1"/>
          <p:nvPr/>
        </p:nvSpPr>
        <p:spPr>
          <a:xfrm>
            <a:off x="3963356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PKS13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8B3551B6-7E8F-4413-9B82-B46CB716B0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94614" y="1723231"/>
            <a:ext cx="3516313" cy="6970316"/>
            <a:chOff x="68" y="1002"/>
            <a:chExt cx="2215" cy="405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xmlns="" id="{2C1D71C0-7386-4CD1-863D-9B7854CE906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8" y="1002"/>
              <a:ext cx="2209" cy="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xmlns="" id="{63FA2955-B7BD-43E0-A1B5-0BE6C4D12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212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xmlns="" id="{732296A7-02B1-4EF1-B55D-84D321FA7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" y="1276"/>
              <a:ext cx="226" cy="195"/>
            </a:xfrm>
            <a:custGeom>
              <a:avLst/>
              <a:gdLst>
                <a:gd name="T0" fmla="*/ 0 w 226"/>
                <a:gd name="T1" fmla="*/ 195 h 195"/>
                <a:gd name="T2" fmla="*/ 0 w 226"/>
                <a:gd name="T3" fmla="*/ 0 h 195"/>
                <a:gd name="T4" fmla="*/ 226 w 226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" h="195">
                  <a:moveTo>
                    <a:pt x="0" y="195"/>
                  </a:moveTo>
                  <a:lnTo>
                    <a:pt x="0" y="0"/>
                  </a:lnTo>
                  <a:lnTo>
                    <a:pt x="2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5F02BA1D-4848-4B33-9DC1-D5C599396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8" y="1609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87B95345-3F3A-459C-A8FA-B2B245258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" y="1477"/>
              <a:ext cx="208" cy="196"/>
            </a:xfrm>
            <a:custGeom>
              <a:avLst/>
              <a:gdLst>
                <a:gd name="T0" fmla="*/ 0 w 208"/>
                <a:gd name="T1" fmla="*/ 0 h 196"/>
                <a:gd name="T2" fmla="*/ 0 w 208"/>
                <a:gd name="T3" fmla="*/ 196 h 196"/>
                <a:gd name="T4" fmla="*/ 208 w 208"/>
                <a:gd name="T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96">
                  <a:moveTo>
                    <a:pt x="0" y="0"/>
                  </a:moveTo>
                  <a:lnTo>
                    <a:pt x="0" y="196"/>
                  </a:lnTo>
                  <a:lnTo>
                    <a:pt x="208" y="1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CCE9B22A-499A-41E0-80DE-788C527B8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" y="1474"/>
              <a:ext cx="191" cy="295"/>
            </a:xfrm>
            <a:custGeom>
              <a:avLst/>
              <a:gdLst>
                <a:gd name="T0" fmla="*/ 0 w 191"/>
                <a:gd name="T1" fmla="*/ 295 h 295"/>
                <a:gd name="T2" fmla="*/ 0 w 191"/>
                <a:gd name="T3" fmla="*/ 0 h 295"/>
                <a:gd name="T4" fmla="*/ 191 w 191"/>
                <a:gd name="T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1" h="295">
                  <a:moveTo>
                    <a:pt x="0" y="295"/>
                  </a:moveTo>
                  <a:lnTo>
                    <a:pt x="0" y="0"/>
                  </a:lnTo>
                  <a:lnTo>
                    <a:pt x="1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DDAFA640-FE86-4798-82F5-1668A2B76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" y="200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xmlns="" id="{A239BE3C-3560-487C-81A8-642A3909C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" y="1775"/>
              <a:ext cx="537" cy="295"/>
            </a:xfrm>
            <a:custGeom>
              <a:avLst/>
              <a:gdLst>
                <a:gd name="T0" fmla="*/ 0 w 537"/>
                <a:gd name="T1" fmla="*/ 0 h 295"/>
                <a:gd name="T2" fmla="*/ 0 w 537"/>
                <a:gd name="T3" fmla="*/ 295 h 295"/>
                <a:gd name="T4" fmla="*/ 537 w 537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7" h="295">
                  <a:moveTo>
                    <a:pt x="0" y="0"/>
                  </a:moveTo>
                  <a:lnTo>
                    <a:pt x="0" y="295"/>
                  </a:lnTo>
                  <a:lnTo>
                    <a:pt x="537" y="2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xmlns="" id="{4D635C00-2AE1-4793-8E08-B186E6E86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" y="1772"/>
              <a:ext cx="43" cy="344"/>
            </a:xfrm>
            <a:custGeom>
              <a:avLst/>
              <a:gdLst>
                <a:gd name="T0" fmla="*/ 0 w 43"/>
                <a:gd name="T1" fmla="*/ 344 h 344"/>
                <a:gd name="T2" fmla="*/ 0 w 43"/>
                <a:gd name="T3" fmla="*/ 0 h 344"/>
                <a:gd name="T4" fmla="*/ 43 w 43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4">
                  <a:moveTo>
                    <a:pt x="0" y="344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xmlns="" id="{3CEF3A06-5021-4C63-9827-51F5767FA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" y="2403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6910B06B-6F71-415A-83FE-4B219A280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" y="2122"/>
              <a:ext cx="349" cy="345"/>
            </a:xfrm>
            <a:custGeom>
              <a:avLst/>
              <a:gdLst>
                <a:gd name="T0" fmla="*/ 0 w 349"/>
                <a:gd name="T1" fmla="*/ 0 h 345"/>
                <a:gd name="T2" fmla="*/ 0 w 349"/>
                <a:gd name="T3" fmla="*/ 345 h 345"/>
                <a:gd name="T4" fmla="*/ 349 w 349"/>
                <a:gd name="T5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9" h="345">
                  <a:moveTo>
                    <a:pt x="0" y="0"/>
                  </a:moveTo>
                  <a:lnTo>
                    <a:pt x="0" y="345"/>
                  </a:lnTo>
                  <a:lnTo>
                    <a:pt x="349" y="3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xmlns="" id="{5C8D2A3D-F1E2-4B48-B3DF-233673514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119"/>
              <a:ext cx="57" cy="368"/>
            </a:xfrm>
            <a:custGeom>
              <a:avLst/>
              <a:gdLst>
                <a:gd name="T0" fmla="*/ 0 w 57"/>
                <a:gd name="T1" fmla="*/ 368 h 368"/>
                <a:gd name="T2" fmla="*/ 0 w 57"/>
                <a:gd name="T3" fmla="*/ 0 h 368"/>
                <a:gd name="T4" fmla="*/ 57 w 57"/>
                <a:gd name="T5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368">
                  <a:moveTo>
                    <a:pt x="0" y="368"/>
                  </a:move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xmlns="" id="{850D96BE-8F06-49A3-AA02-EC6036395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" y="280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xmlns="" id="{29F949BD-D496-423F-A55F-886C66DF4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" y="2494"/>
              <a:ext cx="704" cy="370"/>
            </a:xfrm>
            <a:custGeom>
              <a:avLst/>
              <a:gdLst>
                <a:gd name="T0" fmla="*/ 0 w 704"/>
                <a:gd name="T1" fmla="*/ 0 h 370"/>
                <a:gd name="T2" fmla="*/ 0 w 704"/>
                <a:gd name="T3" fmla="*/ 370 h 370"/>
                <a:gd name="T4" fmla="*/ 704 w 704"/>
                <a:gd name="T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4" h="370">
                  <a:moveTo>
                    <a:pt x="0" y="0"/>
                  </a:moveTo>
                  <a:lnTo>
                    <a:pt x="0" y="370"/>
                  </a:lnTo>
                  <a:lnTo>
                    <a:pt x="704" y="3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xmlns="" id="{F54903C7-B090-432F-8870-3AD2E2970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" y="2491"/>
              <a:ext cx="644" cy="803"/>
            </a:xfrm>
            <a:custGeom>
              <a:avLst/>
              <a:gdLst>
                <a:gd name="T0" fmla="*/ 0 w 644"/>
                <a:gd name="T1" fmla="*/ 803 h 803"/>
                <a:gd name="T2" fmla="*/ 0 w 644"/>
                <a:gd name="T3" fmla="*/ 0 h 803"/>
                <a:gd name="T4" fmla="*/ 644 w 644"/>
                <a:gd name="T5" fmla="*/ 0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4" h="803">
                  <a:moveTo>
                    <a:pt x="0" y="803"/>
                  </a:moveTo>
                  <a:lnTo>
                    <a:pt x="0" y="0"/>
                  </a:lnTo>
                  <a:lnTo>
                    <a:pt x="6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xmlns="" id="{FE5223D1-9D62-43F0-9C80-22B3F1023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" y="3197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xmlns="" id="{AD66527A-0BA8-4337-B8CD-F17CB97EB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" y="3261"/>
              <a:ext cx="237" cy="195"/>
            </a:xfrm>
            <a:custGeom>
              <a:avLst/>
              <a:gdLst>
                <a:gd name="T0" fmla="*/ 0 w 237"/>
                <a:gd name="T1" fmla="*/ 195 h 195"/>
                <a:gd name="T2" fmla="*/ 0 w 237"/>
                <a:gd name="T3" fmla="*/ 0 h 195"/>
                <a:gd name="T4" fmla="*/ 237 w 237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95">
                  <a:moveTo>
                    <a:pt x="0" y="195"/>
                  </a:moveTo>
                  <a:lnTo>
                    <a:pt x="0" y="0"/>
                  </a:lnTo>
                  <a:lnTo>
                    <a:pt x="2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xmlns="" id="{5D7944A4-0C59-43D2-BCDF-09A6540EE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" y="3594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xmlns="" id="{B3EF0BF0-60D9-45F8-9220-555980838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" y="3462"/>
              <a:ext cx="210" cy="196"/>
            </a:xfrm>
            <a:custGeom>
              <a:avLst/>
              <a:gdLst>
                <a:gd name="T0" fmla="*/ 0 w 210"/>
                <a:gd name="T1" fmla="*/ 0 h 196"/>
                <a:gd name="T2" fmla="*/ 0 w 210"/>
                <a:gd name="T3" fmla="*/ 196 h 196"/>
                <a:gd name="T4" fmla="*/ 210 w 210"/>
                <a:gd name="T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" h="196">
                  <a:moveTo>
                    <a:pt x="0" y="0"/>
                  </a:moveTo>
                  <a:lnTo>
                    <a:pt x="0" y="196"/>
                  </a:lnTo>
                  <a:lnTo>
                    <a:pt x="210" y="1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xmlns="" id="{34B6DCE9-38E3-4CFB-A5F3-23C13E984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" y="3459"/>
              <a:ext cx="42" cy="295"/>
            </a:xfrm>
            <a:custGeom>
              <a:avLst/>
              <a:gdLst>
                <a:gd name="T0" fmla="*/ 0 w 42"/>
                <a:gd name="T1" fmla="*/ 295 h 295"/>
                <a:gd name="T2" fmla="*/ 0 w 42"/>
                <a:gd name="T3" fmla="*/ 0 h 295"/>
                <a:gd name="T4" fmla="*/ 42 w 42"/>
                <a:gd name="T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5">
                  <a:moveTo>
                    <a:pt x="0" y="295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xmlns="" id="{F527716B-1957-4BCD-86AF-7270AC419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" y="3991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xmlns="" id="{20CDCCEA-E425-4062-8868-E95283F37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" y="3760"/>
              <a:ext cx="253" cy="294"/>
            </a:xfrm>
            <a:custGeom>
              <a:avLst/>
              <a:gdLst>
                <a:gd name="T0" fmla="*/ 0 w 253"/>
                <a:gd name="T1" fmla="*/ 0 h 294"/>
                <a:gd name="T2" fmla="*/ 0 w 253"/>
                <a:gd name="T3" fmla="*/ 294 h 294"/>
                <a:gd name="T4" fmla="*/ 253 w 253"/>
                <a:gd name="T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3" h="294">
                  <a:moveTo>
                    <a:pt x="0" y="0"/>
                  </a:moveTo>
                  <a:lnTo>
                    <a:pt x="0" y="294"/>
                  </a:lnTo>
                  <a:lnTo>
                    <a:pt x="253" y="29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xmlns="" id="{C741A272-16C8-424A-990C-8B56C8284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3757"/>
              <a:ext cx="187" cy="344"/>
            </a:xfrm>
            <a:custGeom>
              <a:avLst/>
              <a:gdLst>
                <a:gd name="T0" fmla="*/ 0 w 187"/>
                <a:gd name="T1" fmla="*/ 344 h 344"/>
                <a:gd name="T2" fmla="*/ 0 w 187"/>
                <a:gd name="T3" fmla="*/ 0 h 344"/>
                <a:gd name="T4" fmla="*/ 187 w 187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344">
                  <a:moveTo>
                    <a:pt x="0" y="344"/>
                  </a:moveTo>
                  <a:lnTo>
                    <a:pt x="0" y="0"/>
                  </a:lnTo>
                  <a:lnTo>
                    <a:pt x="18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xmlns="" id="{4BB41A71-B069-4D82-AB65-555040AE9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4388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xmlns="" id="{EFE19331-D588-4820-9780-4369BA362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4107"/>
              <a:ext cx="375" cy="344"/>
            </a:xfrm>
            <a:custGeom>
              <a:avLst/>
              <a:gdLst>
                <a:gd name="T0" fmla="*/ 0 w 375"/>
                <a:gd name="T1" fmla="*/ 0 h 344"/>
                <a:gd name="T2" fmla="*/ 0 w 375"/>
                <a:gd name="T3" fmla="*/ 344 h 344"/>
                <a:gd name="T4" fmla="*/ 375 w 375"/>
                <a:gd name="T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" h="344">
                  <a:moveTo>
                    <a:pt x="0" y="0"/>
                  </a:moveTo>
                  <a:lnTo>
                    <a:pt x="0" y="344"/>
                  </a:lnTo>
                  <a:lnTo>
                    <a:pt x="375" y="3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xmlns="" id="{2875B18E-3F92-4371-9AA7-38C3CCD57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" y="3301"/>
              <a:ext cx="525" cy="803"/>
            </a:xfrm>
            <a:custGeom>
              <a:avLst/>
              <a:gdLst>
                <a:gd name="T0" fmla="*/ 0 w 525"/>
                <a:gd name="T1" fmla="*/ 0 h 803"/>
                <a:gd name="T2" fmla="*/ 0 w 525"/>
                <a:gd name="T3" fmla="*/ 803 h 803"/>
                <a:gd name="T4" fmla="*/ 525 w 525"/>
                <a:gd name="T5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5" h="803">
                  <a:moveTo>
                    <a:pt x="0" y="0"/>
                  </a:moveTo>
                  <a:lnTo>
                    <a:pt x="0" y="803"/>
                  </a:lnTo>
                  <a:lnTo>
                    <a:pt x="525" y="80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xmlns="" id="{273EFB8D-263B-4B6E-B580-8CA152A05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" y="137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xmlns="" id="{EA9CE3B5-05AD-42B8-8502-8FB31F109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669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xmlns="" id="{B0B37CDD-5DFE-42CE-88D0-C00810EBC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" y="201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xmlns="" id="{C57BE430-42EC-4DDC-8E34-2485A9A19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" y="238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xmlns="" id="{18E9887C-D92A-4F89-B07C-235DF60AC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" y="36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Line 35">
              <a:extLst>
                <a:ext uri="{FF2B5EF4-FFF2-40B4-BE49-F238E27FC236}">
                  <a16:creationId xmlns:a16="http://schemas.microsoft.com/office/drawing/2014/main" xmlns="" id="{7E0FE3CC-3DD3-4943-AC82-44BE86B43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" y="4920"/>
              <a:ext cx="120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36">
              <a:extLst>
                <a:ext uri="{FF2B5EF4-FFF2-40B4-BE49-F238E27FC236}">
                  <a16:creationId xmlns:a16="http://schemas.microsoft.com/office/drawing/2014/main" xmlns="" id="{9A059CD2-3D31-494C-87D5-7650180B81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" y="48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37">
              <a:extLst>
                <a:ext uri="{FF2B5EF4-FFF2-40B4-BE49-F238E27FC236}">
                  <a16:creationId xmlns:a16="http://schemas.microsoft.com/office/drawing/2014/main" xmlns="" id="{9A8A73AF-C370-4D5F-B056-42E638397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" y="48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:a16="http://schemas.microsoft.com/office/drawing/2014/main" xmlns="" id="{3020C934-E85D-47D6-94E9-682A0538C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" y="4944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EC0D216D-B9B1-43CF-A295-20C1403685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89271" y="1723231"/>
            <a:ext cx="3557587" cy="6970316"/>
            <a:chOff x="2277" y="1002"/>
            <a:chExt cx="2241" cy="4053"/>
          </a:xfrm>
        </p:grpSpPr>
        <p:sp>
          <p:nvSpPr>
            <p:cNvPr id="43" name="AutoShape 40">
              <a:extLst>
                <a:ext uri="{FF2B5EF4-FFF2-40B4-BE49-F238E27FC236}">
                  <a16:creationId xmlns:a16="http://schemas.microsoft.com/office/drawing/2014/main" xmlns="" id="{06DA1862-5A6B-4B54-9E9C-BBCBFFDCD1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77" y="1002"/>
              <a:ext cx="2241" cy="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xmlns="" id="{520B6656-A6DC-44C1-B273-B9D6FBF36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1212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xmlns="" id="{31B75938-6A55-44C9-8521-39B252D3F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7" y="1276"/>
              <a:ext cx="247" cy="195"/>
            </a:xfrm>
            <a:custGeom>
              <a:avLst/>
              <a:gdLst>
                <a:gd name="T0" fmla="*/ 0 w 247"/>
                <a:gd name="T1" fmla="*/ 195 h 195"/>
                <a:gd name="T2" fmla="*/ 0 w 247"/>
                <a:gd name="T3" fmla="*/ 0 h 195"/>
                <a:gd name="T4" fmla="*/ 247 w 247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195">
                  <a:moveTo>
                    <a:pt x="0" y="195"/>
                  </a:moveTo>
                  <a:lnTo>
                    <a:pt x="0" y="0"/>
                  </a:lnTo>
                  <a:lnTo>
                    <a:pt x="2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xmlns="" id="{69EB2755-7E90-4713-922C-5336ECF28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1609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xmlns="" id="{8E1DB5D7-8138-4F7D-95EC-3B4CF7EF9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7" y="1477"/>
              <a:ext cx="162" cy="196"/>
            </a:xfrm>
            <a:custGeom>
              <a:avLst/>
              <a:gdLst>
                <a:gd name="T0" fmla="*/ 0 w 162"/>
                <a:gd name="T1" fmla="*/ 0 h 196"/>
                <a:gd name="T2" fmla="*/ 0 w 162"/>
                <a:gd name="T3" fmla="*/ 196 h 196"/>
                <a:gd name="T4" fmla="*/ 162 w 162"/>
                <a:gd name="T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196">
                  <a:moveTo>
                    <a:pt x="0" y="0"/>
                  </a:moveTo>
                  <a:lnTo>
                    <a:pt x="0" y="196"/>
                  </a:lnTo>
                  <a:lnTo>
                    <a:pt x="162" y="1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xmlns="" id="{7AA68925-D6F4-45A4-82CB-4BD3DD1D4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1474"/>
              <a:ext cx="144" cy="295"/>
            </a:xfrm>
            <a:custGeom>
              <a:avLst/>
              <a:gdLst>
                <a:gd name="T0" fmla="*/ 0 w 144"/>
                <a:gd name="T1" fmla="*/ 295 h 295"/>
                <a:gd name="T2" fmla="*/ 0 w 144"/>
                <a:gd name="T3" fmla="*/ 0 h 295"/>
                <a:gd name="T4" fmla="*/ 144 w 144"/>
                <a:gd name="T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95">
                  <a:moveTo>
                    <a:pt x="0" y="295"/>
                  </a:moveTo>
                  <a:lnTo>
                    <a:pt x="0" y="0"/>
                  </a:lnTo>
                  <a:lnTo>
                    <a:pt x="1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7">
              <a:extLst>
                <a:ext uri="{FF2B5EF4-FFF2-40B4-BE49-F238E27FC236}">
                  <a16:creationId xmlns:a16="http://schemas.microsoft.com/office/drawing/2014/main" xmlns="" id="{86776506-0F72-4FBA-A1B5-2FE0AE384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1" y="200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xmlns="" id="{8661D431-32BB-4E72-8E30-FA8278BD3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1775"/>
              <a:ext cx="445" cy="295"/>
            </a:xfrm>
            <a:custGeom>
              <a:avLst/>
              <a:gdLst>
                <a:gd name="T0" fmla="*/ 0 w 445"/>
                <a:gd name="T1" fmla="*/ 0 h 295"/>
                <a:gd name="T2" fmla="*/ 0 w 445"/>
                <a:gd name="T3" fmla="*/ 295 h 295"/>
                <a:gd name="T4" fmla="*/ 445 w 445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5" h="295">
                  <a:moveTo>
                    <a:pt x="0" y="0"/>
                  </a:moveTo>
                  <a:lnTo>
                    <a:pt x="0" y="295"/>
                  </a:lnTo>
                  <a:lnTo>
                    <a:pt x="445" y="2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xmlns="" id="{FA362851-7133-41E7-9802-FD6F07C1E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" y="1772"/>
              <a:ext cx="43" cy="344"/>
            </a:xfrm>
            <a:custGeom>
              <a:avLst/>
              <a:gdLst>
                <a:gd name="T0" fmla="*/ 0 w 43"/>
                <a:gd name="T1" fmla="*/ 344 h 344"/>
                <a:gd name="T2" fmla="*/ 0 w 43"/>
                <a:gd name="T3" fmla="*/ 0 h 344"/>
                <a:gd name="T4" fmla="*/ 43 w 43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4">
                  <a:moveTo>
                    <a:pt x="0" y="344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0">
              <a:extLst>
                <a:ext uri="{FF2B5EF4-FFF2-40B4-BE49-F238E27FC236}">
                  <a16:creationId xmlns:a16="http://schemas.microsoft.com/office/drawing/2014/main" xmlns="" id="{BA70A36E-1F37-4EEA-B2E0-9593990C3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8" y="2403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xmlns="" id="{1FB86D20-F68C-4A83-8C67-DF86D80C3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" y="2122"/>
              <a:ext cx="294" cy="345"/>
            </a:xfrm>
            <a:custGeom>
              <a:avLst/>
              <a:gdLst>
                <a:gd name="T0" fmla="*/ 0 w 294"/>
                <a:gd name="T1" fmla="*/ 0 h 345"/>
                <a:gd name="T2" fmla="*/ 0 w 294"/>
                <a:gd name="T3" fmla="*/ 345 h 345"/>
                <a:gd name="T4" fmla="*/ 294 w 294"/>
                <a:gd name="T5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4" h="345">
                  <a:moveTo>
                    <a:pt x="0" y="0"/>
                  </a:moveTo>
                  <a:lnTo>
                    <a:pt x="0" y="345"/>
                  </a:lnTo>
                  <a:lnTo>
                    <a:pt x="294" y="3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xmlns="" id="{0C93359E-E8AE-42B9-9CCF-E1A00F54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" y="2119"/>
              <a:ext cx="56" cy="368"/>
            </a:xfrm>
            <a:custGeom>
              <a:avLst/>
              <a:gdLst>
                <a:gd name="T0" fmla="*/ 0 w 56"/>
                <a:gd name="T1" fmla="*/ 368 h 368"/>
                <a:gd name="T2" fmla="*/ 0 w 56"/>
                <a:gd name="T3" fmla="*/ 0 h 368"/>
                <a:gd name="T4" fmla="*/ 56 w 56"/>
                <a:gd name="T5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68">
                  <a:moveTo>
                    <a:pt x="0" y="368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3">
              <a:extLst>
                <a:ext uri="{FF2B5EF4-FFF2-40B4-BE49-F238E27FC236}">
                  <a16:creationId xmlns:a16="http://schemas.microsoft.com/office/drawing/2014/main" xmlns="" id="{66968BA0-894A-48B3-9BF4-8B3CC3213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7" y="280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xmlns="" id="{D9BDC71F-CD4A-4713-AF4C-624FD0AD6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" y="2494"/>
              <a:ext cx="770" cy="370"/>
            </a:xfrm>
            <a:custGeom>
              <a:avLst/>
              <a:gdLst>
                <a:gd name="T0" fmla="*/ 0 w 770"/>
                <a:gd name="T1" fmla="*/ 0 h 370"/>
                <a:gd name="T2" fmla="*/ 0 w 770"/>
                <a:gd name="T3" fmla="*/ 370 h 370"/>
                <a:gd name="T4" fmla="*/ 770 w 770"/>
                <a:gd name="T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0" h="370">
                  <a:moveTo>
                    <a:pt x="0" y="0"/>
                  </a:moveTo>
                  <a:lnTo>
                    <a:pt x="0" y="370"/>
                  </a:lnTo>
                  <a:lnTo>
                    <a:pt x="770" y="3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xmlns="" id="{6A3898DF-2D88-42B5-A7B7-901F15EF1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" y="2491"/>
              <a:ext cx="823" cy="803"/>
            </a:xfrm>
            <a:custGeom>
              <a:avLst/>
              <a:gdLst>
                <a:gd name="T0" fmla="*/ 0 w 823"/>
                <a:gd name="T1" fmla="*/ 803 h 803"/>
                <a:gd name="T2" fmla="*/ 0 w 823"/>
                <a:gd name="T3" fmla="*/ 0 h 803"/>
                <a:gd name="T4" fmla="*/ 823 w 823"/>
                <a:gd name="T5" fmla="*/ 0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3" h="803">
                  <a:moveTo>
                    <a:pt x="0" y="803"/>
                  </a:moveTo>
                  <a:lnTo>
                    <a:pt x="0" y="0"/>
                  </a:lnTo>
                  <a:lnTo>
                    <a:pt x="8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6">
              <a:extLst>
                <a:ext uri="{FF2B5EF4-FFF2-40B4-BE49-F238E27FC236}">
                  <a16:creationId xmlns:a16="http://schemas.microsoft.com/office/drawing/2014/main" xmlns="" id="{14F12D32-453F-408A-B4F5-53FBFA72E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1" y="3197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xmlns="" id="{4E29AD13-0D88-4EE3-9BD2-7DE21D9AE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3261"/>
              <a:ext cx="330" cy="195"/>
            </a:xfrm>
            <a:custGeom>
              <a:avLst/>
              <a:gdLst>
                <a:gd name="T0" fmla="*/ 0 w 330"/>
                <a:gd name="T1" fmla="*/ 195 h 195"/>
                <a:gd name="T2" fmla="*/ 0 w 330"/>
                <a:gd name="T3" fmla="*/ 0 h 195"/>
                <a:gd name="T4" fmla="*/ 330 w 330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0" h="195">
                  <a:moveTo>
                    <a:pt x="0" y="195"/>
                  </a:moveTo>
                  <a:lnTo>
                    <a:pt x="0" y="0"/>
                  </a:lnTo>
                  <a:lnTo>
                    <a:pt x="3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8">
              <a:extLst>
                <a:ext uri="{FF2B5EF4-FFF2-40B4-BE49-F238E27FC236}">
                  <a16:creationId xmlns:a16="http://schemas.microsoft.com/office/drawing/2014/main" xmlns="" id="{9B9EB536-53DA-4209-A428-9B4AF0D73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" y="3594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xmlns="" id="{EBA130E7-59A8-4E06-9A75-95A4451EE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3462"/>
              <a:ext cx="282" cy="196"/>
            </a:xfrm>
            <a:custGeom>
              <a:avLst/>
              <a:gdLst>
                <a:gd name="T0" fmla="*/ 0 w 282"/>
                <a:gd name="T1" fmla="*/ 0 h 196"/>
                <a:gd name="T2" fmla="*/ 0 w 282"/>
                <a:gd name="T3" fmla="*/ 196 h 196"/>
                <a:gd name="T4" fmla="*/ 282 w 282"/>
                <a:gd name="T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2" h="196">
                  <a:moveTo>
                    <a:pt x="0" y="0"/>
                  </a:moveTo>
                  <a:lnTo>
                    <a:pt x="0" y="196"/>
                  </a:lnTo>
                  <a:lnTo>
                    <a:pt x="282" y="19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xmlns="" id="{E9D74E6A-CE56-49FA-BD1D-B91274C61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1" y="3459"/>
              <a:ext cx="27" cy="295"/>
            </a:xfrm>
            <a:custGeom>
              <a:avLst/>
              <a:gdLst>
                <a:gd name="T0" fmla="*/ 0 w 27"/>
                <a:gd name="T1" fmla="*/ 295 h 295"/>
                <a:gd name="T2" fmla="*/ 0 w 27"/>
                <a:gd name="T3" fmla="*/ 0 h 295"/>
                <a:gd name="T4" fmla="*/ 27 w 27"/>
                <a:gd name="T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95">
                  <a:moveTo>
                    <a:pt x="0" y="295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61">
              <a:extLst>
                <a:ext uri="{FF2B5EF4-FFF2-40B4-BE49-F238E27FC236}">
                  <a16:creationId xmlns:a16="http://schemas.microsoft.com/office/drawing/2014/main" xmlns="" id="{9B77B8DA-6832-4524-808A-002F2FF58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6" y="3991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xmlns="" id="{751B82D1-EC6E-4411-89F6-2C709EF5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1" y="3760"/>
              <a:ext cx="282" cy="294"/>
            </a:xfrm>
            <a:custGeom>
              <a:avLst/>
              <a:gdLst>
                <a:gd name="T0" fmla="*/ 0 w 282"/>
                <a:gd name="T1" fmla="*/ 0 h 294"/>
                <a:gd name="T2" fmla="*/ 0 w 282"/>
                <a:gd name="T3" fmla="*/ 294 h 294"/>
                <a:gd name="T4" fmla="*/ 282 w 282"/>
                <a:gd name="T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2" h="294">
                  <a:moveTo>
                    <a:pt x="0" y="0"/>
                  </a:moveTo>
                  <a:lnTo>
                    <a:pt x="0" y="294"/>
                  </a:lnTo>
                  <a:lnTo>
                    <a:pt x="282" y="29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xmlns="" id="{4C399C5F-8ACA-4CE9-B65E-2CA8C48BA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3757"/>
              <a:ext cx="256" cy="344"/>
            </a:xfrm>
            <a:custGeom>
              <a:avLst/>
              <a:gdLst>
                <a:gd name="T0" fmla="*/ 0 w 256"/>
                <a:gd name="T1" fmla="*/ 344 h 344"/>
                <a:gd name="T2" fmla="*/ 0 w 256"/>
                <a:gd name="T3" fmla="*/ 0 h 344"/>
                <a:gd name="T4" fmla="*/ 256 w 256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6" h="344">
                  <a:moveTo>
                    <a:pt x="0" y="344"/>
                  </a:moveTo>
                  <a:lnTo>
                    <a:pt x="0" y="0"/>
                  </a:lnTo>
                  <a:lnTo>
                    <a:pt x="2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xmlns="" id="{1A76BCAC-0154-42DC-8E6C-20F0703F2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3" y="4388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xmlns="" id="{3C0884F2-1AB6-48CF-926E-F4EA6617F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4107"/>
              <a:ext cx="375" cy="344"/>
            </a:xfrm>
            <a:custGeom>
              <a:avLst/>
              <a:gdLst>
                <a:gd name="T0" fmla="*/ 0 w 375"/>
                <a:gd name="T1" fmla="*/ 0 h 344"/>
                <a:gd name="T2" fmla="*/ 0 w 375"/>
                <a:gd name="T3" fmla="*/ 344 h 344"/>
                <a:gd name="T4" fmla="*/ 375 w 375"/>
                <a:gd name="T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" h="344">
                  <a:moveTo>
                    <a:pt x="0" y="0"/>
                  </a:moveTo>
                  <a:lnTo>
                    <a:pt x="0" y="344"/>
                  </a:lnTo>
                  <a:lnTo>
                    <a:pt x="375" y="3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xmlns="" id="{43BDDC57-FCDB-4D8F-A1B9-6B2017A2F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" y="3301"/>
              <a:ext cx="224" cy="803"/>
            </a:xfrm>
            <a:custGeom>
              <a:avLst/>
              <a:gdLst>
                <a:gd name="T0" fmla="*/ 0 w 224"/>
                <a:gd name="T1" fmla="*/ 0 h 803"/>
                <a:gd name="T2" fmla="*/ 0 w 224"/>
                <a:gd name="T3" fmla="*/ 803 h 803"/>
                <a:gd name="T4" fmla="*/ 224 w 224"/>
                <a:gd name="T5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4" h="803">
                  <a:moveTo>
                    <a:pt x="0" y="0"/>
                  </a:moveTo>
                  <a:lnTo>
                    <a:pt x="0" y="803"/>
                  </a:lnTo>
                  <a:lnTo>
                    <a:pt x="224" y="80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7">
              <a:extLst>
                <a:ext uri="{FF2B5EF4-FFF2-40B4-BE49-F238E27FC236}">
                  <a16:creationId xmlns:a16="http://schemas.microsoft.com/office/drawing/2014/main" xmlns="" id="{E211A655-D887-4400-ABBF-93529B8E7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" y="335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8">
              <a:extLst>
                <a:ext uri="{FF2B5EF4-FFF2-40B4-BE49-F238E27FC236}">
                  <a16:creationId xmlns:a16="http://schemas.microsoft.com/office/drawing/2014/main" xmlns="" id="{828057E1-609D-4F7A-A7E0-8A991E763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0" y="136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9">
              <a:extLst>
                <a:ext uri="{FF2B5EF4-FFF2-40B4-BE49-F238E27FC236}">
                  <a16:creationId xmlns:a16="http://schemas.microsoft.com/office/drawing/2014/main" xmlns="" id="{E14DF1DF-152D-48C6-8916-29A094C9E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166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0">
              <a:extLst>
                <a:ext uri="{FF2B5EF4-FFF2-40B4-BE49-F238E27FC236}">
                  <a16:creationId xmlns:a16="http://schemas.microsoft.com/office/drawing/2014/main" xmlns="" id="{4CB3ADDD-A41A-4A70-B760-217C2440C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1" y="201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1">
              <a:extLst>
                <a:ext uri="{FF2B5EF4-FFF2-40B4-BE49-F238E27FC236}">
                  <a16:creationId xmlns:a16="http://schemas.microsoft.com/office/drawing/2014/main" xmlns="" id="{18E64717-F8C6-434B-82F7-63F561CA1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238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>
              <a:extLst>
                <a:ext uri="{FF2B5EF4-FFF2-40B4-BE49-F238E27FC236}">
                  <a16:creationId xmlns:a16="http://schemas.microsoft.com/office/drawing/2014/main" xmlns="" id="{1D9AC697-393C-4E6A-ADA3-B66349833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" y="365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Line 73">
              <a:extLst>
                <a:ext uri="{FF2B5EF4-FFF2-40B4-BE49-F238E27FC236}">
                  <a16:creationId xmlns:a16="http://schemas.microsoft.com/office/drawing/2014/main" xmlns="" id="{4D62021F-C948-4E06-80B0-496794049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1" y="4920"/>
              <a:ext cx="21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4">
              <a:extLst>
                <a:ext uri="{FF2B5EF4-FFF2-40B4-BE49-F238E27FC236}">
                  <a16:creationId xmlns:a16="http://schemas.microsoft.com/office/drawing/2014/main" xmlns="" id="{603CC9CA-439B-4ECE-9888-9C1113195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1" y="48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5">
              <a:extLst>
                <a:ext uri="{FF2B5EF4-FFF2-40B4-BE49-F238E27FC236}">
                  <a16:creationId xmlns:a16="http://schemas.microsoft.com/office/drawing/2014/main" xmlns="" id="{23EBD17D-A444-496C-9693-9247873191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4895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6">
              <a:extLst>
                <a:ext uri="{FF2B5EF4-FFF2-40B4-BE49-F238E27FC236}">
                  <a16:creationId xmlns:a16="http://schemas.microsoft.com/office/drawing/2014/main" xmlns="" id="{1FA7AD91-7568-4746-9738-A745603CF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4" y="4944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9868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797609-9FA9-4800-A842-2FA5BC5FAF58}"/>
              </a:ext>
            </a:extLst>
          </p:cNvPr>
          <p:cNvSpPr txBox="1"/>
          <p:nvPr/>
        </p:nvSpPr>
        <p:spPr>
          <a:xfrm>
            <a:off x="522513" y="1072019"/>
            <a:ext cx="943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PKS5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ED83E86A-309E-4C9A-A7E5-D86DD0ACC8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16025" y="1697435"/>
            <a:ext cx="4425950" cy="6511131"/>
            <a:chOff x="766" y="987"/>
            <a:chExt cx="2788" cy="378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9DA73EE2-68B9-4A51-AAFC-CB9D1C109EB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66" y="987"/>
              <a:ext cx="2788" cy="3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6A7C6440-F3C0-444D-9649-7760FE7A7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059"/>
              <a:ext cx="61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CA183106-CBD6-4652-A26F-7638D1BCC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1111"/>
              <a:ext cx="117" cy="59"/>
            </a:xfrm>
            <a:custGeom>
              <a:avLst/>
              <a:gdLst>
                <a:gd name="T0" fmla="*/ 0 w 117"/>
                <a:gd name="T1" fmla="*/ 59 h 59"/>
                <a:gd name="T2" fmla="*/ 0 w 117"/>
                <a:gd name="T3" fmla="*/ 0 h 59"/>
                <a:gd name="T4" fmla="*/ 117 w 117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59">
                  <a:moveTo>
                    <a:pt x="0" y="59"/>
                  </a:moveTo>
                  <a:lnTo>
                    <a:pt x="0" y="0"/>
                  </a:lnTo>
                  <a:lnTo>
                    <a:pt x="11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B6C3621-59B1-453E-8792-4873B031F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1" y="1184"/>
              <a:ext cx="5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D5CF130C-8BB0-4DBB-A926-BE2379B80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1176"/>
              <a:ext cx="107" cy="59"/>
            </a:xfrm>
            <a:custGeom>
              <a:avLst/>
              <a:gdLst>
                <a:gd name="T0" fmla="*/ 0 w 107"/>
                <a:gd name="T1" fmla="*/ 0 h 59"/>
                <a:gd name="T2" fmla="*/ 0 w 107"/>
                <a:gd name="T3" fmla="*/ 59 h 59"/>
                <a:gd name="T4" fmla="*/ 107 w 107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59">
                  <a:moveTo>
                    <a:pt x="0" y="0"/>
                  </a:moveTo>
                  <a:lnTo>
                    <a:pt x="0" y="59"/>
                  </a:lnTo>
                  <a:lnTo>
                    <a:pt x="107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00CD416A-7655-4A38-98AC-ED29558F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1173"/>
              <a:ext cx="178" cy="91"/>
            </a:xfrm>
            <a:custGeom>
              <a:avLst/>
              <a:gdLst>
                <a:gd name="T0" fmla="*/ 0 w 178"/>
                <a:gd name="T1" fmla="*/ 91 h 91"/>
                <a:gd name="T2" fmla="*/ 0 w 178"/>
                <a:gd name="T3" fmla="*/ 0 h 91"/>
                <a:gd name="T4" fmla="*/ 178 w 178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91">
                  <a:moveTo>
                    <a:pt x="0" y="91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E559657-A7FF-4B80-A1C5-4FF1994BB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309"/>
              <a:ext cx="420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F59362F0-6946-41A7-BE5B-25C575150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1269"/>
              <a:ext cx="303" cy="91"/>
            </a:xfrm>
            <a:custGeom>
              <a:avLst/>
              <a:gdLst>
                <a:gd name="T0" fmla="*/ 0 w 303"/>
                <a:gd name="T1" fmla="*/ 0 h 91"/>
                <a:gd name="T2" fmla="*/ 0 w 303"/>
                <a:gd name="T3" fmla="*/ 91 h 91"/>
                <a:gd name="T4" fmla="*/ 303 w 303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3" h="91">
                  <a:moveTo>
                    <a:pt x="0" y="0"/>
                  </a:moveTo>
                  <a:lnTo>
                    <a:pt x="0" y="91"/>
                  </a:lnTo>
                  <a:lnTo>
                    <a:pt x="303" y="9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E54CC0E1-B08F-4FE0-A5A2-412131247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1267"/>
              <a:ext cx="24" cy="239"/>
            </a:xfrm>
            <a:custGeom>
              <a:avLst/>
              <a:gdLst>
                <a:gd name="T0" fmla="*/ 0 w 24"/>
                <a:gd name="T1" fmla="*/ 239 h 239"/>
                <a:gd name="T2" fmla="*/ 0 w 24"/>
                <a:gd name="T3" fmla="*/ 0 h 239"/>
                <a:gd name="T4" fmla="*/ 24 w 24"/>
                <a:gd name="T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39">
                  <a:moveTo>
                    <a:pt x="0" y="239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232379D3-2630-41A9-815D-25320EC6E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8" y="1434"/>
              <a:ext cx="59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FE50EB74-2019-474B-B5FD-E4FF91A92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1485"/>
              <a:ext cx="266" cy="60"/>
            </a:xfrm>
            <a:custGeom>
              <a:avLst/>
              <a:gdLst>
                <a:gd name="T0" fmla="*/ 0 w 266"/>
                <a:gd name="T1" fmla="*/ 60 h 60"/>
                <a:gd name="T2" fmla="*/ 0 w 266"/>
                <a:gd name="T3" fmla="*/ 0 h 60"/>
                <a:gd name="T4" fmla="*/ 266 w 266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6" h="60">
                  <a:moveTo>
                    <a:pt x="0" y="60"/>
                  </a:moveTo>
                  <a:lnTo>
                    <a:pt x="0" y="0"/>
                  </a:lnTo>
                  <a:lnTo>
                    <a:pt x="2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4CEB72D-4A0E-4D39-B21F-A3217B023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8" y="1558"/>
              <a:ext cx="59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D61CF6B5-87D3-4F92-8A2B-FD871AC8D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1550"/>
              <a:ext cx="255" cy="60"/>
            </a:xfrm>
            <a:custGeom>
              <a:avLst/>
              <a:gdLst>
                <a:gd name="T0" fmla="*/ 0 w 255"/>
                <a:gd name="T1" fmla="*/ 0 h 60"/>
                <a:gd name="T2" fmla="*/ 0 w 255"/>
                <a:gd name="T3" fmla="*/ 60 h 60"/>
                <a:gd name="T4" fmla="*/ 255 w 255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" h="60">
                  <a:moveTo>
                    <a:pt x="0" y="0"/>
                  </a:moveTo>
                  <a:lnTo>
                    <a:pt x="0" y="60"/>
                  </a:lnTo>
                  <a:lnTo>
                    <a:pt x="255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51A95687-6031-44A1-9484-C1CBB636E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1547"/>
              <a:ext cx="46" cy="91"/>
            </a:xfrm>
            <a:custGeom>
              <a:avLst/>
              <a:gdLst>
                <a:gd name="T0" fmla="*/ 0 w 46"/>
                <a:gd name="T1" fmla="*/ 91 h 91"/>
                <a:gd name="T2" fmla="*/ 0 w 46"/>
                <a:gd name="T3" fmla="*/ 0 h 91"/>
                <a:gd name="T4" fmla="*/ 46 w 46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91">
                  <a:moveTo>
                    <a:pt x="0" y="91"/>
                  </a:move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E2036D5-AF01-47C5-B468-C070E859A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4" y="1683"/>
              <a:ext cx="330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AA2462AA-F35A-4320-9EDC-F603D6EDD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1644"/>
              <a:ext cx="227" cy="91"/>
            </a:xfrm>
            <a:custGeom>
              <a:avLst/>
              <a:gdLst>
                <a:gd name="T0" fmla="*/ 0 w 227"/>
                <a:gd name="T1" fmla="*/ 0 h 91"/>
                <a:gd name="T2" fmla="*/ 0 w 227"/>
                <a:gd name="T3" fmla="*/ 91 h 91"/>
                <a:gd name="T4" fmla="*/ 227 w 227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91">
                  <a:moveTo>
                    <a:pt x="0" y="0"/>
                  </a:moveTo>
                  <a:lnTo>
                    <a:pt x="0" y="91"/>
                  </a:lnTo>
                  <a:lnTo>
                    <a:pt x="227" y="9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91CE2A8B-42AB-4EBF-8F21-0B669FD29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1641"/>
              <a:ext cx="29" cy="107"/>
            </a:xfrm>
            <a:custGeom>
              <a:avLst/>
              <a:gdLst>
                <a:gd name="T0" fmla="*/ 0 w 29"/>
                <a:gd name="T1" fmla="*/ 107 h 107"/>
                <a:gd name="T2" fmla="*/ 0 w 29"/>
                <a:gd name="T3" fmla="*/ 0 h 107"/>
                <a:gd name="T4" fmla="*/ 29 w 29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07">
                  <a:moveTo>
                    <a:pt x="0" y="107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A2697DBE-96A1-48AC-A0E5-A3D25B2AA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0" y="1808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5E826906-2C14-4B7D-821B-578D2338B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1753"/>
              <a:ext cx="252" cy="106"/>
            </a:xfrm>
            <a:custGeom>
              <a:avLst/>
              <a:gdLst>
                <a:gd name="T0" fmla="*/ 0 w 252"/>
                <a:gd name="T1" fmla="*/ 0 h 106"/>
                <a:gd name="T2" fmla="*/ 0 w 252"/>
                <a:gd name="T3" fmla="*/ 106 h 106"/>
                <a:gd name="T4" fmla="*/ 252 w 252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" h="106">
                  <a:moveTo>
                    <a:pt x="0" y="0"/>
                  </a:moveTo>
                  <a:lnTo>
                    <a:pt x="0" y="106"/>
                  </a:lnTo>
                  <a:lnTo>
                    <a:pt x="252" y="10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C3CBB202-C878-4B3D-8A1D-ECAA77C17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1511"/>
              <a:ext cx="45" cy="239"/>
            </a:xfrm>
            <a:custGeom>
              <a:avLst/>
              <a:gdLst>
                <a:gd name="T0" fmla="*/ 0 w 45"/>
                <a:gd name="T1" fmla="*/ 0 h 239"/>
                <a:gd name="T2" fmla="*/ 0 w 45"/>
                <a:gd name="T3" fmla="*/ 239 h 239"/>
                <a:gd name="T4" fmla="*/ 45 w 45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39">
                  <a:moveTo>
                    <a:pt x="0" y="0"/>
                  </a:moveTo>
                  <a:lnTo>
                    <a:pt x="0" y="239"/>
                  </a:lnTo>
                  <a:lnTo>
                    <a:pt x="45" y="23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8BAA178C-601B-45B5-AAF1-20FF78EF2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6" y="1508"/>
              <a:ext cx="44" cy="236"/>
            </a:xfrm>
            <a:custGeom>
              <a:avLst/>
              <a:gdLst>
                <a:gd name="T0" fmla="*/ 0 w 44"/>
                <a:gd name="T1" fmla="*/ 236 h 236"/>
                <a:gd name="T2" fmla="*/ 0 w 44"/>
                <a:gd name="T3" fmla="*/ 0 h 236"/>
                <a:gd name="T4" fmla="*/ 44 w 44"/>
                <a:gd name="T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36">
                  <a:moveTo>
                    <a:pt x="0" y="236"/>
                  </a:moveTo>
                  <a:lnTo>
                    <a:pt x="0" y="0"/>
                  </a:lnTo>
                  <a:lnTo>
                    <a:pt x="4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C1B6F11-20FD-492D-ABC3-6F32752C8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1933"/>
              <a:ext cx="612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3A60EDF2-599F-4A28-8E14-788E2F051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6" y="1749"/>
              <a:ext cx="547" cy="235"/>
            </a:xfrm>
            <a:custGeom>
              <a:avLst/>
              <a:gdLst>
                <a:gd name="T0" fmla="*/ 0 w 547"/>
                <a:gd name="T1" fmla="*/ 0 h 235"/>
                <a:gd name="T2" fmla="*/ 0 w 547"/>
                <a:gd name="T3" fmla="*/ 235 h 235"/>
                <a:gd name="T4" fmla="*/ 547 w 547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7" h="235">
                  <a:moveTo>
                    <a:pt x="0" y="0"/>
                  </a:moveTo>
                  <a:lnTo>
                    <a:pt x="0" y="235"/>
                  </a:lnTo>
                  <a:lnTo>
                    <a:pt x="547" y="23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7A8B8982-B3A5-48F1-98A9-E7D4D1BD9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7" y="1746"/>
              <a:ext cx="79" cy="370"/>
            </a:xfrm>
            <a:custGeom>
              <a:avLst/>
              <a:gdLst>
                <a:gd name="T0" fmla="*/ 0 w 79"/>
                <a:gd name="T1" fmla="*/ 370 h 370"/>
                <a:gd name="T2" fmla="*/ 0 w 79"/>
                <a:gd name="T3" fmla="*/ 0 h 370"/>
                <a:gd name="T4" fmla="*/ 79 w 79"/>
                <a:gd name="T5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370">
                  <a:moveTo>
                    <a:pt x="0" y="370"/>
                  </a:move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4691DFC7-B143-49F9-8108-38C4E5553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2058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E1F9D61E-96E5-4551-A8D7-8EDFB5357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" y="2109"/>
              <a:ext cx="117" cy="60"/>
            </a:xfrm>
            <a:custGeom>
              <a:avLst/>
              <a:gdLst>
                <a:gd name="T0" fmla="*/ 0 w 117"/>
                <a:gd name="T1" fmla="*/ 60 h 60"/>
                <a:gd name="T2" fmla="*/ 0 w 117"/>
                <a:gd name="T3" fmla="*/ 0 h 60"/>
                <a:gd name="T4" fmla="*/ 117 w 117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60">
                  <a:moveTo>
                    <a:pt x="0" y="60"/>
                  </a:moveTo>
                  <a:lnTo>
                    <a:pt x="0" y="0"/>
                  </a:lnTo>
                  <a:lnTo>
                    <a:pt x="11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03701468-E473-44B4-BA52-4C2034662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0" y="2182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817D01CF-9AC2-4081-88F6-1D2A07FFC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" y="2174"/>
              <a:ext cx="106" cy="60"/>
            </a:xfrm>
            <a:custGeom>
              <a:avLst/>
              <a:gdLst>
                <a:gd name="T0" fmla="*/ 0 w 106"/>
                <a:gd name="T1" fmla="*/ 0 h 60"/>
                <a:gd name="T2" fmla="*/ 0 w 106"/>
                <a:gd name="T3" fmla="*/ 60 h 60"/>
                <a:gd name="T4" fmla="*/ 106 w 106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60">
                  <a:moveTo>
                    <a:pt x="0" y="0"/>
                  </a:moveTo>
                  <a:lnTo>
                    <a:pt x="0" y="60"/>
                  </a:lnTo>
                  <a:lnTo>
                    <a:pt x="106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51023F8F-7801-40DC-BBF5-1FC4B6679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5" y="2171"/>
              <a:ext cx="87" cy="91"/>
            </a:xfrm>
            <a:custGeom>
              <a:avLst/>
              <a:gdLst>
                <a:gd name="T0" fmla="*/ 0 w 87"/>
                <a:gd name="T1" fmla="*/ 91 h 91"/>
                <a:gd name="T2" fmla="*/ 0 w 87"/>
                <a:gd name="T3" fmla="*/ 0 h 91"/>
                <a:gd name="T4" fmla="*/ 87 w 87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91">
                  <a:moveTo>
                    <a:pt x="0" y="91"/>
                  </a:moveTo>
                  <a:lnTo>
                    <a:pt x="0" y="0"/>
                  </a:lnTo>
                  <a:lnTo>
                    <a:pt x="8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5D2EC9BF-3FF8-4F15-A86C-4E1DC0368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" y="2307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FE5DADB-3D25-48A7-921F-EC3194EE8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5" y="2268"/>
              <a:ext cx="178" cy="91"/>
            </a:xfrm>
            <a:custGeom>
              <a:avLst/>
              <a:gdLst>
                <a:gd name="T0" fmla="*/ 0 w 178"/>
                <a:gd name="T1" fmla="*/ 0 h 91"/>
                <a:gd name="T2" fmla="*/ 0 w 178"/>
                <a:gd name="T3" fmla="*/ 91 h 91"/>
                <a:gd name="T4" fmla="*/ 178 w 178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91">
                  <a:moveTo>
                    <a:pt x="0" y="0"/>
                  </a:moveTo>
                  <a:lnTo>
                    <a:pt x="0" y="91"/>
                  </a:lnTo>
                  <a:lnTo>
                    <a:pt x="178" y="9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684829D5-C5E6-40BF-8B14-82A93B2BE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2265"/>
              <a:ext cx="93" cy="107"/>
            </a:xfrm>
            <a:custGeom>
              <a:avLst/>
              <a:gdLst>
                <a:gd name="T0" fmla="*/ 0 w 93"/>
                <a:gd name="T1" fmla="*/ 107 h 107"/>
                <a:gd name="T2" fmla="*/ 0 w 93"/>
                <a:gd name="T3" fmla="*/ 0 h 107"/>
                <a:gd name="T4" fmla="*/ 93 w 93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107">
                  <a:moveTo>
                    <a:pt x="0" y="107"/>
                  </a:moveTo>
                  <a:lnTo>
                    <a:pt x="0" y="0"/>
                  </a:lnTo>
                  <a:lnTo>
                    <a:pt x="9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0539482D-29D5-48D3-8BB4-C839EAF00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1" y="2432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AEFB408D-ED20-46B1-BE9C-056B2B45B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2377"/>
              <a:ext cx="217" cy="106"/>
            </a:xfrm>
            <a:custGeom>
              <a:avLst/>
              <a:gdLst>
                <a:gd name="T0" fmla="*/ 0 w 217"/>
                <a:gd name="T1" fmla="*/ 0 h 106"/>
                <a:gd name="T2" fmla="*/ 0 w 217"/>
                <a:gd name="T3" fmla="*/ 106 h 106"/>
                <a:gd name="T4" fmla="*/ 217 w 217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6">
                  <a:moveTo>
                    <a:pt x="0" y="0"/>
                  </a:moveTo>
                  <a:lnTo>
                    <a:pt x="0" y="106"/>
                  </a:lnTo>
                  <a:lnTo>
                    <a:pt x="217" y="10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F1CDEE22-0B46-4CDE-B83A-BC12AFDD0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" y="2374"/>
              <a:ext cx="42" cy="115"/>
            </a:xfrm>
            <a:custGeom>
              <a:avLst/>
              <a:gdLst>
                <a:gd name="T0" fmla="*/ 0 w 42"/>
                <a:gd name="T1" fmla="*/ 115 h 115"/>
                <a:gd name="T2" fmla="*/ 0 w 42"/>
                <a:gd name="T3" fmla="*/ 0 h 115"/>
                <a:gd name="T4" fmla="*/ 42 w 42"/>
                <a:gd name="T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15">
                  <a:moveTo>
                    <a:pt x="0" y="115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20C5E1E1-D011-44E0-976E-A9DE247A0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" y="2557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4A07F2AA-0556-476D-ADF3-464DDF781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" y="2494"/>
              <a:ext cx="201" cy="114"/>
            </a:xfrm>
            <a:custGeom>
              <a:avLst/>
              <a:gdLst>
                <a:gd name="T0" fmla="*/ 0 w 201"/>
                <a:gd name="T1" fmla="*/ 0 h 114"/>
                <a:gd name="T2" fmla="*/ 0 w 201"/>
                <a:gd name="T3" fmla="*/ 114 h 114"/>
                <a:gd name="T4" fmla="*/ 201 w 201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" h="114">
                  <a:moveTo>
                    <a:pt x="0" y="0"/>
                  </a:moveTo>
                  <a:lnTo>
                    <a:pt x="0" y="114"/>
                  </a:lnTo>
                  <a:lnTo>
                    <a:pt x="201" y="11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833D82B9-E9F8-4B67-A670-9A9DE2556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7" y="2121"/>
              <a:ext cx="293" cy="370"/>
            </a:xfrm>
            <a:custGeom>
              <a:avLst/>
              <a:gdLst>
                <a:gd name="T0" fmla="*/ 0 w 293"/>
                <a:gd name="T1" fmla="*/ 0 h 370"/>
                <a:gd name="T2" fmla="*/ 0 w 293"/>
                <a:gd name="T3" fmla="*/ 370 h 370"/>
                <a:gd name="T4" fmla="*/ 293 w 293"/>
                <a:gd name="T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3" h="370">
                  <a:moveTo>
                    <a:pt x="0" y="0"/>
                  </a:moveTo>
                  <a:lnTo>
                    <a:pt x="0" y="370"/>
                  </a:lnTo>
                  <a:lnTo>
                    <a:pt x="293" y="37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2E54AB28-5622-46C9-8854-9585F9BF6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5" y="2118"/>
              <a:ext cx="692" cy="646"/>
            </a:xfrm>
            <a:custGeom>
              <a:avLst/>
              <a:gdLst>
                <a:gd name="T0" fmla="*/ 0 w 692"/>
                <a:gd name="T1" fmla="*/ 646 h 646"/>
                <a:gd name="T2" fmla="*/ 0 w 692"/>
                <a:gd name="T3" fmla="*/ 0 h 646"/>
                <a:gd name="T4" fmla="*/ 692 w 692"/>
                <a:gd name="T5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2" h="646">
                  <a:moveTo>
                    <a:pt x="0" y="646"/>
                  </a:moveTo>
                  <a:lnTo>
                    <a:pt x="0" y="0"/>
                  </a:lnTo>
                  <a:lnTo>
                    <a:pt x="69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9F19D0FE-554F-489A-836D-5E772F03C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" y="2682"/>
              <a:ext cx="62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34DF6ACD-F930-4171-9655-96A8E8C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2733"/>
              <a:ext cx="179" cy="60"/>
            </a:xfrm>
            <a:custGeom>
              <a:avLst/>
              <a:gdLst>
                <a:gd name="T0" fmla="*/ 0 w 179"/>
                <a:gd name="T1" fmla="*/ 60 h 60"/>
                <a:gd name="T2" fmla="*/ 0 w 179"/>
                <a:gd name="T3" fmla="*/ 0 h 60"/>
                <a:gd name="T4" fmla="*/ 179 w 179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" h="60">
                  <a:moveTo>
                    <a:pt x="0" y="60"/>
                  </a:moveTo>
                  <a:lnTo>
                    <a:pt x="0" y="0"/>
                  </a:lnTo>
                  <a:lnTo>
                    <a:pt x="17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AECF89B2-0B49-4331-9CE5-595D4697D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" y="2807"/>
              <a:ext cx="50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4E1BBC60-D10E-489A-901A-430D83C42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2798"/>
              <a:ext cx="136" cy="60"/>
            </a:xfrm>
            <a:custGeom>
              <a:avLst/>
              <a:gdLst>
                <a:gd name="T0" fmla="*/ 0 w 136"/>
                <a:gd name="T1" fmla="*/ 0 h 60"/>
                <a:gd name="T2" fmla="*/ 0 w 136"/>
                <a:gd name="T3" fmla="*/ 60 h 60"/>
                <a:gd name="T4" fmla="*/ 136 w 136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60">
                  <a:moveTo>
                    <a:pt x="0" y="0"/>
                  </a:moveTo>
                  <a:lnTo>
                    <a:pt x="0" y="60"/>
                  </a:lnTo>
                  <a:lnTo>
                    <a:pt x="136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5045AAAF-5A01-4A7E-BDEA-83DF3CCF9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2796"/>
              <a:ext cx="142" cy="91"/>
            </a:xfrm>
            <a:custGeom>
              <a:avLst/>
              <a:gdLst>
                <a:gd name="T0" fmla="*/ 0 w 142"/>
                <a:gd name="T1" fmla="*/ 91 h 91"/>
                <a:gd name="T2" fmla="*/ 0 w 142"/>
                <a:gd name="T3" fmla="*/ 0 h 91"/>
                <a:gd name="T4" fmla="*/ 142 w 142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91">
                  <a:moveTo>
                    <a:pt x="0" y="91"/>
                  </a:move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31B649F8-829C-49F4-98AD-0FDC76A40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" y="2931"/>
              <a:ext cx="91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FFCC8879-3AC8-4AE5-BE94-B4A153E5F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2892"/>
              <a:ext cx="222" cy="91"/>
            </a:xfrm>
            <a:custGeom>
              <a:avLst/>
              <a:gdLst>
                <a:gd name="T0" fmla="*/ 0 w 222"/>
                <a:gd name="T1" fmla="*/ 0 h 91"/>
                <a:gd name="T2" fmla="*/ 0 w 222"/>
                <a:gd name="T3" fmla="*/ 91 h 91"/>
                <a:gd name="T4" fmla="*/ 222 w 222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91">
                  <a:moveTo>
                    <a:pt x="0" y="0"/>
                  </a:moveTo>
                  <a:lnTo>
                    <a:pt x="0" y="91"/>
                  </a:lnTo>
                  <a:lnTo>
                    <a:pt x="222" y="9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3D4829E6-1EB0-469F-899B-CB1291C51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7" y="2889"/>
              <a:ext cx="436" cy="138"/>
            </a:xfrm>
            <a:custGeom>
              <a:avLst/>
              <a:gdLst>
                <a:gd name="T0" fmla="*/ 0 w 436"/>
                <a:gd name="T1" fmla="*/ 138 h 138"/>
                <a:gd name="T2" fmla="*/ 0 w 436"/>
                <a:gd name="T3" fmla="*/ 0 h 138"/>
                <a:gd name="T4" fmla="*/ 436 w 436"/>
                <a:gd name="T5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6" h="138">
                  <a:moveTo>
                    <a:pt x="0" y="138"/>
                  </a:moveTo>
                  <a:lnTo>
                    <a:pt x="0" y="0"/>
                  </a:lnTo>
                  <a:lnTo>
                    <a:pt x="43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E55AD7C7-5623-4F6E-A5AD-E314F7B6F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3056"/>
              <a:ext cx="74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84732368-60AD-4770-9FE2-260363DE5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3108"/>
              <a:ext cx="142" cy="59"/>
            </a:xfrm>
            <a:custGeom>
              <a:avLst/>
              <a:gdLst>
                <a:gd name="T0" fmla="*/ 0 w 142"/>
                <a:gd name="T1" fmla="*/ 59 h 59"/>
                <a:gd name="T2" fmla="*/ 0 w 142"/>
                <a:gd name="T3" fmla="*/ 0 h 59"/>
                <a:gd name="T4" fmla="*/ 142 w 142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59">
                  <a:moveTo>
                    <a:pt x="0" y="59"/>
                  </a:move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7932A03E-7A23-4433-BD32-E3B53F527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4" y="3181"/>
              <a:ext cx="55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174FC97A-F173-472B-B107-8CF4E0230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3173"/>
              <a:ext cx="135" cy="59"/>
            </a:xfrm>
            <a:custGeom>
              <a:avLst/>
              <a:gdLst>
                <a:gd name="T0" fmla="*/ 0 w 135"/>
                <a:gd name="T1" fmla="*/ 0 h 59"/>
                <a:gd name="T2" fmla="*/ 0 w 135"/>
                <a:gd name="T3" fmla="*/ 59 h 59"/>
                <a:gd name="T4" fmla="*/ 135 w 135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59">
                  <a:moveTo>
                    <a:pt x="0" y="0"/>
                  </a:moveTo>
                  <a:lnTo>
                    <a:pt x="0" y="59"/>
                  </a:lnTo>
                  <a:lnTo>
                    <a:pt x="135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E1BFB839-208C-43CD-B26E-E224281F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7" y="3032"/>
              <a:ext cx="460" cy="138"/>
            </a:xfrm>
            <a:custGeom>
              <a:avLst/>
              <a:gdLst>
                <a:gd name="T0" fmla="*/ 0 w 460"/>
                <a:gd name="T1" fmla="*/ 0 h 138"/>
                <a:gd name="T2" fmla="*/ 0 w 460"/>
                <a:gd name="T3" fmla="*/ 138 h 138"/>
                <a:gd name="T4" fmla="*/ 460 w 460"/>
                <a:gd name="T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0" h="138">
                  <a:moveTo>
                    <a:pt x="0" y="0"/>
                  </a:moveTo>
                  <a:lnTo>
                    <a:pt x="0" y="138"/>
                  </a:lnTo>
                  <a:lnTo>
                    <a:pt x="460" y="13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2F4E2D74-0617-4C6B-864F-10989E33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030"/>
              <a:ext cx="64" cy="192"/>
            </a:xfrm>
            <a:custGeom>
              <a:avLst/>
              <a:gdLst>
                <a:gd name="T0" fmla="*/ 0 w 64"/>
                <a:gd name="T1" fmla="*/ 192 h 192"/>
                <a:gd name="T2" fmla="*/ 0 w 64"/>
                <a:gd name="T3" fmla="*/ 0 h 192"/>
                <a:gd name="T4" fmla="*/ 64 w 64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192">
                  <a:moveTo>
                    <a:pt x="0" y="192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5423D859-9EDD-486C-B2FE-D921182AF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4" y="3306"/>
              <a:ext cx="304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5A675C05-7C65-4EC1-B1A8-2B8D01F26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" y="3357"/>
              <a:ext cx="485" cy="60"/>
            </a:xfrm>
            <a:custGeom>
              <a:avLst/>
              <a:gdLst>
                <a:gd name="T0" fmla="*/ 0 w 485"/>
                <a:gd name="T1" fmla="*/ 60 h 60"/>
                <a:gd name="T2" fmla="*/ 0 w 485"/>
                <a:gd name="T3" fmla="*/ 0 h 60"/>
                <a:gd name="T4" fmla="*/ 485 w 485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5" h="60">
                  <a:moveTo>
                    <a:pt x="0" y="60"/>
                  </a:moveTo>
                  <a:lnTo>
                    <a:pt x="0" y="0"/>
                  </a:lnTo>
                  <a:lnTo>
                    <a:pt x="48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5D763423-F2FC-4A43-94F8-B4976E6AE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3431"/>
              <a:ext cx="54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FA775692-DEA3-40CD-A4F1-C68CCDD32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" y="3422"/>
              <a:ext cx="375" cy="60"/>
            </a:xfrm>
            <a:custGeom>
              <a:avLst/>
              <a:gdLst>
                <a:gd name="T0" fmla="*/ 0 w 375"/>
                <a:gd name="T1" fmla="*/ 0 h 60"/>
                <a:gd name="T2" fmla="*/ 0 w 375"/>
                <a:gd name="T3" fmla="*/ 60 h 60"/>
                <a:gd name="T4" fmla="*/ 375 w 375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" h="60">
                  <a:moveTo>
                    <a:pt x="0" y="0"/>
                  </a:moveTo>
                  <a:lnTo>
                    <a:pt x="0" y="60"/>
                  </a:lnTo>
                  <a:lnTo>
                    <a:pt x="375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A2ECEB70-7330-4BAE-BC95-29A04D46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" y="3227"/>
              <a:ext cx="353" cy="193"/>
            </a:xfrm>
            <a:custGeom>
              <a:avLst/>
              <a:gdLst>
                <a:gd name="T0" fmla="*/ 0 w 353"/>
                <a:gd name="T1" fmla="*/ 0 h 193"/>
                <a:gd name="T2" fmla="*/ 0 w 353"/>
                <a:gd name="T3" fmla="*/ 193 h 193"/>
                <a:gd name="T4" fmla="*/ 353 w 353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3" h="193">
                  <a:moveTo>
                    <a:pt x="0" y="0"/>
                  </a:moveTo>
                  <a:lnTo>
                    <a:pt x="0" y="193"/>
                  </a:lnTo>
                  <a:lnTo>
                    <a:pt x="353" y="19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C1136240-0FDE-4F21-ABFB-C903E645E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" y="3225"/>
              <a:ext cx="431" cy="188"/>
            </a:xfrm>
            <a:custGeom>
              <a:avLst/>
              <a:gdLst>
                <a:gd name="T0" fmla="*/ 0 w 431"/>
                <a:gd name="T1" fmla="*/ 188 h 188"/>
                <a:gd name="T2" fmla="*/ 0 w 431"/>
                <a:gd name="T3" fmla="*/ 0 h 188"/>
                <a:gd name="T4" fmla="*/ 431 w 431"/>
                <a:gd name="T5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" h="188">
                  <a:moveTo>
                    <a:pt x="0" y="188"/>
                  </a:moveTo>
                  <a:lnTo>
                    <a:pt x="0" y="0"/>
                  </a:lnTo>
                  <a:lnTo>
                    <a:pt x="43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80FA4FC9-A995-4182-A320-BABECE107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" y="3555"/>
              <a:ext cx="44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838C5A8C-3C18-49ED-9A57-6D525A2D4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" y="3418"/>
              <a:ext cx="1116" cy="189"/>
            </a:xfrm>
            <a:custGeom>
              <a:avLst/>
              <a:gdLst>
                <a:gd name="T0" fmla="*/ 0 w 1116"/>
                <a:gd name="T1" fmla="*/ 0 h 189"/>
                <a:gd name="T2" fmla="*/ 0 w 1116"/>
                <a:gd name="T3" fmla="*/ 189 h 189"/>
                <a:gd name="T4" fmla="*/ 1116 w 1116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6" h="189">
                  <a:moveTo>
                    <a:pt x="0" y="0"/>
                  </a:moveTo>
                  <a:lnTo>
                    <a:pt x="0" y="189"/>
                  </a:lnTo>
                  <a:lnTo>
                    <a:pt x="1116" y="18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B15CE66B-75E0-4849-B541-F4F63D245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5" y="2770"/>
              <a:ext cx="227" cy="646"/>
            </a:xfrm>
            <a:custGeom>
              <a:avLst/>
              <a:gdLst>
                <a:gd name="T0" fmla="*/ 0 w 227"/>
                <a:gd name="T1" fmla="*/ 0 h 646"/>
                <a:gd name="T2" fmla="*/ 0 w 227"/>
                <a:gd name="T3" fmla="*/ 646 h 646"/>
                <a:gd name="T4" fmla="*/ 227 w 227"/>
                <a:gd name="T5" fmla="*/ 64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646">
                  <a:moveTo>
                    <a:pt x="0" y="0"/>
                  </a:moveTo>
                  <a:lnTo>
                    <a:pt x="0" y="646"/>
                  </a:lnTo>
                  <a:lnTo>
                    <a:pt x="227" y="64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xmlns="" id="{AE77902A-326B-4717-878C-A7D7B86B9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" y="2767"/>
              <a:ext cx="69" cy="511"/>
            </a:xfrm>
            <a:custGeom>
              <a:avLst/>
              <a:gdLst>
                <a:gd name="T0" fmla="*/ 0 w 69"/>
                <a:gd name="T1" fmla="*/ 511 h 511"/>
                <a:gd name="T2" fmla="*/ 0 w 69"/>
                <a:gd name="T3" fmla="*/ 0 h 511"/>
                <a:gd name="T4" fmla="*/ 69 w 69"/>
                <a:gd name="T5" fmla="*/ 0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511">
                  <a:moveTo>
                    <a:pt x="0" y="511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750A5515-1928-42CB-941A-12D6A99BF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3680"/>
              <a:ext cx="55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65423546-32B7-45C5-AC24-9BEFDA215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" y="3732"/>
              <a:ext cx="352" cy="59"/>
            </a:xfrm>
            <a:custGeom>
              <a:avLst/>
              <a:gdLst>
                <a:gd name="T0" fmla="*/ 0 w 352"/>
                <a:gd name="T1" fmla="*/ 59 h 59"/>
                <a:gd name="T2" fmla="*/ 0 w 352"/>
                <a:gd name="T3" fmla="*/ 0 h 59"/>
                <a:gd name="T4" fmla="*/ 352 w 352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" h="59">
                  <a:moveTo>
                    <a:pt x="0" y="59"/>
                  </a:moveTo>
                  <a:lnTo>
                    <a:pt x="0" y="0"/>
                  </a:lnTo>
                  <a:lnTo>
                    <a:pt x="35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2955815A-3185-4E61-8F65-6477F435B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2" y="3805"/>
              <a:ext cx="59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xmlns="" id="{A9A6A152-CE1F-408C-BE58-4B12F7CE8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" y="3797"/>
              <a:ext cx="287" cy="59"/>
            </a:xfrm>
            <a:custGeom>
              <a:avLst/>
              <a:gdLst>
                <a:gd name="T0" fmla="*/ 0 w 287"/>
                <a:gd name="T1" fmla="*/ 0 h 59"/>
                <a:gd name="T2" fmla="*/ 0 w 287"/>
                <a:gd name="T3" fmla="*/ 59 h 59"/>
                <a:gd name="T4" fmla="*/ 287 w 287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7" h="59">
                  <a:moveTo>
                    <a:pt x="0" y="0"/>
                  </a:moveTo>
                  <a:lnTo>
                    <a:pt x="0" y="59"/>
                  </a:lnTo>
                  <a:lnTo>
                    <a:pt x="287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B08871DB-AF41-4AF2-9F3C-AB472E2FA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" y="3283"/>
              <a:ext cx="517" cy="511"/>
            </a:xfrm>
            <a:custGeom>
              <a:avLst/>
              <a:gdLst>
                <a:gd name="T0" fmla="*/ 0 w 517"/>
                <a:gd name="T1" fmla="*/ 0 h 511"/>
                <a:gd name="T2" fmla="*/ 0 w 517"/>
                <a:gd name="T3" fmla="*/ 511 h 511"/>
                <a:gd name="T4" fmla="*/ 517 w 517"/>
                <a:gd name="T5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7" h="511">
                  <a:moveTo>
                    <a:pt x="0" y="0"/>
                  </a:moveTo>
                  <a:lnTo>
                    <a:pt x="0" y="511"/>
                  </a:lnTo>
                  <a:lnTo>
                    <a:pt x="517" y="51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xmlns="" id="{9392FC00-2387-4E4D-87C5-99580B15E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" y="3280"/>
              <a:ext cx="36" cy="348"/>
            </a:xfrm>
            <a:custGeom>
              <a:avLst/>
              <a:gdLst>
                <a:gd name="T0" fmla="*/ 0 w 36"/>
                <a:gd name="T1" fmla="*/ 348 h 348"/>
                <a:gd name="T2" fmla="*/ 0 w 36"/>
                <a:gd name="T3" fmla="*/ 0 h 348"/>
                <a:gd name="T4" fmla="*/ 36 w 36"/>
                <a:gd name="T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348">
                  <a:moveTo>
                    <a:pt x="0" y="348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5AD9679F-CEF6-48EB-A480-948DB7CC3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4" y="3930"/>
              <a:ext cx="415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6CF19634-9D65-4A04-AF62-88A1B64DD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" y="3633"/>
              <a:ext cx="802" cy="348"/>
            </a:xfrm>
            <a:custGeom>
              <a:avLst/>
              <a:gdLst>
                <a:gd name="T0" fmla="*/ 0 w 802"/>
                <a:gd name="T1" fmla="*/ 0 h 348"/>
                <a:gd name="T2" fmla="*/ 0 w 802"/>
                <a:gd name="T3" fmla="*/ 348 h 348"/>
                <a:gd name="T4" fmla="*/ 802 w 802"/>
                <a:gd name="T5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2" h="348">
                  <a:moveTo>
                    <a:pt x="0" y="0"/>
                  </a:moveTo>
                  <a:lnTo>
                    <a:pt x="0" y="348"/>
                  </a:lnTo>
                  <a:lnTo>
                    <a:pt x="802" y="34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xmlns="" id="{BE219416-7080-4EE9-84D8-2FF7209F8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" y="3630"/>
              <a:ext cx="28" cy="314"/>
            </a:xfrm>
            <a:custGeom>
              <a:avLst/>
              <a:gdLst>
                <a:gd name="T0" fmla="*/ 0 w 28"/>
                <a:gd name="T1" fmla="*/ 314 h 314"/>
                <a:gd name="T2" fmla="*/ 0 w 28"/>
                <a:gd name="T3" fmla="*/ 0 h 314"/>
                <a:gd name="T4" fmla="*/ 28 w 28"/>
                <a:gd name="T5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314">
                  <a:moveTo>
                    <a:pt x="0" y="314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D7DE140C-22C7-43CE-AB36-D67709208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2" y="4055"/>
              <a:ext cx="57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11FDB2CD-6A21-4555-B33B-E3D1515E4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9" y="4106"/>
              <a:ext cx="790" cy="60"/>
            </a:xfrm>
            <a:custGeom>
              <a:avLst/>
              <a:gdLst>
                <a:gd name="T0" fmla="*/ 0 w 790"/>
                <a:gd name="T1" fmla="*/ 60 h 60"/>
                <a:gd name="T2" fmla="*/ 0 w 790"/>
                <a:gd name="T3" fmla="*/ 0 h 60"/>
                <a:gd name="T4" fmla="*/ 790 w 790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0" h="60">
                  <a:moveTo>
                    <a:pt x="0" y="60"/>
                  </a:moveTo>
                  <a:lnTo>
                    <a:pt x="0" y="0"/>
                  </a:lnTo>
                  <a:lnTo>
                    <a:pt x="79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7F545CBE-5B44-4E12-BD8A-CEC841B9A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0" y="4180"/>
              <a:ext cx="88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6839F89E-2183-4912-98C4-D8638D1B4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9" y="4171"/>
              <a:ext cx="268" cy="60"/>
            </a:xfrm>
            <a:custGeom>
              <a:avLst/>
              <a:gdLst>
                <a:gd name="T0" fmla="*/ 0 w 268"/>
                <a:gd name="T1" fmla="*/ 0 h 60"/>
                <a:gd name="T2" fmla="*/ 0 w 268"/>
                <a:gd name="T3" fmla="*/ 60 h 60"/>
                <a:gd name="T4" fmla="*/ 268 w 26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" h="60">
                  <a:moveTo>
                    <a:pt x="0" y="0"/>
                  </a:moveTo>
                  <a:lnTo>
                    <a:pt x="0" y="60"/>
                  </a:lnTo>
                  <a:lnTo>
                    <a:pt x="268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9157D81B-951D-4C01-A832-D03771116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8" y="4168"/>
              <a:ext cx="141" cy="92"/>
            </a:xfrm>
            <a:custGeom>
              <a:avLst/>
              <a:gdLst>
                <a:gd name="T0" fmla="*/ 0 w 141"/>
                <a:gd name="T1" fmla="*/ 92 h 92"/>
                <a:gd name="T2" fmla="*/ 0 w 141"/>
                <a:gd name="T3" fmla="*/ 0 h 92"/>
                <a:gd name="T4" fmla="*/ 141 w 141"/>
                <a:gd name="T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92">
                  <a:moveTo>
                    <a:pt x="0" y="92"/>
                  </a:moveTo>
                  <a:lnTo>
                    <a:pt x="0" y="0"/>
                  </a:lnTo>
                  <a:lnTo>
                    <a:pt x="14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F22146AF-E994-4368-80F3-764200898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4304"/>
              <a:ext cx="58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77C1522D-EEA5-44AE-89E8-0D15B1774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8" y="4265"/>
              <a:ext cx="930" cy="91"/>
            </a:xfrm>
            <a:custGeom>
              <a:avLst/>
              <a:gdLst>
                <a:gd name="T0" fmla="*/ 0 w 930"/>
                <a:gd name="T1" fmla="*/ 0 h 91"/>
                <a:gd name="T2" fmla="*/ 0 w 930"/>
                <a:gd name="T3" fmla="*/ 91 h 91"/>
                <a:gd name="T4" fmla="*/ 930 w 930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0" h="91">
                  <a:moveTo>
                    <a:pt x="0" y="0"/>
                  </a:moveTo>
                  <a:lnTo>
                    <a:pt x="0" y="91"/>
                  </a:lnTo>
                  <a:lnTo>
                    <a:pt x="930" y="9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08C7F5F6-F836-4747-9010-98727D9C6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" y="3949"/>
              <a:ext cx="306" cy="313"/>
            </a:xfrm>
            <a:custGeom>
              <a:avLst/>
              <a:gdLst>
                <a:gd name="T0" fmla="*/ 0 w 306"/>
                <a:gd name="T1" fmla="*/ 0 h 313"/>
                <a:gd name="T2" fmla="*/ 0 w 306"/>
                <a:gd name="T3" fmla="*/ 313 h 313"/>
                <a:gd name="T4" fmla="*/ 306 w 306"/>
                <a:gd name="T5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" h="313">
                  <a:moveTo>
                    <a:pt x="0" y="0"/>
                  </a:moveTo>
                  <a:lnTo>
                    <a:pt x="0" y="313"/>
                  </a:lnTo>
                  <a:lnTo>
                    <a:pt x="306" y="31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xmlns="" id="{327E64E0-92D5-4731-AE14-D819C7D96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" y="3946"/>
              <a:ext cx="264" cy="264"/>
            </a:xfrm>
            <a:custGeom>
              <a:avLst/>
              <a:gdLst>
                <a:gd name="T0" fmla="*/ 0 w 264"/>
                <a:gd name="T1" fmla="*/ 264 h 264"/>
                <a:gd name="T2" fmla="*/ 0 w 264"/>
                <a:gd name="T3" fmla="*/ 0 h 264"/>
                <a:gd name="T4" fmla="*/ 264 w 264"/>
                <a:gd name="T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" h="264">
                  <a:moveTo>
                    <a:pt x="0" y="264"/>
                  </a:moveTo>
                  <a:lnTo>
                    <a:pt x="0" y="0"/>
                  </a:lnTo>
                  <a:lnTo>
                    <a:pt x="26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739172A9-A317-4C17-BD06-1F1E52504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" y="4429"/>
              <a:ext cx="57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xmlns="" id="{75CB62D1-84A6-454A-9691-E6FA563A1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" y="4215"/>
              <a:ext cx="708" cy="266"/>
            </a:xfrm>
            <a:custGeom>
              <a:avLst/>
              <a:gdLst>
                <a:gd name="T0" fmla="*/ 0 w 708"/>
                <a:gd name="T1" fmla="*/ 0 h 266"/>
                <a:gd name="T2" fmla="*/ 0 w 708"/>
                <a:gd name="T3" fmla="*/ 266 h 266"/>
                <a:gd name="T4" fmla="*/ 708 w 708"/>
                <a:gd name="T5" fmla="*/ 26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8" h="266">
                  <a:moveTo>
                    <a:pt x="0" y="0"/>
                  </a:moveTo>
                  <a:lnTo>
                    <a:pt x="0" y="266"/>
                  </a:lnTo>
                  <a:lnTo>
                    <a:pt x="708" y="26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7572B1E9-4368-458D-8E00-B63CE77C8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3" y="3816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xmlns="" id="{32DC1C30-A187-465D-BA53-E6EF52DA3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9" y="4075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xmlns="" id="{7BDA2ED5-38DE-4262-899B-8BADD1B12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9" y="4284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DAF00B12-0388-4599-AACA-3F04FCD67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" y="3537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63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xmlns="" id="{5219E875-A2EF-48A5-ADCE-FDD687D41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1454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0CEBA622-649A-4898-B481-74EBDE74E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547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72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A24F940A-E9CD-421B-8A17-21025119C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6" y="1772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xmlns="" id="{9EB9E71B-05D7-4286-B6E2-DC54628F0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1079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B9861754-57C5-47F9-B8DA-DCB4A2B03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1173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71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417F8600-A44F-44C5-B95E-5394D34DF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2" y="1415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0B0989F3-15E3-429D-8B4D-32F3352DA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7" y="1653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A97A4F9A-9F94-44F0-9539-4A5F05326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2078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xmlns="" id="{FC206EF3-EF64-4163-8477-6FF2E1A214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5" y="2171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xmlns="" id="{3DE9A95A-7329-4E28-BB7C-20B22056F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281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xmlns="" id="{8508B270-8189-45B8-A3F5-731931A73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0" y="2513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CA3F8BA7-1F36-424C-84EF-70556A930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" y="2025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45340DFC-34C9-4A81-A823-31BF649B4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2702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xmlns="" id="{45A35290-A132-4820-B323-B2AF3890B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" y="2796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6003E83C-E629-4A81-8382-E4655917E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8" y="3192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C41262D-27EB-4F10-802B-5BE4D4B80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8" y="2936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59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EDB58F86-6F12-491D-BAE7-5D16F7F32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" y="3442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8E2D3688-98BC-44D2-980A-3F73B8152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3" y="3131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xmlns="" id="{E2A481AD-B64D-4460-901D-90C44D3C8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3438"/>
              <a:ext cx="10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xmlns="" id="{B0E9B25E-5CC6-4FF1-A56B-153482277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7" y="2673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xmlns="" id="{186623EE-4341-481B-B933-24A512A21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" y="3187"/>
              <a:ext cx="67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Line 112">
              <a:extLst>
                <a:ext uri="{FF2B5EF4-FFF2-40B4-BE49-F238E27FC236}">
                  <a16:creationId xmlns:a16="http://schemas.microsoft.com/office/drawing/2014/main" xmlns="" id="{8EABC4A1-ECA9-4E6A-B875-D167BA1307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8" y="4664"/>
              <a:ext cx="322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3">
              <a:extLst>
                <a:ext uri="{FF2B5EF4-FFF2-40B4-BE49-F238E27FC236}">
                  <a16:creationId xmlns:a16="http://schemas.microsoft.com/office/drawing/2014/main" xmlns="" id="{2B168226-ACC0-473A-9765-0ED712C9B0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8" y="4643"/>
              <a:ext cx="0" cy="42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114">
              <a:extLst>
                <a:ext uri="{FF2B5EF4-FFF2-40B4-BE49-F238E27FC236}">
                  <a16:creationId xmlns:a16="http://schemas.microsoft.com/office/drawing/2014/main" xmlns="" id="{667AFFCE-C316-4D11-AAF2-B0FFCA8D8F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0" y="4643"/>
              <a:ext cx="0" cy="42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89B65A9F-E740-4B34-BE46-85827DB87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" y="4689"/>
              <a:ext cx="141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58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87B91A-D4E5-4F87-8002-CFE54A7FE3FC}"/>
              </a:ext>
            </a:extLst>
          </p:cNvPr>
          <p:cNvSpPr txBox="1"/>
          <p:nvPr/>
        </p:nvSpPr>
        <p:spPr>
          <a:xfrm>
            <a:off x="522514" y="1018903"/>
            <a:ext cx="65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PKS7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EC72264F-2362-469D-B385-35CA905785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25575" y="0"/>
            <a:ext cx="4006850" cy="9906000"/>
            <a:chOff x="898" y="0"/>
            <a:chExt cx="2524" cy="5760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xmlns="" id="{407B8A29-2856-4D31-8A7E-A9527C80ECA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98" y="0"/>
              <a:ext cx="2524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xmlns="" id="{AF9D962D-6F36-4270-B63E-D7858197D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81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xmlns="" id="{2C06C713-AAC5-4DDF-931D-28D31F35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141"/>
              <a:ext cx="22" cy="69"/>
            </a:xfrm>
            <a:custGeom>
              <a:avLst/>
              <a:gdLst>
                <a:gd name="T0" fmla="*/ 0 w 22"/>
                <a:gd name="T1" fmla="*/ 69 h 69"/>
                <a:gd name="T2" fmla="*/ 0 w 22"/>
                <a:gd name="T3" fmla="*/ 0 h 69"/>
                <a:gd name="T4" fmla="*/ 22 w 2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69">
                  <a:moveTo>
                    <a:pt x="0" y="69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3410D87-1C61-432E-A642-D299F3067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224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F0CC0964-0725-4F41-8895-5461E2DA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216"/>
              <a:ext cx="18" cy="68"/>
            </a:xfrm>
            <a:custGeom>
              <a:avLst/>
              <a:gdLst>
                <a:gd name="T0" fmla="*/ 0 w 18"/>
                <a:gd name="T1" fmla="*/ 0 h 68"/>
                <a:gd name="T2" fmla="*/ 0 w 18"/>
                <a:gd name="T3" fmla="*/ 68 h 68"/>
                <a:gd name="T4" fmla="*/ 18 w 1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68">
                  <a:moveTo>
                    <a:pt x="0" y="0"/>
                  </a:moveTo>
                  <a:lnTo>
                    <a:pt x="0" y="68"/>
                  </a:lnTo>
                  <a:lnTo>
                    <a:pt x="1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EFB64ACA-D08B-4527-B216-E98E1F677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213"/>
              <a:ext cx="9" cy="104"/>
            </a:xfrm>
            <a:custGeom>
              <a:avLst/>
              <a:gdLst>
                <a:gd name="T0" fmla="*/ 0 w 9"/>
                <a:gd name="T1" fmla="*/ 104 h 104"/>
                <a:gd name="T2" fmla="*/ 0 w 9"/>
                <a:gd name="T3" fmla="*/ 0 h 104"/>
                <a:gd name="T4" fmla="*/ 9 w 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04">
                  <a:moveTo>
                    <a:pt x="0" y="104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5186ADF-87DB-40C3-8A23-9EBE03F90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367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AAA4A01C-E238-439F-9628-48BB9A18E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323"/>
              <a:ext cx="16" cy="104"/>
            </a:xfrm>
            <a:custGeom>
              <a:avLst/>
              <a:gdLst>
                <a:gd name="T0" fmla="*/ 0 w 16"/>
                <a:gd name="T1" fmla="*/ 0 h 104"/>
                <a:gd name="T2" fmla="*/ 0 w 16"/>
                <a:gd name="T3" fmla="*/ 104 h 104"/>
                <a:gd name="T4" fmla="*/ 16 w 16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04">
                  <a:moveTo>
                    <a:pt x="0" y="0"/>
                  </a:moveTo>
                  <a:lnTo>
                    <a:pt x="0" y="104"/>
                  </a:lnTo>
                  <a:lnTo>
                    <a:pt x="16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3F9F7A01-58D2-41E7-A1C1-6B26E3648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320"/>
              <a:ext cx="8" cy="122"/>
            </a:xfrm>
            <a:custGeom>
              <a:avLst/>
              <a:gdLst>
                <a:gd name="T0" fmla="*/ 0 w 8"/>
                <a:gd name="T1" fmla="*/ 122 h 122"/>
                <a:gd name="T2" fmla="*/ 0 w 8"/>
                <a:gd name="T3" fmla="*/ 0 h 122"/>
                <a:gd name="T4" fmla="*/ 8 w 8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22">
                  <a:moveTo>
                    <a:pt x="0" y="122"/>
                  </a:moveTo>
                  <a:lnTo>
                    <a:pt x="0" y="0"/>
                  </a:lnTo>
                  <a:lnTo>
                    <a:pt x="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90DA497-260D-48FC-B2D0-F3D175FAF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5" y="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E5B8092D-8490-48A9-A94B-D9384CABE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448"/>
              <a:ext cx="27" cy="122"/>
            </a:xfrm>
            <a:custGeom>
              <a:avLst/>
              <a:gdLst>
                <a:gd name="T0" fmla="*/ 0 w 27"/>
                <a:gd name="T1" fmla="*/ 0 h 122"/>
                <a:gd name="T2" fmla="*/ 0 w 27"/>
                <a:gd name="T3" fmla="*/ 122 h 122"/>
                <a:gd name="T4" fmla="*/ 27 w 27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2">
                  <a:moveTo>
                    <a:pt x="0" y="0"/>
                  </a:moveTo>
                  <a:lnTo>
                    <a:pt x="0" y="122"/>
                  </a:lnTo>
                  <a:lnTo>
                    <a:pt x="27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7776E981-0307-435A-B811-124BE925D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445"/>
              <a:ext cx="10" cy="131"/>
            </a:xfrm>
            <a:custGeom>
              <a:avLst/>
              <a:gdLst>
                <a:gd name="T0" fmla="*/ 0 w 10"/>
                <a:gd name="T1" fmla="*/ 131 h 131"/>
                <a:gd name="T2" fmla="*/ 0 w 10"/>
                <a:gd name="T3" fmla="*/ 0 h 131"/>
                <a:gd name="T4" fmla="*/ 10 w 10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31">
                  <a:moveTo>
                    <a:pt x="0" y="131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367CF5D4-0090-405F-A655-9AAAA77A5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8" y="652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D0FAB3A8-E41C-4BA8-A6EB-4CAECDB91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582"/>
              <a:ext cx="30" cy="131"/>
            </a:xfrm>
            <a:custGeom>
              <a:avLst/>
              <a:gdLst>
                <a:gd name="T0" fmla="*/ 0 w 30"/>
                <a:gd name="T1" fmla="*/ 0 h 131"/>
                <a:gd name="T2" fmla="*/ 0 w 30"/>
                <a:gd name="T3" fmla="*/ 131 h 131"/>
                <a:gd name="T4" fmla="*/ 30 w 30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31">
                  <a:moveTo>
                    <a:pt x="0" y="0"/>
                  </a:moveTo>
                  <a:lnTo>
                    <a:pt x="0" y="131"/>
                  </a:lnTo>
                  <a:lnTo>
                    <a:pt x="30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8106A59A-6B36-4932-ACB8-0AF15F3B5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579"/>
              <a:ext cx="7" cy="171"/>
            </a:xfrm>
            <a:custGeom>
              <a:avLst/>
              <a:gdLst>
                <a:gd name="T0" fmla="*/ 0 w 7"/>
                <a:gd name="T1" fmla="*/ 171 h 171"/>
                <a:gd name="T2" fmla="*/ 0 w 7"/>
                <a:gd name="T3" fmla="*/ 0 h 171"/>
                <a:gd name="T4" fmla="*/ 7 w 7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71">
                  <a:moveTo>
                    <a:pt x="0" y="171"/>
                  </a:move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B6BEC01-FB69-4F6C-9565-A0E1D60B6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795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395C909A-8539-4857-98A8-728980FC7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855"/>
              <a:ext cx="15" cy="69"/>
            </a:xfrm>
            <a:custGeom>
              <a:avLst/>
              <a:gdLst>
                <a:gd name="T0" fmla="*/ 0 w 15"/>
                <a:gd name="T1" fmla="*/ 69 h 69"/>
                <a:gd name="T2" fmla="*/ 0 w 15"/>
                <a:gd name="T3" fmla="*/ 0 h 69"/>
                <a:gd name="T4" fmla="*/ 15 w 1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69">
                  <a:moveTo>
                    <a:pt x="0" y="69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CA00987-8184-4C7F-A661-6F826AC20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938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2E152F57-CF0F-4B0F-B808-6FB833BBB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930"/>
              <a:ext cx="14" cy="68"/>
            </a:xfrm>
            <a:custGeom>
              <a:avLst/>
              <a:gdLst>
                <a:gd name="T0" fmla="*/ 0 w 14"/>
                <a:gd name="T1" fmla="*/ 0 h 68"/>
                <a:gd name="T2" fmla="*/ 0 w 14"/>
                <a:gd name="T3" fmla="*/ 68 h 68"/>
                <a:gd name="T4" fmla="*/ 14 w 1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68">
                  <a:moveTo>
                    <a:pt x="0" y="0"/>
                  </a:moveTo>
                  <a:lnTo>
                    <a:pt x="0" y="68"/>
                  </a:lnTo>
                  <a:lnTo>
                    <a:pt x="1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2B784704-029F-4E52-A856-1420D7829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756"/>
              <a:ext cx="41" cy="171"/>
            </a:xfrm>
            <a:custGeom>
              <a:avLst/>
              <a:gdLst>
                <a:gd name="T0" fmla="*/ 0 w 41"/>
                <a:gd name="T1" fmla="*/ 0 h 171"/>
                <a:gd name="T2" fmla="*/ 0 w 41"/>
                <a:gd name="T3" fmla="*/ 171 h 171"/>
                <a:gd name="T4" fmla="*/ 41 w 41"/>
                <a:gd name="T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71">
                  <a:moveTo>
                    <a:pt x="0" y="0"/>
                  </a:moveTo>
                  <a:lnTo>
                    <a:pt x="0" y="171"/>
                  </a:lnTo>
                  <a:lnTo>
                    <a:pt x="41" y="17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012D0F5A-DF3C-4C1F-82F3-411BE418F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753"/>
              <a:ext cx="11" cy="467"/>
            </a:xfrm>
            <a:custGeom>
              <a:avLst/>
              <a:gdLst>
                <a:gd name="T0" fmla="*/ 0 w 11"/>
                <a:gd name="T1" fmla="*/ 467 h 467"/>
                <a:gd name="T2" fmla="*/ 0 w 11"/>
                <a:gd name="T3" fmla="*/ 0 h 467"/>
                <a:gd name="T4" fmla="*/ 11 w 11"/>
                <a:gd name="T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467">
                  <a:moveTo>
                    <a:pt x="0" y="467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249B4F1E-1BC8-4243-AA84-4CF9FB4E9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10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1C1D8420-4743-4A1E-A014-6FF45F92F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1141"/>
              <a:ext cx="33" cy="68"/>
            </a:xfrm>
            <a:custGeom>
              <a:avLst/>
              <a:gdLst>
                <a:gd name="T0" fmla="*/ 0 w 33"/>
                <a:gd name="T1" fmla="*/ 68 h 68"/>
                <a:gd name="T2" fmla="*/ 0 w 33"/>
                <a:gd name="T3" fmla="*/ 0 h 68"/>
                <a:gd name="T4" fmla="*/ 33 w 3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8">
                  <a:moveTo>
                    <a:pt x="0" y="68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93DCAE1F-85DB-4220-925C-2B59C362E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1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ECDDE2A6-43C1-4B46-A6D9-32A832B4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1215"/>
              <a:ext cx="34" cy="69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69 h 69"/>
                <a:gd name="T4" fmla="*/ 34 w 3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69"/>
                  </a:lnTo>
                  <a:lnTo>
                    <a:pt x="3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CE4A4773-C19C-4801-854A-2065F4DF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1212"/>
              <a:ext cx="3" cy="140"/>
            </a:xfrm>
            <a:custGeom>
              <a:avLst/>
              <a:gdLst>
                <a:gd name="T0" fmla="*/ 0 w 3"/>
                <a:gd name="T1" fmla="*/ 140 h 140"/>
                <a:gd name="T2" fmla="*/ 0 w 3"/>
                <a:gd name="T3" fmla="*/ 0 h 140"/>
                <a:gd name="T4" fmla="*/ 3 w 3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40">
                  <a:moveTo>
                    <a:pt x="0" y="140"/>
                  </a:move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7A2904D9-9E2E-4413-A34F-C972C5146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513C407D-CDA0-41F0-B62E-29D4E5548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" y="1427"/>
              <a:ext cx="37" cy="68"/>
            </a:xfrm>
            <a:custGeom>
              <a:avLst/>
              <a:gdLst>
                <a:gd name="T0" fmla="*/ 0 w 37"/>
                <a:gd name="T1" fmla="*/ 68 h 68"/>
                <a:gd name="T2" fmla="*/ 0 w 37"/>
                <a:gd name="T3" fmla="*/ 0 h 68"/>
                <a:gd name="T4" fmla="*/ 37 w 3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8">
                  <a:moveTo>
                    <a:pt x="0" y="68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C27ED223-5AEF-4432-99E4-B03F5FE80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2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8B2495B8-A76A-4667-92B1-0E5772DA7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" y="1501"/>
              <a:ext cx="26" cy="68"/>
            </a:xfrm>
            <a:custGeom>
              <a:avLst/>
              <a:gdLst>
                <a:gd name="T0" fmla="*/ 0 w 26"/>
                <a:gd name="T1" fmla="*/ 0 h 68"/>
                <a:gd name="T2" fmla="*/ 0 w 26"/>
                <a:gd name="T3" fmla="*/ 68 h 68"/>
                <a:gd name="T4" fmla="*/ 26 w 2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68">
                  <a:moveTo>
                    <a:pt x="0" y="0"/>
                  </a:moveTo>
                  <a:lnTo>
                    <a:pt x="0" y="68"/>
                  </a:lnTo>
                  <a:lnTo>
                    <a:pt x="2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C547C3EF-5EA9-4EE8-A1BA-20852EE12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1358"/>
              <a:ext cx="2" cy="140"/>
            </a:xfrm>
            <a:custGeom>
              <a:avLst/>
              <a:gdLst>
                <a:gd name="T0" fmla="*/ 0 w 2"/>
                <a:gd name="T1" fmla="*/ 0 h 140"/>
                <a:gd name="T2" fmla="*/ 0 w 2"/>
                <a:gd name="T3" fmla="*/ 140 h 140"/>
                <a:gd name="T4" fmla="*/ 2 w 2"/>
                <a:gd name="T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40">
                  <a:moveTo>
                    <a:pt x="0" y="0"/>
                  </a:moveTo>
                  <a:lnTo>
                    <a:pt x="0" y="140"/>
                  </a:lnTo>
                  <a:lnTo>
                    <a:pt x="2" y="1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C9CE1B06-A08F-4BA6-8121-9C6A2DAF3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1355"/>
              <a:ext cx="34" cy="176"/>
            </a:xfrm>
            <a:custGeom>
              <a:avLst/>
              <a:gdLst>
                <a:gd name="T0" fmla="*/ 0 w 34"/>
                <a:gd name="T1" fmla="*/ 176 h 176"/>
                <a:gd name="T2" fmla="*/ 0 w 34"/>
                <a:gd name="T3" fmla="*/ 0 h 176"/>
                <a:gd name="T4" fmla="*/ 34 w 34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76">
                  <a:moveTo>
                    <a:pt x="0" y="176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5CD70D1F-24E6-4474-A03D-7D5789606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540F66C6-8288-46E2-8F22-E78C9FB23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1537"/>
              <a:ext cx="40" cy="175"/>
            </a:xfrm>
            <a:custGeom>
              <a:avLst/>
              <a:gdLst>
                <a:gd name="T0" fmla="*/ 0 w 40"/>
                <a:gd name="T1" fmla="*/ 0 h 175"/>
                <a:gd name="T2" fmla="*/ 0 w 40"/>
                <a:gd name="T3" fmla="*/ 175 h 175"/>
                <a:gd name="T4" fmla="*/ 40 w 40"/>
                <a:gd name="T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75">
                  <a:moveTo>
                    <a:pt x="0" y="0"/>
                  </a:moveTo>
                  <a:lnTo>
                    <a:pt x="0" y="175"/>
                  </a:lnTo>
                  <a:lnTo>
                    <a:pt x="40" y="1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7B2A0E68-043A-4824-9A88-85B2DAAE7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" y="1534"/>
              <a:ext cx="24" cy="157"/>
            </a:xfrm>
            <a:custGeom>
              <a:avLst/>
              <a:gdLst>
                <a:gd name="T0" fmla="*/ 0 w 24"/>
                <a:gd name="T1" fmla="*/ 157 h 157"/>
                <a:gd name="T2" fmla="*/ 0 w 24"/>
                <a:gd name="T3" fmla="*/ 0 h 157"/>
                <a:gd name="T4" fmla="*/ 24 w 24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57">
                  <a:moveTo>
                    <a:pt x="0" y="157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06FFE2CB-E8CC-46C5-A763-D93D2EA10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1" y="1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CF6C1F88-A51B-4ECB-9884-A018B6EF3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" y="1697"/>
              <a:ext cx="95" cy="158"/>
            </a:xfrm>
            <a:custGeom>
              <a:avLst/>
              <a:gdLst>
                <a:gd name="T0" fmla="*/ 0 w 95"/>
                <a:gd name="T1" fmla="*/ 0 h 158"/>
                <a:gd name="T2" fmla="*/ 0 w 95"/>
                <a:gd name="T3" fmla="*/ 158 h 158"/>
                <a:gd name="T4" fmla="*/ 95 w 95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158">
                  <a:moveTo>
                    <a:pt x="0" y="0"/>
                  </a:moveTo>
                  <a:lnTo>
                    <a:pt x="0" y="158"/>
                  </a:lnTo>
                  <a:lnTo>
                    <a:pt x="95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D09362F2-4D67-45C8-ACD1-6DC5D27BD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226"/>
              <a:ext cx="6" cy="468"/>
            </a:xfrm>
            <a:custGeom>
              <a:avLst/>
              <a:gdLst>
                <a:gd name="T0" fmla="*/ 0 w 6"/>
                <a:gd name="T1" fmla="*/ 0 h 468"/>
                <a:gd name="T2" fmla="*/ 0 w 6"/>
                <a:gd name="T3" fmla="*/ 468 h 468"/>
                <a:gd name="T4" fmla="*/ 6 w 6"/>
                <a:gd name="T5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68">
                  <a:moveTo>
                    <a:pt x="0" y="0"/>
                  </a:moveTo>
                  <a:lnTo>
                    <a:pt x="0" y="468"/>
                  </a:lnTo>
                  <a:lnTo>
                    <a:pt x="6" y="4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17147D02-AC7D-4C13-A030-B0233910C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" y="1223"/>
              <a:ext cx="381" cy="846"/>
            </a:xfrm>
            <a:custGeom>
              <a:avLst/>
              <a:gdLst>
                <a:gd name="T0" fmla="*/ 0 w 381"/>
                <a:gd name="T1" fmla="*/ 846 h 846"/>
                <a:gd name="T2" fmla="*/ 0 w 381"/>
                <a:gd name="T3" fmla="*/ 0 h 846"/>
                <a:gd name="T4" fmla="*/ 381 w 381"/>
                <a:gd name="T5" fmla="*/ 0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846">
                  <a:moveTo>
                    <a:pt x="0" y="846"/>
                  </a:moveTo>
                  <a:lnTo>
                    <a:pt x="0" y="0"/>
                  </a:lnTo>
                  <a:lnTo>
                    <a:pt x="38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734226E4-545C-4F64-8527-3C0E6B729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6" y="1937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BF23A138-CBB2-444B-A81D-A3A80D92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1998"/>
              <a:ext cx="29" cy="68"/>
            </a:xfrm>
            <a:custGeom>
              <a:avLst/>
              <a:gdLst>
                <a:gd name="T0" fmla="*/ 0 w 29"/>
                <a:gd name="T1" fmla="*/ 68 h 68"/>
                <a:gd name="T2" fmla="*/ 0 w 29"/>
                <a:gd name="T3" fmla="*/ 0 h 68"/>
                <a:gd name="T4" fmla="*/ 29 w 2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8">
                  <a:moveTo>
                    <a:pt x="0" y="68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152717B2-9955-4E13-816C-BE5DC6732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080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C299FC27-1D0E-4FC9-9325-D6BD164CB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072"/>
              <a:ext cx="25" cy="69"/>
            </a:xfrm>
            <a:custGeom>
              <a:avLst/>
              <a:gdLst>
                <a:gd name="T0" fmla="*/ 0 w 25"/>
                <a:gd name="T1" fmla="*/ 0 h 69"/>
                <a:gd name="T2" fmla="*/ 0 w 25"/>
                <a:gd name="T3" fmla="*/ 69 h 69"/>
                <a:gd name="T4" fmla="*/ 25 w 2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9">
                  <a:moveTo>
                    <a:pt x="0" y="0"/>
                  </a:moveTo>
                  <a:lnTo>
                    <a:pt x="0" y="69"/>
                  </a:lnTo>
                  <a:lnTo>
                    <a:pt x="2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73D407B8-40D2-4805-A499-9D22A09D0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2069"/>
              <a:ext cx="70" cy="104"/>
            </a:xfrm>
            <a:custGeom>
              <a:avLst/>
              <a:gdLst>
                <a:gd name="T0" fmla="*/ 0 w 70"/>
                <a:gd name="T1" fmla="*/ 104 h 104"/>
                <a:gd name="T2" fmla="*/ 0 w 70"/>
                <a:gd name="T3" fmla="*/ 0 h 104"/>
                <a:gd name="T4" fmla="*/ 70 w 7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104">
                  <a:moveTo>
                    <a:pt x="0" y="104"/>
                  </a:moveTo>
                  <a:lnTo>
                    <a:pt x="0" y="0"/>
                  </a:lnTo>
                  <a:lnTo>
                    <a:pt x="7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4721CFBE-3CCB-4D12-B9BD-B7813D938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0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FDE4286F-789D-45FF-9A0D-3D8A97A6F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2179"/>
              <a:ext cx="73" cy="105"/>
            </a:xfrm>
            <a:custGeom>
              <a:avLst/>
              <a:gdLst>
                <a:gd name="T0" fmla="*/ 0 w 73"/>
                <a:gd name="T1" fmla="*/ 0 h 105"/>
                <a:gd name="T2" fmla="*/ 0 w 73"/>
                <a:gd name="T3" fmla="*/ 105 h 105"/>
                <a:gd name="T4" fmla="*/ 73 w 73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105">
                  <a:moveTo>
                    <a:pt x="0" y="0"/>
                  </a:moveTo>
                  <a:lnTo>
                    <a:pt x="0" y="105"/>
                  </a:lnTo>
                  <a:lnTo>
                    <a:pt x="73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7D6E949D-F78B-4287-B281-8F179641E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2176"/>
              <a:ext cx="212" cy="229"/>
            </a:xfrm>
            <a:custGeom>
              <a:avLst/>
              <a:gdLst>
                <a:gd name="T0" fmla="*/ 0 w 212"/>
                <a:gd name="T1" fmla="*/ 229 h 229"/>
                <a:gd name="T2" fmla="*/ 0 w 212"/>
                <a:gd name="T3" fmla="*/ 0 h 229"/>
                <a:gd name="T4" fmla="*/ 212 w 212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229">
                  <a:moveTo>
                    <a:pt x="0" y="229"/>
                  </a:moveTo>
                  <a:lnTo>
                    <a:pt x="0" y="0"/>
                  </a:lnTo>
                  <a:lnTo>
                    <a:pt x="2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AAC0E324-C1CC-4B75-B61C-685117F2A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2366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CBB6177F-4931-4E83-9595-5179956D5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" y="2426"/>
              <a:ext cx="32" cy="69"/>
            </a:xfrm>
            <a:custGeom>
              <a:avLst/>
              <a:gdLst>
                <a:gd name="T0" fmla="*/ 0 w 32"/>
                <a:gd name="T1" fmla="*/ 69 h 69"/>
                <a:gd name="T2" fmla="*/ 0 w 32"/>
                <a:gd name="T3" fmla="*/ 0 h 69"/>
                <a:gd name="T4" fmla="*/ 32 w 3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69">
                  <a:moveTo>
                    <a:pt x="0" y="69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81FA0695-A89C-466E-B5AF-07337249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" y="2509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DCA5DB43-0FB5-4A0B-8761-D6D0EED9C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" y="2501"/>
              <a:ext cx="27" cy="68"/>
            </a:xfrm>
            <a:custGeom>
              <a:avLst/>
              <a:gdLst>
                <a:gd name="T0" fmla="*/ 0 w 27"/>
                <a:gd name="T1" fmla="*/ 0 h 68"/>
                <a:gd name="T2" fmla="*/ 0 w 27"/>
                <a:gd name="T3" fmla="*/ 68 h 68"/>
                <a:gd name="T4" fmla="*/ 27 w 2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68">
                  <a:moveTo>
                    <a:pt x="0" y="0"/>
                  </a:moveTo>
                  <a:lnTo>
                    <a:pt x="0" y="68"/>
                  </a:lnTo>
                  <a:lnTo>
                    <a:pt x="2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39BFB756-CF36-493E-8CF4-2BED2A93B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498"/>
              <a:ext cx="163" cy="140"/>
            </a:xfrm>
            <a:custGeom>
              <a:avLst/>
              <a:gdLst>
                <a:gd name="T0" fmla="*/ 0 w 163"/>
                <a:gd name="T1" fmla="*/ 140 h 140"/>
                <a:gd name="T2" fmla="*/ 0 w 163"/>
                <a:gd name="T3" fmla="*/ 0 h 140"/>
                <a:gd name="T4" fmla="*/ 163 w 163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140">
                  <a:moveTo>
                    <a:pt x="0" y="140"/>
                  </a:moveTo>
                  <a:lnTo>
                    <a:pt x="0" y="0"/>
                  </a:lnTo>
                  <a:lnTo>
                    <a:pt x="1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7ABDD0FF-2EA1-4CC3-AC20-3A5EDD580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9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1B49B2C2-800F-4446-8290-51D471F0F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712"/>
              <a:ext cx="130" cy="68"/>
            </a:xfrm>
            <a:custGeom>
              <a:avLst/>
              <a:gdLst>
                <a:gd name="T0" fmla="*/ 0 w 130"/>
                <a:gd name="T1" fmla="*/ 68 h 68"/>
                <a:gd name="T2" fmla="*/ 0 w 130"/>
                <a:gd name="T3" fmla="*/ 0 h 68"/>
                <a:gd name="T4" fmla="*/ 130 w 13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68">
                  <a:moveTo>
                    <a:pt x="0" y="68"/>
                  </a:moveTo>
                  <a:lnTo>
                    <a:pt x="0" y="0"/>
                  </a:lnTo>
                  <a:lnTo>
                    <a:pt x="1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52511E9A-08D5-4914-AE2D-C4DB32BFA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63BC56A5-50EC-40C9-B220-BD1B09F44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786"/>
              <a:ext cx="87" cy="69"/>
            </a:xfrm>
            <a:custGeom>
              <a:avLst/>
              <a:gdLst>
                <a:gd name="T0" fmla="*/ 0 w 87"/>
                <a:gd name="T1" fmla="*/ 0 h 69"/>
                <a:gd name="T2" fmla="*/ 0 w 87"/>
                <a:gd name="T3" fmla="*/ 69 h 69"/>
                <a:gd name="T4" fmla="*/ 87 w 8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69">
                  <a:moveTo>
                    <a:pt x="0" y="0"/>
                  </a:moveTo>
                  <a:lnTo>
                    <a:pt x="0" y="69"/>
                  </a:lnTo>
                  <a:lnTo>
                    <a:pt x="8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E309A01B-A003-4FF9-A161-90D3FF394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644"/>
              <a:ext cx="99" cy="139"/>
            </a:xfrm>
            <a:custGeom>
              <a:avLst/>
              <a:gdLst>
                <a:gd name="T0" fmla="*/ 0 w 99"/>
                <a:gd name="T1" fmla="*/ 0 h 139"/>
                <a:gd name="T2" fmla="*/ 0 w 99"/>
                <a:gd name="T3" fmla="*/ 139 h 139"/>
                <a:gd name="T4" fmla="*/ 99 w 99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39">
                  <a:moveTo>
                    <a:pt x="0" y="0"/>
                  </a:moveTo>
                  <a:lnTo>
                    <a:pt x="0" y="139"/>
                  </a:lnTo>
                  <a:lnTo>
                    <a:pt x="99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ED67FF6F-6132-4359-82B2-91D1B78C2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2411"/>
              <a:ext cx="35" cy="230"/>
            </a:xfrm>
            <a:custGeom>
              <a:avLst/>
              <a:gdLst>
                <a:gd name="T0" fmla="*/ 0 w 35"/>
                <a:gd name="T1" fmla="*/ 0 h 230"/>
                <a:gd name="T2" fmla="*/ 0 w 35"/>
                <a:gd name="T3" fmla="*/ 230 h 230"/>
                <a:gd name="T4" fmla="*/ 35 w 35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230">
                  <a:moveTo>
                    <a:pt x="0" y="0"/>
                  </a:moveTo>
                  <a:lnTo>
                    <a:pt x="0" y="230"/>
                  </a:lnTo>
                  <a:lnTo>
                    <a:pt x="35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5F3E6CEE-8882-4DC4-A555-7197E6F87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7" y="2408"/>
              <a:ext cx="135" cy="292"/>
            </a:xfrm>
            <a:custGeom>
              <a:avLst/>
              <a:gdLst>
                <a:gd name="T0" fmla="*/ 0 w 135"/>
                <a:gd name="T1" fmla="*/ 292 h 292"/>
                <a:gd name="T2" fmla="*/ 0 w 135"/>
                <a:gd name="T3" fmla="*/ 0 h 292"/>
                <a:gd name="T4" fmla="*/ 135 w 135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292">
                  <a:moveTo>
                    <a:pt x="0" y="292"/>
                  </a:moveTo>
                  <a:lnTo>
                    <a:pt x="0" y="0"/>
                  </a:lnTo>
                  <a:lnTo>
                    <a:pt x="1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F6286620-37D6-4030-9AF8-C013B589E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24DD247E-EA08-4017-97E6-EECEBDDFD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7" y="2706"/>
              <a:ext cx="330" cy="292"/>
            </a:xfrm>
            <a:custGeom>
              <a:avLst/>
              <a:gdLst>
                <a:gd name="T0" fmla="*/ 0 w 330"/>
                <a:gd name="T1" fmla="*/ 0 h 292"/>
                <a:gd name="T2" fmla="*/ 0 w 330"/>
                <a:gd name="T3" fmla="*/ 292 h 292"/>
                <a:gd name="T4" fmla="*/ 330 w 330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0" h="292">
                  <a:moveTo>
                    <a:pt x="0" y="0"/>
                  </a:moveTo>
                  <a:lnTo>
                    <a:pt x="0" y="292"/>
                  </a:lnTo>
                  <a:lnTo>
                    <a:pt x="330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2156DD4B-5D33-47E1-A93D-04D61881C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5" y="2703"/>
              <a:ext cx="112" cy="216"/>
            </a:xfrm>
            <a:custGeom>
              <a:avLst/>
              <a:gdLst>
                <a:gd name="T0" fmla="*/ 0 w 112"/>
                <a:gd name="T1" fmla="*/ 216 h 216"/>
                <a:gd name="T2" fmla="*/ 0 w 112"/>
                <a:gd name="T3" fmla="*/ 0 h 216"/>
                <a:gd name="T4" fmla="*/ 112 w 112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216">
                  <a:moveTo>
                    <a:pt x="0" y="216"/>
                  </a:moveTo>
                  <a:lnTo>
                    <a:pt x="0" y="0"/>
                  </a:lnTo>
                  <a:lnTo>
                    <a:pt x="1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C238B7F2-2540-4CDF-8F3C-8697D3D39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9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B3958029-8121-45C6-93DD-707BECB21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5" y="2925"/>
              <a:ext cx="231" cy="215"/>
            </a:xfrm>
            <a:custGeom>
              <a:avLst/>
              <a:gdLst>
                <a:gd name="T0" fmla="*/ 0 w 231"/>
                <a:gd name="T1" fmla="*/ 0 h 215"/>
                <a:gd name="T2" fmla="*/ 0 w 231"/>
                <a:gd name="T3" fmla="*/ 215 h 215"/>
                <a:gd name="T4" fmla="*/ 231 w 231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1" h="215">
                  <a:moveTo>
                    <a:pt x="0" y="0"/>
                  </a:moveTo>
                  <a:lnTo>
                    <a:pt x="0" y="215"/>
                  </a:lnTo>
                  <a:lnTo>
                    <a:pt x="231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2BA917DD-C998-48D0-B680-CDF9DB0A8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" y="2075"/>
              <a:ext cx="49" cy="847"/>
            </a:xfrm>
            <a:custGeom>
              <a:avLst/>
              <a:gdLst>
                <a:gd name="T0" fmla="*/ 0 w 49"/>
                <a:gd name="T1" fmla="*/ 0 h 847"/>
                <a:gd name="T2" fmla="*/ 0 w 49"/>
                <a:gd name="T3" fmla="*/ 847 h 847"/>
                <a:gd name="T4" fmla="*/ 49 w 49"/>
                <a:gd name="T5" fmla="*/ 847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847">
                  <a:moveTo>
                    <a:pt x="0" y="0"/>
                  </a:moveTo>
                  <a:lnTo>
                    <a:pt x="0" y="847"/>
                  </a:lnTo>
                  <a:lnTo>
                    <a:pt x="49" y="8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5CA8C712-7BFE-4096-9743-81E7945C4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" y="2072"/>
              <a:ext cx="396" cy="1464"/>
            </a:xfrm>
            <a:custGeom>
              <a:avLst/>
              <a:gdLst>
                <a:gd name="T0" fmla="*/ 0 w 396"/>
                <a:gd name="T1" fmla="*/ 1464 h 1464"/>
                <a:gd name="T2" fmla="*/ 0 w 396"/>
                <a:gd name="T3" fmla="*/ 0 h 1464"/>
                <a:gd name="T4" fmla="*/ 396 w 396"/>
                <a:gd name="T5" fmla="*/ 0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1464">
                  <a:moveTo>
                    <a:pt x="0" y="1464"/>
                  </a:moveTo>
                  <a:lnTo>
                    <a:pt x="0" y="0"/>
                  </a:lnTo>
                  <a:lnTo>
                    <a:pt x="3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001D5041-BDC2-455B-9EA4-C57D617E6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6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01523B4D-D08B-44EC-B95B-6EE1D2457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283"/>
              <a:ext cx="62" cy="69"/>
            </a:xfrm>
            <a:custGeom>
              <a:avLst/>
              <a:gdLst>
                <a:gd name="T0" fmla="*/ 0 w 62"/>
                <a:gd name="T1" fmla="*/ 69 h 69"/>
                <a:gd name="T2" fmla="*/ 0 w 62"/>
                <a:gd name="T3" fmla="*/ 0 h 69"/>
                <a:gd name="T4" fmla="*/ 62 w 6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69">
                  <a:moveTo>
                    <a:pt x="0" y="69"/>
                  </a:moveTo>
                  <a:lnTo>
                    <a:pt x="0" y="0"/>
                  </a:lnTo>
                  <a:lnTo>
                    <a:pt x="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1AF9B013-3751-4501-9742-815BB526E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A29E43D8-E839-41AB-B82E-3E43462CA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358"/>
              <a:ext cx="27" cy="68"/>
            </a:xfrm>
            <a:custGeom>
              <a:avLst/>
              <a:gdLst>
                <a:gd name="T0" fmla="*/ 0 w 27"/>
                <a:gd name="T1" fmla="*/ 0 h 68"/>
                <a:gd name="T2" fmla="*/ 0 w 27"/>
                <a:gd name="T3" fmla="*/ 68 h 68"/>
                <a:gd name="T4" fmla="*/ 27 w 2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68">
                  <a:moveTo>
                    <a:pt x="0" y="0"/>
                  </a:moveTo>
                  <a:lnTo>
                    <a:pt x="0" y="68"/>
                  </a:lnTo>
                  <a:lnTo>
                    <a:pt x="2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C631C70C-27C1-4296-BB37-B56740F07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3355"/>
              <a:ext cx="36" cy="104"/>
            </a:xfrm>
            <a:custGeom>
              <a:avLst/>
              <a:gdLst>
                <a:gd name="T0" fmla="*/ 0 w 36"/>
                <a:gd name="T1" fmla="*/ 104 h 104"/>
                <a:gd name="T2" fmla="*/ 0 w 36"/>
                <a:gd name="T3" fmla="*/ 0 h 104"/>
                <a:gd name="T4" fmla="*/ 36 w 3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104">
                  <a:moveTo>
                    <a:pt x="0" y="104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AD7DB937-4FE9-4ADA-AB84-24DDEEEB6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0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CAE35805-2234-4EE6-9224-AF8C654FE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3465"/>
              <a:ext cx="82" cy="104"/>
            </a:xfrm>
            <a:custGeom>
              <a:avLst/>
              <a:gdLst>
                <a:gd name="T0" fmla="*/ 0 w 82"/>
                <a:gd name="T1" fmla="*/ 0 h 104"/>
                <a:gd name="T2" fmla="*/ 0 w 82"/>
                <a:gd name="T3" fmla="*/ 104 h 104"/>
                <a:gd name="T4" fmla="*/ 82 w 8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04">
                  <a:moveTo>
                    <a:pt x="0" y="0"/>
                  </a:moveTo>
                  <a:lnTo>
                    <a:pt x="0" y="104"/>
                  </a:lnTo>
                  <a:lnTo>
                    <a:pt x="8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168AC3B2-96BA-4385-8F44-333ACC4AE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3462"/>
              <a:ext cx="19" cy="157"/>
            </a:xfrm>
            <a:custGeom>
              <a:avLst/>
              <a:gdLst>
                <a:gd name="T0" fmla="*/ 0 w 19"/>
                <a:gd name="T1" fmla="*/ 157 h 157"/>
                <a:gd name="T2" fmla="*/ 0 w 19"/>
                <a:gd name="T3" fmla="*/ 0 h 157"/>
                <a:gd name="T4" fmla="*/ 19 w 19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57">
                  <a:moveTo>
                    <a:pt x="0" y="157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57E20417-217D-47C1-9E9F-AAAD2BE01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" y="3651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A9991A11-3A2C-473E-A0AB-1E95389B5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3712"/>
              <a:ext cx="19" cy="68"/>
            </a:xfrm>
            <a:custGeom>
              <a:avLst/>
              <a:gdLst>
                <a:gd name="T0" fmla="*/ 0 w 19"/>
                <a:gd name="T1" fmla="*/ 68 h 68"/>
                <a:gd name="T2" fmla="*/ 0 w 19"/>
                <a:gd name="T3" fmla="*/ 0 h 68"/>
                <a:gd name="T4" fmla="*/ 19 w 1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68">
                  <a:moveTo>
                    <a:pt x="0" y="68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97AE7A6E-8962-4AE6-868B-1E0B9294D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" y="3794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9B6FD5D2-F063-4D0A-BD8B-E82CCF292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3786"/>
              <a:ext cx="19" cy="68"/>
            </a:xfrm>
            <a:custGeom>
              <a:avLst/>
              <a:gdLst>
                <a:gd name="T0" fmla="*/ 0 w 19"/>
                <a:gd name="T1" fmla="*/ 0 h 68"/>
                <a:gd name="T2" fmla="*/ 0 w 19"/>
                <a:gd name="T3" fmla="*/ 68 h 68"/>
                <a:gd name="T4" fmla="*/ 19 w 1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68">
                  <a:moveTo>
                    <a:pt x="0" y="0"/>
                  </a:moveTo>
                  <a:lnTo>
                    <a:pt x="0" y="68"/>
                  </a:lnTo>
                  <a:lnTo>
                    <a:pt x="1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3A7ECFCF-7D1D-43BE-A9F3-6414B5C95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3625"/>
              <a:ext cx="85" cy="158"/>
            </a:xfrm>
            <a:custGeom>
              <a:avLst/>
              <a:gdLst>
                <a:gd name="T0" fmla="*/ 0 w 85"/>
                <a:gd name="T1" fmla="*/ 0 h 158"/>
                <a:gd name="T2" fmla="*/ 0 w 85"/>
                <a:gd name="T3" fmla="*/ 158 h 158"/>
                <a:gd name="T4" fmla="*/ 85 w 85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58">
                  <a:moveTo>
                    <a:pt x="0" y="0"/>
                  </a:moveTo>
                  <a:lnTo>
                    <a:pt x="0" y="158"/>
                  </a:lnTo>
                  <a:lnTo>
                    <a:pt x="85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BB1B6AA6-A8E0-479D-9E05-3456D5660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622"/>
              <a:ext cx="11" cy="221"/>
            </a:xfrm>
            <a:custGeom>
              <a:avLst/>
              <a:gdLst>
                <a:gd name="T0" fmla="*/ 0 w 11"/>
                <a:gd name="T1" fmla="*/ 221 h 221"/>
                <a:gd name="T2" fmla="*/ 0 w 11"/>
                <a:gd name="T3" fmla="*/ 0 h 221"/>
                <a:gd name="T4" fmla="*/ 11 w 11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21">
                  <a:moveTo>
                    <a:pt x="0" y="221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0CC6607A-5EF4-4AEB-9276-D70A71BA4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3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9EAA7F0B-2161-4E25-A5EA-28BB3661A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3997"/>
              <a:ext cx="23" cy="69"/>
            </a:xfrm>
            <a:custGeom>
              <a:avLst/>
              <a:gdLst>
                <a:gd name="T0" fmla="*/ 0 w 23"/>
                <a:gd name="T1" fmla="*/ 69 h 69"/>
                <a:gd name="T2" fmla="*/ 0 w 23"/>
                <a:gd name="T3" fmla="*/ 0 h 69"/>
                <a:gd name="T4" fmla="*/ 23 w 2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69">
                  <a:moveTo>
                    <a:pt x="0" y="69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106EDFCC-DE0B-423E-BB04-0E97075D1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9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7BC40F6E-0A3A-4603-B2C5-A029670EE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4072"/>
              <a:ext cx="29" cy="68"/>
            </a:xfrm>
            <a:custGeom>
              <a:avLst/>
              <a:gdLst>
                <a:gd name="T0" fmla="*/ 0 w 29"/>
                <a:gd name="T1" fmla="*/ 0 h 68"/>
                <a:gd name="T2" fmla="*/ 0 w 29"/>
                <a:gd name="T3" fmla="*/ 68 h 68"/>
                <a:gd name="T4" fmla="*/ 29 w 2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0" y="68"/>
                  </a:lnTo>
                  <a:lnTo>
                    <a:pt x="2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D1C9F0F7-3A2E-4535-8644-C60FD50BC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848"/>
              <a:ext cx="82" cy="221"/>
            </a:xfrm>
            <a:custGeom>
              <a:avLst/>
              <a:gdLst>
                <a:gd name="T0" fmla="*/ 0 w 82"/>
                <a:gd name="T1" fmla="*/ 0 h 221"/>
                <a:gd name="T2" fmla="*/ 0 w 82"/>
                <a:gd name="T3" fmla="*/ 221 h 221"/>
                <a:gd name="T4" fmla="*/ 82 w 82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21">
                  <a:moveTo>
                    <a:pt x="0" y="0"/>
                  </a:moveTo>
                  <a:lnTo>
                    <a:pt x="0" y="221"/>
                  </a:lnTo>
                  <a:lnTo>
                    <a:pt x="82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52884623-6BC3-4E77-8E04-0DDF0E5BB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" y="3846"/>
              <a:ext cx="43" cy="251"/>
            </a:xfrm>
            <a:custGeom>
              <a:avLst/>
              <a:gdLst>
                <a:gd name="T0" fmla="*/ 0 w 43"/>
                <a:gd name="T1" fmla="*/ 251 h 251"/>
                <a:gd name="T2" fmla="*/ 0 w 43"/>
                <a:gd name="T3" fmla="*/ 0 h 251"/>
                <a:gd name="T4" fmla="*/ 43 w 43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51">
                  <a:moveTo>
                    <a:pt x="0" y="251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17918BC3-9D74-4A1E-952E-C56314C12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4222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35E56925-F347-4F90-85C7-12A91CAB0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4283"/>
              <a:ext cx="9" cy="68"/>
            </a:xfrm>
            <a:custGeom>
              <a:avLst/>
              <a:gdLst>
                <a:gd name="T0" fmla="*/ 0 w 9"/>
                <a:gd name="T1" fmla="*/ 68 h 68"/>
                <a:gd name="T2" fmla="*/ 0 w 9"/>
                <a:gd name="T3" fmla="*/ 0 h 68"/>
                <a:gd name="T4" fmla="*/ 9 w 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68">
                  <a:moveTo>
                    <a:pt x="0" y="68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21045A50-C9B9-4FB7-8D21-7482E322A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4365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E10AAED0-B3CF-4A73-8BF6-CA0CC53BE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4357"/>
              <a:ext cx="12" cy="69"/>
            </a:xfrm>
            <a:custGeom>
              <a:avLst/>
              <a:gdLst>
                <a:gd name="T0" fmla="*/ 0 w 12"/>
                <a:gd name="T1" fmla="*/ 0 h 69"/>
                <a:gd name="T2" fmla="*/ 0 w 12"/>
                <a:gd name="T3" fmla="*/ 69 h 69"/>
                <a:gd name="T4" fmla="*/ 12 w 12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69">
                  <a:moveTo>
                    <a:pt x="0" y="0"/>
                  </a:moveTo>
                  <a:lnTo>
                    <a:pt x="0" y="69"/>
                  </a:lnTo>
                  <a:lnTo>
                    <a:pt x="12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FCFEE2C7-54F0-40A2-B447-873AEAEF4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" y="4103"/>
              <a:ext cx="36" cy="251"/>
            </a:xfrm>
            <a:custGeom>
              <a:avLst/>
              <a:gdLst>
                <a:gd name="T0" fmla="*/ 0 w 36"/>
                <a:gd name="T1" fmla="*/ 0 h 251"/>
                <a:gd name="T2" fmla="*/ 0 w 36"/>
                <a:gd name="T3" fmla="*/ 251 h 251"/>
                <a:gd name="T4" fmla="*/ 36 w 36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51">
                  <a:moveTo>
                    <a:pt x="0" y="0"/>
                  </a:moveTo>
                  <a:lnTo>
                    <a:pt x="0" y="251"/>
                  </a:lnTo>
                  <a:lnTo>
                    <a:pt x="36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E4BEB7CD-0C39-4672-9AF6-7C020F950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" y="4100"/>
              <a:ext cx="9" cy="266"/>
            </a:xfrm>
            <a:custGeom>
              <a:avLst/>
              <a:gdLst>
                <a:gd name="T0" fmla="*/ 0 w 9"/>
                <a:gd name="T1" fmla="*/ 266 h 266"/>
                <a:gd name="T2" fmla="*/ 0 w 9"/>
                <a:gd name="T3" fmla="*/ 0 h 266"/>
                <a:gd name="T4" fmla="*/ 9 w 9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6">
                  <a:moveTo>
                    <a:pt x="0" y="266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A8CD2C2E-8E5D-428E-A0E9-B58BF00E9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4508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4C22D6DB-93DE-4ABD-A643-9885584C6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4568"/>
              <a:ext cx="75" cy="69"/>
            </a:xfrm>
            <a:custGeom>
              <a:avLst/>
              <a:gdLst>
                <a:gd name="T0" fmla="*/ 0 w 75"/>
                <a:gd name="T1" fmla="*/ 69 h 69"/>
                <a:gd name="T2" fmla="*/ 0 w 75"/>
                <a:gd name="T3" fmla="*/ 0 h 69"/>
                <a:gd name="T4" fmla="*/ 75 w 7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9">
                  <a:moveTo>
                    <a:pt x="0" y="69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7C502CCB-2076-4E4E-978F-663380634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4651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78BC51CB-7C4C-42A2-9A81-A3AFA6E56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4643"/>
              <a:ext cx="72" cy="68"/>
            </a:xfrm>
            <a:custGeom>
              <a:avLst/>
              <a:gdLst>
                <a:gd name="T0" fmla="*/ 0 w 72"/>
                <a:gd name="T1" fmla="*/ 0 h 68"/>
                <a:gd name="T2" fmla="*/ 0 w 72"/>
                <a:gd name="T3" fmla="*/ 68 h 68"/>
                <a:gd name="T4" fmla="*/ 72 w 72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68">
                  <a:moveTo>
                    <a:pt x="0" y="0"/>
                  </a:moveTo>
                  <a:lnTo>
                    <a:pt x="0" y="68"/>
                  </a:lnTo>
                  <a:lnTo>
                    <a:pt x="72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784AC46D-260F-4FEF-8AA2-658B29BF3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" y="4372"/>
              <a:ext cx="21" cy="268"/>
            </a:xfrm>
            <a:custGeom>
              <a:avLst/>
              <a:gdLst>
                <a:gd name="T0" fmla="*/ 0 w 21"/>
                <a:gd name="T1" fmla="*/ 0 h 268"/>
                <a:gd name="T2" fmla="*/ 0 w 21"/>
                <a:gd name="T3" fmla="*/ 268 h 268"/>
                <a:gd name="T4" fmla="*/ 21 w 21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268">
                  <a:moveTo>
                    <a:pt x="0" y="0"/>
                  </a:moveTo>
                  <a:lnTo>
                    <a:pt x="0" y="268"/>
                  </a:lnTo>
                  <a:lnTo>
                    <a:pt x="21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2E620239-2100-4DA2-8E66-B079B7F20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4369"/>
              <a:ext cx="227" cy="240"/>
            </a:xfrm>
            <a:custGeom>
              <a:avLst/>
              <a:gdLst>
                <a:gd name="T0" fmla="*/ 0 w 227"/>
                <a:gd name="T1" fmla="*/ 240 h 240"/>
                <a:gd name="T2" fmla="*/ 0 w 227"/>
                <a:gd name="T3" fmla="*/ 0 h 240"/>
                <a:gd name="T4" fmla="*/ 227 w 227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240">
                  <a:moveTo>
                    <a:pt x="0" y="240"/>
                  </a:moveTo>
                  <a:lnTo>
                    <a:pt x="0" y="0"/>
                  </a:lnTo>
                  <a:lnTo>
                    <a:pt x="2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9F7CF541-039B-46ED-98A1-E7B6EF8F7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3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57D2C2D4-26BB-4871-96F6-435B47013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4615"/>
              <a:ext cx="384" cy="239"/>
            </a:xfrm>
            <a:custGeom>
              <a:avLst/>
              <a:gdLst>
                <a:gd name="T0" fmla="*/ 0 w 384"/>
                <a:gd name="T1" fmla="*/ 0 h 239"/>
                <a:gd name="T2" fmla="*/ 0 w 384"/>
                <a:gd name="T3" fmla="*/ 239 h 239"/>
                <a:gd name="T4" fmla="*/ 384 w 384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39">
                  <a:moveTo>
                    <a:pt x="0" y="0"/>
                  </a:moveTo>
                  <a:lnTo>
                    <a:pt x="0" y="239"/>
                  </a:lnTo>
                  <a:lnTo>
                    <a:pt x="384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76E9CC48-C8CD-4D37-86EC-67D636C6D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" y="4612"/>
              <a:ext cx="469" cy="189"/>
            </a:xfrm>
            <a:custGeom>
              <a:avLst/>
              <a:gdLst>
                <a:gd name="T0" fmla="*/ 0 w 469"/>
                <a:gd name="T1" fmla="*/ 189 h 189"/>
                <a:gd name="T2" fmla="*/ 0 w 469"/>
                <a:gd name="T3" fmla="*/ 0 h 189"/>
                <a:gd name="T4" fmla="*/ 469 w 469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9" h="189">
                  <a:moveTo>
                    <a:pt x="0" y="189"/>
                  </a:moveTo>
                  <a:lnTo>
                    <a:pt x="0" y="0"/>
                  </a:lnTo>
                  <a:lnTo>
                    <a:pt x="4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7CD01D9C-475D-4E4C-BD3F-5FF3A299D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3" y="4937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xmlns="" id="{C56959B6-708A-4C07-8256-9C6A133C2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" y="4807"/>
              <a:ext cx="293" cy="190"/>
            </a:xfrm>
            <a:custGeom>
              <a:avLst/>
              <a:gdLst>
                <a:gd name="T0" fmla="*/ 0 w 293"/>
                <a:gd name="T1" fmla="*/ 0 h 190"/>
                <a:gd name="T2" fmla="*/ 0 w 293"/>
                <a:gd name="T3" fmla="*/ 190 h 190"/>
                <a:gd name="T4" fmla="*/ 293 w 293"/>
                <a:gd name="T5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3" h="190">
                  <a:moveTo>
                    <a:pt x="0" y="0"/>
                  </a:moveTo>
                  <a:lnTo>
                    <a:pt x="0" y="190"/>
                  </a:lnTo>
                  <a:lnTo>
                    <a:pt x="293" y="1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349EF01C-AF28-4389-8692-49421AAD5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8" y="4804"/>
              <a:ext cx="39" cy="200"/>
            </a:xfrm>
            <a:custGeom>
              <a:avLst/>
              <a:gdLst>
                <a:gd name="T0" fmla="*/ 0 w 39"/>
                <a:gd name="T1" fmla="*/ 200 h 200"/>
                <a:gd name="T2" fmla="*/ 0 w 39"/>
                <a:gd name="T3" fmla="*/ 0 h 200"/>
                <a:gd name="T4" fmla="*/ 39 w 39"/>
                <a:gd name="T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00">
                  <a:moveTo>
                    <a:pt x="0" y="200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F4FE5A76-B488-43CD-8634-6705E1F7F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9EC1CCED-0011-4F5C-95EA-08CDC0E96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5140"/>
              <a:ext cx="58" cy="68"/>
            </a:xfrm>
            <a:custGeom>
              <a:avLst/>
              <a:gdLst>
                <a:gd name="T0" fmla="*/ 0 w 58"/>
                <a:gd name="T1" fmla="*/ 68 h 68"/>
                <a:gd name="T2" fmla="*/ 0 w 58"/>
                <a:gd name="T3" fmla="*/ 0 h 68"/>
                <a:gd name="T4" fmla="*/ 58 w 58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8">
                  <a:moveTo>
                    <a:pt x="0" y="68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xmlns="" id="{34BDD077-C7AF-4B19-BB70-66D2F531F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" y="5222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ED67E42C-BC1C-48CE-A5A1-EDA8987FB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5214"/>
              <a:ext cx="56" cy="69"/>
            </a:xfrm>
            <a:custGeom>
              <a:avLst/>
              <a:gdLst>
                <a:gd name="T0" fmla="*/ 0 w 56"/>
                <a:gd name="T1" fmla="*/ 0 h 69"/>
                <a:gd name="T2" fmla="*/ 0 w 56"/>
                <a:gd name="T3" fmla="*/ 69 h 69"/>
                <a:gd name="T4" fmla="*/ 56 w 5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69">
                  <a:moveTo>
                    <a:pt x="0" y="0"/>
                  </a:moveTo>
                  <a:lnTo>
                    <a:pt x="0" y="69"/>
                  </a:lnTo>
                  <a:lnTo>
                    <a:pt x="5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xmlns="" id="{8D617AD2-C377-4E39-8533-8EA08C177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8" y="5010"/>
              <a:ext cx="508" cy="201"/>
            </a:xfrm>
            <a:custGeom>
              <a:avLst/>
              <a:gdLst>
                <a:gd name="T0" fmla="*/ 0 w 508"/>
                <a:gd name="T1" fmla="*/ 0 h 201"/>
                <a:gd name="T2" fmla="*/ 0 w 508"/>
                <a:gd name="T3" fmla="*/ 201 h 201"/>
                <a:gd name="T4" fmla="*/ 508 w 508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8" h="201">
                  <a:moveTo>
                    <a:pt x="0" y="0"/>
                  </a:moveTo>
                  <a:lnTo>
                    <a:pt x="0" y="201"/>
                  </a:lnTo>
                  <a:lnTo>
                    <a:pt x="508" y="20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A97F4C2F-C6B3-43AE-A99D-3EA2C42FF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" y="3542"/>
              <a:ext cx="88" cy="1465"/>
            </a:xfrm>
            <a:custGeom>
              <a:avLst/>
              <a:gdLst>
                <a:gd name="T0" fmla="*/ 0 w 88"/>
                <a:gd name="T1" fmla="*/ 0 h 1465"/>
                <a:gd name="T2" fmla="*/ 0 w 88"/>
                <a:gd name="T3" fmla="*/ 1465 h 1465"/>
                <a:gd name="T4" fmla="*/ 88 w 88"/>
                <a:gd name="T5" fmla="*/ 1465 h 1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465">
                  <a:moveTo>
                    <a:pt x="0" y="0"/>
                  </a:moveTo>
                  <a:lnTo>
                    <a:pt x="0" y="1465"/>
                  </a:lnTo>
                  <a:lnTo>
                    <a:pt x="88" y="14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E280BCCB-0D88-4950-8B81-3C559EFA6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3539"/>
              <a:ext cx="392" cy="940"/>
            </a:xfrm>
            <a:custGeom>
              <a:avLst/>
              <a:gdLst>
                <a:gd name="T0" fmla="*/ 0 w 392"/>
                <a:gd name="T1" fmla="*/ 940 h 940"/>
                <a:gd name="T2" fmla="*/ 0 w 392"/>
                <a:gd name="T3" fmla="*/ 0 h 940"/>
                <a:gd name="T4" fmla="*/ 392 w 392"/>
                <a:gd name="T5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940">
                  <a:moveTo>
                    <a:pt x="0" y="940"/>
                  </a:moveTo>
                  <a:lnTo>
                    <a:pt x="0" y="0"/>
                  </a:lnTo>
                  <a:lnTo>
                    <a:pt x="39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E3C5D88F-1534-4C2B-9CD5-7D8EAF7B7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6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E3918F82-1E7B-4F5C-A186-7CC805BE4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4485"/>
              <a:ext cx="1395" cy="940"/>
            </a:xfrm>
            <a:custGeom>
              <a:avLst/>
              <a:gdLst>
                <a:gd name="T0" fmla="*/ 0 w 1395"/>
                <a:gd name="T1" fmla="*/ 0 h 940"/>
                <a:gd name="T2" fmla="*/ 0 w 1395"/>
                <a:gd name="T3" fmla="*/ 940 h 940"/>
                <a:gd name="T4" fmla="*/ 1395 w 1395"/>
                <a:gd name="T5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5" h="940">
                  <a:moveTo>
                    <a:pt x="0" y="0"/>
                  </a:moveTo>
                  <a:lnTo>
                    <a:pt x="0" y="940"/>
                  </a:lnTo>
                  <a:lnTo>
                    <a:pt x="1395" y="9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AB652FAD-E2ED-403F-AA59-401666665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2" y="522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2080D784-9BEA-4DA6-A028-E05D51E16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9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D8221217-1976-4800-B764-4813302C9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2082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6AA3F292-02A5-4BDA-8113-CA94E1EE7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" y="2403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360624EA-D9FD-46CD-A25A-6AC49A876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" y="2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D721C1F3-F3BD-4D29-B3BA-0C8C6C908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8" y="2657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1A4377D5-051F-448E-AD07-D15D98795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8" y="231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3C815470-C760-44FE-A955-FB2DBE853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3" y="260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141C2C83-77ED-4DE4-A209-F7695267A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7" y="2938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7C6E02B1-64B3-4559-97FF-45A4768E9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" y="1118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B2A0693A-191B-4433-921D-EE243B709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" y="1515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4917FE67-DB10-45E9-A9BE-7108CD741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" y="126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02490D38-82F8-412E-AA49-D58322BCD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3" y="1439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395A8144-DB34-435E-864C-9B92BDDAC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1711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264B6353-8E1A-481F-A0DC-0C9A9B74F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11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FC546AEF-FC9C-453E-A96F-F0E22A09C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5" y="22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EB406656-F078-47A6-9932-215A78E52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35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59C67EC1-61C7-45A4-BE43-864EDB35F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8" y="48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2C325080-9658-4C4B-9902-C9BF41AFA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5" y="943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352B5975-399F-42C3-B8C4-F7064905C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658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9E1E87BA-E730-4992-9CA4-19ACE394E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3" y="112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E4F81F11-28DD-457D-8B5A-0992360B9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197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759517AA-8D3F-43C5-B3A0-7DF729104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" y="3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EDCBAE26-82CE-4755-903A-E2F047776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" y="326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7631F4EA-5F54-435F-8052-11BCF6110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336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2CEACFBF-DFBB-41C7-9A99-10E75989E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3527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FD084729-0CA5-4AAE-B7DC-80B74AF40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" y="408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05D3ADC8-0225-438E-A0B4-478A3CB20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375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71E53C18-41A0-47F1-947E-23948CFB5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4" y="437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14EF1511-F51F-47F4-BED8-D79F26816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9" y="4005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8CB63261-DE39-43C8-ACD4-F5067C14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4657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xmlns="" id="{5BC91EE1-F6D8-4DAA-9F17-1C97784BF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9" y="42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13808BDA-43B9-4454-9CC2-F64EC0F8E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2" y="451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xmlns="" id="{C69E6958-ADA3-4C86-B287-AD15B655F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5024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Line 151">
              <a:extLst>
                <a:ext uri="{FF2B5EF4-FFF2-40B4-BE49-F238E27FC236}">
                  <a16:creationId xmlns:a16="http://schemas.microsoft.com/office/drawing/2014/main" xmlns="" id="{3316F30B-0CC2-4523-9827-B489437B4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" y="5635"/>
              <a:ext cx="13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Line 152">
              <a:extLst>
                <a:ext uri="{FF2B5EF4-FFF2-40B4-BE49-F238E27FC236}">
                  <a16:creationId xmlns:a16="http://schemas.microsoft.com/office/drawing/2014/main" xmlns="" id="{731DEF76-1303-4C69-AEE1-4C14EEAD15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Line 153">
              <a:extLst>
                <a:ext uri="{FF2B5EF4-FFF2-40B4-BE49-F238E27FC236}">
                  <a16:creationId xmlns:a16="http://schemas.microsoft.com/office/drawing/2014/main" xmlns="" id="{E7431537-DB4A-44F1-B8E6-BDB41ECBFD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9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xmlns="" id="{E1783E8F-3966-4789-AC25-C2A51EDDD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01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540774D-8754-4C55-9B6B-CE48CD094707}"/>
              </a:ext>
            </a:extLst>
          </p:cNvPr>
          <p:cNvSpPr txBox="1"/>
          <p:nvPr/>
        </p:nvSpPr>
        <p:spPr>
          <a:xfrm>
            <a:off x="522514" y="1018903"/>
            <a:ext cx="65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PKS8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EFED6F4E-D820-47FF-9273-4107AC4CB1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70014" y="0"/>
            <a:ext cx="4117975" cy="9906000"/>
            <a:chOff x="863" y="0"/>
            <a:chExt cx="2594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3C30B68-7428-4F32-BDFF-8049C31BC95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63" y="0"/>
              <a:ext cx="2594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D3D99BF-D968-4C80-9631-A096F50A9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" y="81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4BF61569-4C95-46B4-B692-DFC36404B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141"/>
              <a:ext cx="43" cy="69"/>
            </a:xfrm>
            <a:custGeom>
              <a:avLst/>
              <a:gdLst>
                <a:gd name="T0" fmla="*/ 0 w 43"/>
                <a:gd name="T1" fmla="*/ 69 h 69"/>
                <a:gd name="T2" fmla="*/ 0 w 43"/>
                <a:gd name="T3" fmla="*/ 0 h 69"/>
                <a:gd name="T4" fmla="*/ 43 w 4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9">
                  <a:moveTo>
                    <a:pt x="0" y="69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2432DC4-B7BA-46FF-9B32-32CE60093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224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D6FAFE7F-1493-44C6-A043-3A00E0846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216"/>
              <a:ext cx="40" cy="68"/>
            </a:xfrm>
            <a:custGeom>
              <a:avLst/>
              <a:gdLst>
                <a:gd name="T0" fmla="*/ 0 w 40"/>
                <a:gd name="T1" fmla="*/ 0 h 68"/>
                <a:gd name="T2" fmla="*/ 0 w 40"/>
                <a:gd name="T3" fmla="*/ 68 h 68"/>
                <a:gd name="T4" fmla="*/ 40 w 4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68">
                  <a:moveTo>
                    <a:pt x="0" y="0"/>
                  </a:moveTo>
                  <a:lnTo>
                    <a:pt x="0" y="68"/>
                  </a:lnTo>
                  <a:lnTo>
                    <a:pt x="4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C886D176-CB48-45E4-90AD-F7FD67310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213"/>
              <a:ext cx="74" cy="104"/>
            </a:xfrm>
            <a:custGeom>
              <a:avLst/>
              <a:gdLst>
                <a:gd name="T0" fmla="*/ 0 w 74"/>
                <a:gd name="T1" fmla="*/ 104 h 104"/>
                <a:gd name="T2" fmla="*/ 0 w 74"/>
                <a:gd name="T3" fmla="*/ 0 h 104"/>
                <a:gd name="T4" fmla="*/ 74 w 74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04">
                  <a:moveTo>
                    <a:pt x="0" y="104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8E35E25-E036-4DCA-903C-EAD0A2AF7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9" y="36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BFBD5FD3-8BDF-4D4E-BA92-976235F5A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323"/>
              <a:ext cx="147" cy="104"/>
            </a:xfrm>
            <a:custGeom>
              <a:avLst/>
              <a:gdLst>
                <a:gd name="T0" fmla="*/ 0 w 147"/>
                <a:gd name="T1" fmla="*/ 0 h 104"/>
                <a:gd name="T2" fmla="*/ 0 w 147"/>
                <a:gd name="T3" fmla="*/ 104 h 104"/>
                <a:gd name="T4" fmla="*/ 147 w 147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04">
                  <a:moveTo>
                    <a:pt x="0" y="0"/>
                  </a:moveTo>
                  <a:lnTo>
                    <a:pt x="0" y="104"/>
                  </a:lnTo>
                  <a:lnTo>
                    <a:pt x="147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ABA46877-D3D0-4779-AAB8-4CC5D4469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" y="320"/>
              <a:ext cx="25" cy="211"/>
            </a:xfrm>
            <a:custGeom>
              <a:avLst/>
              <a:gdLst>
                <a:gd name="T0" fmla="*/ 0 w 25"/>
                <a:gd name="T1" fmla="*/ 211 h 211"/>
                <a:gd name="T2" fmla="*/ 0 w 25"/>
                <a:gd name="T3" fmla="*/ 0 h 211"/>
                <a:gd name="T4" fmla="*/ 25 w 25"/>
                <a:gd name="T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211">
                  <a:moveTo>
                    <a:pt x="0" y="211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C026AD6-CFB1-4D32-92AF-1531A88BF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509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B4ED713E-2569-4DB7-B8AC-7D22E02CD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570"/>
              <a:ext cx="81" cy="68"/>
            </a:xfrm>
            <a:custGeom>
              <a:avLst/>
              <a:gdLst>
                <a:gd name="T0" fmla="*/ 0 w 81"/>
                <a:gd name="T1" fmla="*/ 68 h 68"/>
                <a:gd name="T2" fmla="*/ 0 w 81"/>
                <a:gd name="T3" fmla="*/ 0 h 68"/>
                <a:gd name="T4" fmla="*/ 81 w 8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8">
                  <a:moveTo>
                    <a:pt x="0" y="68"/>
                  </a:moveTo>
                  <a:lnTo>
                    <a:pt x="0" y="0"/>
                  </a:lnTo>
                  <a:lnTo>
                    <a:pt x="8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559693C-E5C5-4F0E-B6AE-6E78B409A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652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2BDBECE1-7E3A-4731-BC73-62BB02313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644"/>
              <a:ext cx="78" cy="69"/>
            </a:xfrm>
            <a:custGeom>
              <a:avLst/>
              <a:gdLst>
                <a:gd name="T0" fmla="*/ 0 w 78"/>
                <a:gd name="T1" fmla="*/ 0 h 69"/>
                <a:gd name="T2" fmla="*/ 0 w 78"/>
                <a:gd name="T3" fmla="*/ 69 h 69"/>
                <a:gd name="T4" fmla="*/ 78 w 7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69">
                  <a:moveTo>
                    <a:pt x="0" y="0"/>
                  </a:moveTo>
                  <a:lnTo>
                    <a:pt x="0" y="69"/>
                  </a:lnTo>
                  <a:lnTo>
                    <a:pt x="7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3646C877-A20F-4864-A017-527397706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641"/>
              <a:ext cx="108" cy="104"/>
            </a:xfrm>
            <a:custGeom>
              <a:avLst/>
              <a:gdLst>
                <a:gd name="T0" fmla="*/ 0 w 108"/>
                <a:gd name="T1" fmla="*/ 104 h 104"/>
                <a:gd name="T2" fmla="*/ 0 w 108"/>
                <a:gd name="T3" fmla="*/ 0 h 104"/>
                <a:gd name="T4" fmla="*/ 108 w 108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0" y="104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4FADA664-97C8-4807-84A9-0DC2D224B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795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D29D1735-FAA6-4194-A995-659B19830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751"/>
              <a:ext cx="128" cy="104"/>
            </a:xfrm>
            <a:custGeom>
              <a:avLst/>
              <a:gdLst>
                <a:gd name="T0" fmla="*/ 0 w 128"/>
                <a:gd name="T1" fmla="*/ 0 h 104"/>
                <a:gd name="T2" fmla="*/ 0 w 128"/>
                <a:gd name="T3" fmla="*/ 104 h 104"/>
                <a:gd name="T4" fmla="*/ 128 w 12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04">
                  <a:moveTo>
                    <a:pt x="0" y="0"/>
                  </a:moveTo>
                  <a:lnTo>
                    <a:pt x="0" y="104"/>
                  </a:lnTo>
                  <a:lnTo>
                    <a:pt x="128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31514077-EEE8-4EEB-94D6-FBAC8AFBB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" y="537"/>
              <a:ext cx="28" cy="211"/>
            </a:xfrm>
            <a:custGeom>
              <a:avLst/>
              <a:gdLst>
                <a:gd name="T0" fmla="*/ 0 w 28"/>
                <a:gd name="T1" fmla="*/ 0 h 211"/>
                <a:gd name="T2" fmla="*/ 0 w 28"/>
                <a:gd name="T3" fmla="*/ 211 h 211"/>
                <a:gd name="T4" fmla="*/ 28 w 28"/>
                <a:gd name="T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11">
                  <a:moveTo>
                    <a:pt x="0" y="0"/>
                  </a:moveTo>
                  <a:lnTo>
                    <a:pt x="0" y="211"/>
                  </a:lnTo>
                  <a:lnTo>
                    <a:pt x="28" y="2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AD319D46-7F0C-4ADF-9FA7-FEEDE0E8B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534"/>
              <a:ext cx="5" cy="516"/>
            </a:xfrm>
            <a:custGeom>
              <a:avLst/>
              <a:gdLst>
                <a:gd name="T0" fmla="*/ 0 w 5"/>
                <a:gd name="T1" fmla="*/ 516 h 516"/>
                <a:gd name="T2" fmla="*/ 0 w 5"/>
                <a:gd name="T3" fmla="*/ 0 h 516"/>
                <a:gd name="T4" fmla="*/ 5 w 5"/>
                <a:gd name="T5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16">
                  <a:moveTo>
                    <a:pt x="0" y="516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B2897E60-6BDD-4483-9602-26BA2D36D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938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9B0C4C9A-2C04-4BE7-A3DA-21AC46557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998"/>
              <a:ext cx="116" cy="69"/>
            </a:xfrm>
            <a:custGeom>
              <a:avLst/>
              <a:gdLst>
                <a:gd name="T0" fmla="*/ 0 w 116"/>
                <a:gd name="T1" fmla="*/ 69 h 69"/>
                <a:gd name="T2" fmla="*/ 0 w 116"/>
                <a:gd name="T3" fmla="*/ 0 h 69"/>
                <a:gd name="T4" fmla="*/ 116 w 11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69">
                  <a:moveTo>
                    <a:pt x="0" y="69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5D22398-BE6C-45FF-ACF1-82BAEB48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10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03BB6D8A-6009-43B7-BCFA-B99759734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1073"/>
              <a:ext cx="123" cy="68"/>
            </a:xfrm>
            <a:custGeom>
              <a:avLst/>
              <a:gdLst>
                <a:gd name="T0" fmla="*/ 0 w 123"/>
                <a:gd name="T1" fmla="*/ 0 h 68"/>
                <a:gd name="T2" fmla="*/ 0 w 123"/>
                <a:gd name="T3" fmla="*/ 68 h 68"/>
                <a:gd name="T4" fmla="*/ 123 w 12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" h="68">
                  <a:moveTo>
                    <a:pt x="0" y="0"/>
                  </a:moveTo>
                  <a:lnTo>
                    <a:pt x="0" y="68"/>
                  </a:lnTo>
                  <a:lnTo>
                    <a:pt x="12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CB588714-A7EB-4278-BD34-694F5505C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4" y="1070"/>
              <a:ext cx="9" cy="104"/>
            </a:xfrm>
            <a:custGeom>
              <a:avLst/>
              <a:gdLst>
                <a:gd name="T0" fmla="*/ 0 w 9"/>
                <a:gd name="T1" fmla="*/ 104 h 104"/>
                <a:gd name="T2" fmla="*/ 0 w 9"/>
                <a:gd name="T3" fmla="*/ 0 h 104"/>
                <a:gd name="T4" fmla="*/ 9 w 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04">
                  <a:moveTo>
                    <a:pt x="0" y="104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862338F1-4A87-4F02-8ED7-48FD32759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60A51D71-F2B0-4557-8C89-68C087ED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4" y="1180"/>
              <a:ext cx="111" cy="104"/>
            </a:xfrm>
            <a:custGeom>
              <a:avLst/>
              <a:gdLst>
                <a:gd name="T0" fmla="*/ 0 w 111"/>
                <a:gd name="T1" fmla="*/ 0 h 104"/>
                <a:gd name="T2" fmla="*/ 0 w 111"/>
                <a:gd name="T3" fmla="*/ 104 h 104"/>
                <a:gd name="T4" fmla="*/ 111 w 111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0" y="0"/>
                  </a:moveTo>
                  <a:lnTo>
                    <a:pt x="0" y="104"/>
                  </a:lnTo>
                  <a:lnTo>
                    <a:pt x="111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32E53B0F-CF94-41ED-AC44-EDA56CE3A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1177"/>
              <a:ext cx="11" cy="122"/>
            </a:xfrm>
            <a:custGeom>
              <a:avLst/>
              <a:gdLst>
                <a:gd name="T0" fmla="*/ 0 w 11"/>
                <a:gd name="T1" fmla="*/ 122 h 122"/>
                <a:gd name="T2" fmla="*/ 0 w 11"/>
                <a:gd name="T3" fmla="*/ 0 h 122"/>
                <a:gd name="T4" fmla="*/ 11 w 11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22">
                  <a:moveTo>
                    <a:pt x="0" y="122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8FCCC30B-FA9F-4FC0-93C4-685FBDAB2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C6471E9E-2AC6-4567-ADD1-23D91B188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1305"/>
              <a:ext cx="110" cy="122"/>
            </a:xfrm>
            <a:custGeom>
              <a:avLst/>
              <a:gdLst>
                <a:gd name="T0" fmla="*/ 0 w 110"/>
                <a:gd name="T1" fmla="*/ 0 h 122"/>
                <a:gd name="T2" fmla="*/ 0 w 110"/>
                <a:gd name="T3" fmla="*/ 122 h 122"/>
                <a:gd name="T4" fmla="*/ 110 w 110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122">
                  <a:moveTo>
                    <a:pt x="0" y="0"/>
                  </a:moveTo>
                  <a:lnTo>
                    <a:pt x="0" y="122"/>
                  </a:lnTo>
                  <a:lnTo>
                    <a:pt x="110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11A04436-DFDC-4244-9821-BA32422D5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1302"/>
              <a:ext cx="52" cy="131"/>
            </a:xfrm>
            <a:custGeom>
              <a:avLst/>
              <a:gdLst>
                <a:gd name="T0" fmla="*/ 0 w 52"/>
                <a:gd name="T1" fmla="*/ 131 h 131"/>
                <a:gd name="T2" fmla="*/ 0 w 52"/>
                <a:gd name="T3" fmla="*/ 0 h 131"/>
                <a:gd name="T4" fmla="*/ 52 w 52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131">
                  <a:moveTo>
                    <a:pt x="0" y="131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1481AF08-A87A-453D-9254-68EAB4713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9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0387F04B-8238-4946-BC33-4EE0342FD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1439"/>
              <a:ext cx="165" cy="130"/>
            </a:xfrm>
            <a:custGeom>
              <a:avLst/>
              <a:gdLst>
                <a:gd name="T0" fmla="*/ 0 w 165"/>
                <a:gd name="T1" fmla="*/ 0 h 130"/>
                <a:gd name="T2" fmla="*/ 0 w 165"/>
                <a:gd name="T3" fmla="*/ 130 h 130"/>
                <a:gd name="T4" fmla="*/ 165 w 165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130">
                  <a:moveTo>
                    <a:pt x="0" y="0"/>
                  </a:moveTo>
                  <a:lnTo>
                    <a:pt x="0" y="130"/>
                  </a:lnTo>
                  <a:lnTo>
                    <a:pt x="165" y="1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8AB3486-0E8B-4B26-83B1-CB26C00A4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1436"/>
              <a:ext cx="74" cy="135"/>
            </a:xfrm>
            <a:custGeom>
              <a:avLst/>
              <a:gdLst>
                <a:gd name="T0" fmla="*/ 0 w 74"/>
                <a:gd name="T1" fmla="*/ 135 h 135"/>
                <a:gd name="T2" fmla="*/ 0 w 74"/>
                <a:gd name="T3" fmla="*/ 0 h 135"/>
                <a:gd name="T4" fmla="*/ 74 w 74"/>
                <a:gd name="T5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35">
                  <a:moveTo>
                    <a:pt x="0" y="135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2141F224-E2D7-45B2-A52D-F379A69DD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652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E6EB81A6-AE13-4AB2-AD7D-469775529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1577"/>
              <a:ext cx="146" cy="135"/>
            </a:xfrm>
            <a:custGeom>
              <a:avLst/>
              <a:gdLst>
                <a:gd name="T0" fmla="*/ 0 w 146"/>
                <a:gd name="T1" fmla="*/ 0 h 135"/>
                <a:gd name="T2" fmla="*/ 0 w 146"/>
                <a:gd name="T3" fmla="*/ 135 h 135"/>
                <a:gd name="T4" fmla="*/ 146 w 146"/>
                <a:gd name="T5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135">
                  <a:moveTo>
                    <a:pt x="0" y="0"/>
                  </a:moveTo>
                  <a:lnTo>
                    <a:pt x="0" y="135"/>
                  </a:lnTo>
                  <a:lnTo>
                    <a:pt x="146" y="1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ED2F5B1A-95E8-44FF-AAE5-D7EA0FDED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1056"/>
              <a:ext cx="18" cy="518"/>
            </a:xfrm>
            <a:custGeom>
              <a:avLst/>
              <a:gdLst>
                <a:gd name="T0" fmla="*/ 0 w 18"/>
                <a:gd name="T1" fmla="*/ 0 h 518"/>
                <a:gd name="T2" fmla="*/ 0 w 18"/>
                <a:gd name="T3" fmla="*/ 518 h 518"/>
                <a:gd name="T4" fmla="*/ 18 w 18"/>
                <a:gd name="T5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518">
                  <a:moveTo>
                    <a:pt x="0" y="0"/>
                  </a:moveTo>
                  <a:lnTo>
                    <a:pt x="0" y="518"/>
                  </a:lnTo>
                  <a:lnTo>
                    <a:pt x="18" y="51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72878AC4-8038-468F-9BB0-07FD653D9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1053"/>
              <a:ext cx="43" cy="397"/>
            </a:xfrm>
            <a:custGeom>
              <a:avLst/>
              <a:gdLst>
                <a:gd name="T0" fmla="*/ 0 w 43"/>
                <a:gd name="T1" fmla="*/ 397 h 397"/>
                <a:gd name="T2" fmla="*/ 0 w 43"/>
                <a:gd name="T3" fmla="*/ 0 h 397"/>
                <a:gd name="T4" fmla="*/ 43 w 43"/>
                <a:gd name="T5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97">
                  <a:moveTo>
                    <a:pt x="0" y="397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9ED7DC1D-C583-4972-80F4-3D8AF9A5D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4" y="1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B8C351CD-8630-4DA9-8624-F2BF502D9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1456"/>
              <a:ext cx="195" cy="399"/>
            </a:xfrm>
            <a:custGeom>
              <a:avLst/>
              <a:gdLst>
                <a:gd name="T0" fmla="*/ 0 w 195"/>
                <a:gd name="T1" fmla="*/ 0 h 399"/>
                <a:gd name="T2" fmla="*/ 0 w 195"/>
                <a:gd name="T3" fmla="*/ 399 h 399"/>
                <a:gd name="T4" fmla="*/ 195 w 195"/>
                <a:gd name="T5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399">
                  <a:moveTo>
                    <a:pt x="0" y="0"/>
                  </a:moveTo>
                  <a:lnTo>
                    <a:pt x="0" y="399"/>
                  </a:lnTo>
                  <a:lnTo>
                    <a:pt x="195" y="3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1EDE72C8-4D08-49ED-8D9E-88BB136DF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" y="1453"/>
              <a:ext cx="729" cy="731"/>
            </a:xfrm>
            <a:custGeom>
              <a:avLst/>
              <a:gdLst>
                <a:gd name="T0" fmla="*/ 0 w 729"/>
                <a:gd name="T1" fmla="*/ 731 h 731"/>
                <a:gd name="T2" fmla="*/ 0 w 729"/>
                <a:gd name="T3" fmla="*/ 0 h 731"/>
                <a:gd name="T4" fmla="*/ 729 w 729"/>
                <a:gd name="T5" fmla="*/ 0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9" h="731">
                  <a:moveTo>
                    <a:pt x="0" y="731"/>
                  </a:moveTo>
                  <a:lnTo>
                    <a:pt x="0" y="0"/>
                  </a:lnTo>
                  <a:lnTo>
                    <a:pt x="7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E5390184-5916-4853-A0F8-C78C91D2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2C7EA224-EFEE-4EDC-9EB8-64CB1E39D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" y="1998"/>
              <a:ext cx="37" cy="68"/>
            </a:xfrm>
            <a:custGeom>
              <a:avLst/>
              <a:gdLst>
                <a:gd name="T0" fmla="*/ 0 w 37"/>
                <a:gd name="T1" fmla="*/ 68 h 68"/>
                <a:gd name="T2" fmla="*/ 0 w 37"/>
                <a:gd name="T3" fmla="*/ 0 h 68"/>
                <a:gd name="T4" fmla="*/ 37 w 3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8">
                  <a:moveTo>
                    <a:pt x="0" y="68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F0841294-73DD-4B3C-A199-74F6AA1D4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73750454-294F-46C6-90AD-632833F2F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" y="2072"/>
              <a:ext cx="28" cy="69"/>
            </a:xfrm>
            <a:custGeom>
              <a:avLst/>
              <a:gdLst>
                <a:gd name="T0" fmla="*/ 0 w 28"/>
                <a:gd name="T1" fmla="*/ 0 h 69"/>
                <a:gd name="T2" fmla="*/ 0 w 28"/>
                <a:gd name="T3" fmla="*/ 69 h 69"/>
                <a:gd name="T4" fmla="*/ 28 w 2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9">
                  <a:moveTo>
                    <a:pt x="0" y="0"/>
                  </a:moveTo>
                  <a:lnTo>
                    <a:pt x="0" y="69"/>
                  </a:lnTo>
                  <a:lnTo>
                    <a:pt x="2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F151AD05-C421-4E21-B965-F2F338895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" y="2069"/>
              <a:ext cx="90" cy="104"/>
            </a:xfrm>
            <a:custGeom>
              <a:avLst/>
              <a:gdLst>
                <a:gd name="T0" fmla="*/ 0 w 90"/>
                <a:gd name="T1" fmla="*/ 104 h 104"/>
                <a:gd name="T2" fmla="*/ 0 w 90"/>
                <a:gd name="T3" fmla="*/ 0 h 104"/>
                <a:gd name="T4" fmla="*/ 90 w 9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04">
                  <a:moveTo>
                    <a:pt x="0" y="104"/>
                  </a:moveTo>
                  <a:lnTo>
                    <a:pt x="0" y="0"/>
                  </a:lnTo>
                  <a:lnTo>
                    <a:pt x="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711517F3-3A26-4625-9A80-F883ED8AB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A0D41929-0572-49D5-9782-5577136CF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" y="2179"/>
              <a:ext cx="122" cy="105"/>
            </a:xfrm>
            <a:custGeom>
              <a:avLst/>
              <a:gdLst>
                <a:gd name="T0" fmla="*/ 0 w 122"/>
                <a:gd name="T1" fmla="*/ 0 h 105"/>
                <a:gd name="T2" fmla="*/ 0 w 122"/>
                <a:gd name="T3" fmla="*/ 105 h 105"/>
                <a:gd name="T4" fmla="*/ 122 w 12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05">
                  <a:moveTo>
                    <a:pt x="0" y="0"/>
                  </a:moveTo>
                  <a:lnTo>
                    <a:pt x="0" y="105"/>
                  </a:lnTo>
                  <a:lnTo>
                    <a:pt x="122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F8496DC3-D7D0-48B0-8639-F4E525662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176"/>
              <a:ext cx="202" cy="229"/>
            </a:xfrm>
            <a:custGeom>
              <a:avLst/>
              <a:gdLst>
                <a:gd name="T0" fmla="*/ 0 w 202"/>
                <a:gd name="T1" fmla="*/ 229 h 229"/>
                <a:gd name="T2" fmla="*/ 0 w 202"/>
                <a:gd name="T3" fmla="*/ 0 h 229"/>
                <a:gd name="T4" fmla="*/ 202 w 202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2" h="229">
                  <a:moveTo>
                    <a:pt x="0" y="229"/>
                  </a:moveTo>
                  <a:lnTo>
                    <a:pt x="0" y="0"/>
                  </a:lnTo>
                  <a:lnTo>
                    <a:pt x="2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B039BB2E-D0B3-4EC2-AE8C-41C93CA4B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2366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42537EA6-225E-417A-B765-A45923214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426"/>
              <a:ext cx="28" cy="69"/>
            </a:xfrm>
            <a:custGeom>
              <a:avLst/>
              <a:gdLst>
                <a:gd name="T0" fmla="*/ 0 w 28"/>
                <a:gd name="T1" fmla="*/ 69 h 69"/>
                <a:gd name="T2" fmla="*/ 0 w 28"/>
                <a:gd name="T3" fmla="*/ 0 h 69"/>
                <a:gd name="T4" fmla="*/ 28 w 2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9">
                  <a:moveTo>
                    <a:pt x="0" y="69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594E941C-A3A0-440A-9933-B15B14C64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2509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75920C3D-093D-4951-97B1-A1B796F8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" y="2501"/>
              <a:ext cx="28" cy="68"/>
            </a:xfrm>
            <a:custGeom>
              <a:avLst/>
              <a:gdLst>
                <a:gd name="T0" fmla="*/ 0 w 28"/>
                <a:gd name="T1" fmla="*/ 0 h 68"/>
                <a:gd name="T2" fmla="*/ 0 w 28"/>
                <a:gd name="T3" fmla="*/ 68 h 68"/>
                <a:gd name="T4" fmla="*/ 28 w 2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8">
                  <a:moveTo>
                    <a:pt x="0" y="0"/>
                  </a:moveTo>
                  <a:lnTo>
                    <a:pt x="0" y="68"/>
                  </a:lnTo>
                  <a:lnTo>
                    <a:pt x="2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18486CDF-CEEF-4F79-A22B-F370CB497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498"/>
              <a:ext cx="256" cy="140"/>
            </a:xfrm>
            <a:custGeom>
              <a:avLst/>
              <a:gdLst>
                <a:gd name="T0" fmla="*/ 0 w 256"/>
                <a:gd name="T1" fmla="*/ 140 h 140"/>
                <a:gd name="T2" fmla="*/ 0 w 256"/>
                <a:gd name="T3" fmla="*/ 0 h 140"/>
                <a:gd name="T4" fmla="*/ 256 w 256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6" h="140">
                  <a:moveTo>
                    <a:pt x="0" y="140"/>
                  </a:moveTo>
                  <a:lnTo>
                    <a:pt x="0" y="0"/>
                  </a:lnTo>
                  <a:lnTo>
                    <a:pt x="2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8987F8E8-73D8-40DB-8933-E37F6277F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85F3715D-00B8-491A-8858-057F9D412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2712"/>
              <a:ext cx="227" cy="68"/>
            </a:xfrm>
            <a:custGeom>
              <a:avLst/>
              <a:gdLst>
                <a:gd name="T0" fmla="*/ 0 w 227"/>
                <a:gd name="T1" fmla="*/ 68 h 68"/>
                <a:gd name="T2" fmla="*/ 0 w 227"/>
                <a:gd name="T3" fmla="*/ 0 h 68"/>
                <a:gd name="T4" fmla="*/ 227 w 22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68">
                  <a:moveTo>
                    <a:pt x="0" y="68"/>
                  </a:moveTo>
                  <a:lnTo>
                    <a:pt x="0" y="0"/>
                  </a:lnTo>
                  <a:lnTo>
                    <a:pt x="2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9EFECF55-E2F6-471E-B576-2AB4F4B5C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E7E467FE-D467-4A83-B3DA-64FF28C0C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2786"/>
              <a:ext cx="177" cy="69"/>
            </a:xfrm>
            <a:custGeom>
              <a:avLst/>
              <a:gdLst>
                <a:gd name="T0" fmla="*/ 0 w 177"/>
                <a:gd name="T1" fmla="*/ 0 h 69"/>
                <a:gd name="T2" fmla="*/ 0 w 177"/>
                <a:gd name="T3" fmla="*/ 69 h 69"/>
                <a:gd name="T4" fmla="*/ 177 w 17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69">
                  <a:moveTo>
                    <a:pt x="0" y="0"/>
                  </a:moveTo>
                  <a:lnTo>
                    <a:pt x="0" y="69"/>
                  </a:lnTo>
                  <a:lnTo>
                    <a:pt x="17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0710EBAF-46A5-4EF6-9888-2740273D0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644"/>
              <a:ext cx="122" cy="139"/>
            </a:xfrm>
            <a:custGeom>
              <a:avLst/>
              <a:gdLst>
                <a:gd name="T0" fmla="*/ 0 w 122"/>
                <a:gd name="T1" fmla="*/ 0 h 139"/>
                <a:gd name="T2" fmla="*/ 0 w 122"/>
                <a:gd name="T3" fmla="*/ 139 h 139"/>
                <a:gd name="T4" fmla="*/ 122 w 122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39">
                  <a:moveTo>
                    <a:pt x="0" y="0"/>
                  </a:moveTo>
                  <a:lnTo>
                    <a:pt x="0" y="139"/>
                  </a:lnTo>
                  <a:lnTo>
                    <a:pt x="122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697546B8-B23F-44F8-9408-02FADC256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411"/>
              <a:ext cx="42" cy="230"/>
            </a:xfrm>
            <a:custGeom>
              <a:avLst/>
              <a:gdLst>
                <a:gd name="T0" fmla="*/ 0 w 42"/>
                <a:gd name="T1" fmla="*/ 0 h 230"/>
                <a:gd name="T2" fmla="*/ 0 w 42"/>
                <a:gd name="T3" fmla="*/ 230 h 230"/>
                <a:gd name="T4" fmla="*/ 42 w 42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30">
                  <a:moveTo>
                    <a:pt x="0" y="0"/>
                  </a:moveTo>
                  <a:lnTo>
                    <a:pt x="0" y="230"/>
                  </a:lnTo>
                  <a:lnTo>
                    <a:pt x="42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078498C7-3C41-4BF9-A444-1CCE3F492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" y="2408"/>
              <a:ext cx="222" cy="292"/>
            </a:xfrm>
            <a:custGeom>
              <a:avLst/>
              <a:gdLst>
                <a:gd name="T0" fmla="*/ 0 w 222"/>
                <a:gd name="T1" fmla="*/ 292 h 292"/>
                <a:gd name="T2" fmla="*/ 0 w 222"/>
                <a:gd name="T3" fmla="*/ 0 h 292"/>
                <a:gd name="T4" fmla="*/ 222 w 222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292">
                  <a:moveTo>
                    <a:pt x="0" y="292"/>
                  </a:moveTo>
                  <a:lnTo>
                    <a:pt x="0" y="0"/>
                  </a:lnTo>
                  <a:lnTo>
                    <a:pt x="2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6BC2A8B2-BFB3-471B-9500-3356848F1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3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BB1CA3C9-E9CC-4EC9-B614-308443232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" y="2706"/>
              <a:ext cx="594" cy="292"/>
            </a:xfrm>
            <a:custGeom>
              <a:avLst/>
              <a:gdLst>
                <a:gd name="T0" fmla="*/ 0 w 594"/>
                <a:gd name="T1" fmla="*/ 0 h 292"/>
                <a:gd name="T2" fmla="*/ 0 w 594"/>
                <a:gd name="T3" fmla="*/ 292 h 292"/>
                <a:gd name="T4" fmla="*/ 594 w 594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4" h="292">
                  <a:moveTo>
                    <a:pt x="0" y="0"/>
                  </a:moveTo>
                  <a:lnTo>
                    <a:pt x="0" y="292"/>
                  </a:lnTo>
                  <a:lnTo>
                    <a:pt x="594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BB4C3FAA-F315-484A-85C5-36318E8C4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703"/>
              <a:ext cx="229" cy="216"/>
            </a:xfrm>
            <a:custGeom>
              <a:avLst/>
              <a:gdLst>
                <a:gd name="T0" fmla="*/ 0 w 229"/>
                <a:gd name="T1" fmla="*/ 216 h 216"/>
                <a:gd name="T2" fmla="*/ 0 w 229"/>
                <a:gd name="T3" fmla="*/ 0 h 216"/>
                <a:gd name="T4" fmla="*/ 229 w 229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216">
                  <a:moveTo>
                    <a:pt x="0" y="216"/>
                  </a:moveTo>
                  <a:lnTo>
                    <a:pt x="0" y="0"/>
                  </a:lnTo>
                  <a:lnTo>
                    <a:pt x="2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BA3AF794-C8D8-4749-B109-E78540CF5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2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013C6EC6-3121-4393-84DC-13A156169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925"/>
              <a:ext cx="572" cy="215"/>
            </a:xfrm>
            <a:custGeom>
              <a:avLst/>
              <a:gdLst>
                <a:gd name="T0" fmla="*/ 0 w 572"/>
                <a:gd name="T1" fmla="*/ 0 h 215"/>
                <a:gd name="T2" fmla="*/ 0 w 572"/>
                <a:gd name="T3" fmla="*/ 215 h 215"/>
                <a:gd name="T4" fmla="*/ 572 w 572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2" h="215">
                  <a:moveTo>
                    <a:pt x="0" y="0"/>
                  </a:moveTo>
                  <a:lnTo>
                    <a:pt x="0" y="215"/>
                  </a:lnTo>
                  <a:lnTo>
                    <a:pt x="572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7D318B6E-ACA5-457B-8764-D63F212D8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" y="2190"/>
              <a:ext cx="80" cy="732"/>
            </a:xfrm>
            <a:custGeom>
              <a:avLst/>
              <a:gdLst>
                <a:gd name="T0" fmla="*/ 0 w 80"/>
                <a:gd name="T1" fmla="*/ 0 h 732"/>
                <a:gd name="T2" fmla="*/ 0 w 80"/>
                <a:gd name="T3" fmla="*/ 732 h 732"/>
                <a:gd name="T4" fmla="*/ 80 w 80"/>
                <a:gd name="T5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732">
                  <a:moveTo>
                    <a:pt x="0" y="0"/>
                  </a:moveTo>
                  <a:lnTo>
                    <a:pt x="0" y="732"/>
                  </a:lnTo>
                  <a:lnTo>
                    <a:pt x="80" y="7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315908F4-17B0-45C1-A86D-8AFBE4710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2187"/>
              <a:ext cx="427" cy="1209"/>
            </a:xfrm>
            <a:custGeom>
              <a:avLst/>
              <a:gdLst>
                <a:gd name="T0" fmla="*/ 0 w 427"/>
                <a:gd name="T1" fmla="*/ 1209 h 1209"/>
                <a:gd name="T2" fmla="*/ 0 w 427"/>
                <a:gd name="T3" fmla="*/ 0 h 1209"/>
                <a:gd name="T4" fmla="*/ 427 w 427"/>
                <a:gd name="T5" fmla="*/ 0 h 1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7" h="1209">
                  <a:moveTo>
                    <a:pt x="0" y="1209"/>
                  </a:moveTo>
                  <a:lnTo>
                    <a:pt x="0" y="0"/>
                  </a:lnTo>
                  <a:lnTo>
                    <a:pt x="4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85B2AEDB-D468-406E-B519-355CC89FA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3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485EC4AE-39A4-4D65-84B5-75F21C707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3283"/>
              <a:ext cx="264" cy="69"/>
            </a:xfrm>
            <a:custGeom>
              <a:avLst/>
              <a:gdLst>
                <a:gd name="T0" fmla="*/ 0 w 264"/>
                <a:gd name="T1" fmla="*/ 69 h 69"/>
                <a:gd name="T2" fmla="*/ 0 w 264"/>
                <a:gd name="T3" fmla="*/ 0 h 69"/>
                <a:gd name="T4" fmla="*/ 264 w 26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" h="69">
                  <a:moveTo>
                    <a:pt x="0" y="69"/>
                  </a:moveTo>
                  <a:lnTo>
                    <a:pt x="0" y="0"/>
                  </a:lnTo>
                  <a:lnTo>
                    <a:pt x="2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E645E783-F96B-4B3A-96E4-1FE038D1F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B81FCAEB-7894-49A2-98FE-A7D4456A3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3358"/>
              <a:ext cx="176" cy="68"/>
            </a:xfrm>
            <a:custGeom>
              <a:avLst/>
              <a:gdLst>
                <a:gd name="T0" fmla="*/ 0 w 176"/>
                <a:gd name="T1" fmla="*/ 0 h 68"/>
                <a:gd name="T2" fmla="*/ 0 w 176"/>
                <a:gd name="T3" fmla="*/ 68 h 68"/>
                <a:gd name="T4" fmla="*/ 176 w 17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" h="68">
                  <a:moveTo>
                    <a:pt x="0" y="0"/>
                  </a:moveTo>
                  <a:lnTo>
                    <a:pt x="0" y="68"/>
                  </a:lnTo>
                  <a:lnTo>
                    <a:pt x="17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8FBD0C1F-09E4-4557-A8DE-7AE943A22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3355"/>
              <a:ext cx="55" cy="104"/>
            </a:xfrm>
            <a:custGeom>
              <a:avLst/>
              <a:gdLst>
                <a:gd name="T0" fmla="*/ 0 w 55"/>
                <a:gd name="T1" fmla="*/ 104 h 104"/>
                <a:gd name="T2" fmla="*/ 0 w 55"/>
                <a:gd name="T3" fmla="*/ 0 h 104"/>
                <a:gd name="T4" fmla="*/ 55 w 55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04">
                  <a:moveTo>
                    <a:pt x="0" y="104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0CD70436-7664-4B57-B74F-BE1F17726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D8FD6F91-9871-4289-B27D-5A3B2BF19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3465"/>
              <a:ext cx="235" cy="104"/>
            </a:xfrm>
            <a:custGeom>
              <a:avLst/>
              <a:gdLst>
                <a:gd name="T0" fmla="*/ 0 w 235"/>
                <a:gd name="T1" fmla="*/ 0 h 104"/>
                <a:gd name="T2" fmla="*/ 0 w 235"/>
                <a:gd name="T3" fmla="*/ 104 h 104"/>
                <a:gd name="T4" fmla="*/ 235 w 235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5" h="104">
                  <a:moveTo>
                    <a:pt x="0" y="0"/>
                  </a:moveTo>
                  <a:lnTo>
                    <a:pt x="0" y="104"/>
                  </a:lnTo>
                  <a:lnTo>
                    <a:pt x="235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E3D4F394-94CE-4BE1-8E9D-6AFBE0BD5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" y="3462"/>
              <a:ext cx="35" cy="157"/>
            </a:xfrm>
            <a:custGeom>
              <a:avLst/>
              <a:gdLst>
                <a:gd name="T0" fmla="*/ 0 w 35"/>
                <a:gd name="T1" fmla="*/ 157 h 157"/>
                <a:gd name="T2" fmla="*/ 0 w 35"/>
                <a:gd name="T3" fmla="*/ 0 h 157"/>
                <a:gd name="T4" fmla="*/ 35 w 35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157">
                  <a:moveTo>
                    <a:pt x="0" y="157"/>
                  </a:move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5BE07209-A2EF-46DE-98A9-CD5526098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3651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27FDDCAA-2DA8-4EC5-9F6B-901CDDB41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" y="3712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0 w 87"/>
                <a:gd name="T3" fmla="*/ 0 h 68"/>
                <a:gd name="T4" fmla="*/ 87 w 8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68">
                  <a:moveTo>
                    <a:pt x="0" y="68"/>
                  </a:moveTo>
                  <a:lnTo>
                    <a:pt x="0" y="0"/>
                  </a:lnTo>
                  <a:lnTo>
                    <a:pt x="8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63198BDE-3241-4CB3-AEF9-A035C35A7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3794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5813B061-E809-48FB-AFD5-D9FC6D7E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" y="3786"/>
              <a:ext cx="83" cy="68"/>
            </a:xfrm>
            <a:custGeom>
              <a:avLst/>
              <a:gdLst>
                <a:gd name="T0" fmla="*/ 0 w 83"/>
                <a:gd name="T1" fmla="*/ 0 h 68"/>
                <a:gd name="T2" fmla="*/ 0 w 83"/>
                <a:gd name="T3" fmla="*/ 68 h 68"/>
                <a:gd name="T4" fmla="*/ 83 w 8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68">
                  <a:moveTo>
                    <a:pt x="0" y="0"/>
                  </a:moveTo>
                  <a:lnTo>
                    <a:pt x="0" y="68"/>
                  </a:lnTo>
                  <a:lnTo>
                    <a:pt x="8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74C6B220-C98D-4D4A-A0D7-D3B42C231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" y="3625"/>
              <a:ext cx="168" cy="158"/>
            </a:xfrm>
            <a:custGeom>
              <a:avLst/>
              <a:gdLst>
                <a:gd name="T0" fmla="*/ 0 w 168"/>
                <a:gd name="T1" fmla="*/ 0 h 158"/>
                <a:gd name="T2" fmla="*/ 0 w 168"/>
                <a:gd name="T3" fmla="*/ 158 h 158"/>
                <a:gd name="T4" fmla="*/ 168 w 168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58">
                  <a:moveTo>
                    <a:pt x="0" y="0"/>
                  </a:moveTo>
                  <a:lnTo>
                    <a:pt x="0" y="158"/>
                  </a:lnTo>
                  <a:lnTo>
                    <a:pt x="168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3D9BCE2B-EA17-42D1-9145-A00B2C331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3622"/>
              <a:ext cx="39" cy="221"/>
            </a:xfrm>
            <a:custGeom>
              <a:avLst/>
              <a:gdLst>
                <a:gd name="T0" fmla="*/ 0 w 39"/>
                <a:gd name="T1" fmla="*/ 221 h 221"/>
                <a:gd name="T2" fmla="*/ 0 w 39"/>
                <a:gd name="T3" fmla="*/ 0 h 221"/>
                <a:gd name="T4" fmla="*/ 39 w 39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21">
                  <a:moveTo>
                    <a:pt x="0" y="221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022C978F-190C-48F2-A936-4EAD8329B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" y="3937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8B796A31-84A8-4D3F-BAD5-542DF18CC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" y="3997"/>
              <a:ext cx="85" cy="69"/>
            </a:xfrm>
            <a:custGeom>
              <a:avLst/>
              <a:gdLst>
                <a:gd name="T0" fmla="*/ 0 w 85"/>
                <a:gd name="T1" fmla="*/ 69 h 69"/>
                <a:gd name="T2" fmla="*/ 0 w 85"/>
                <a:gd name="T3" fmla="*/ 0 h 69"/>
                <a:gd name="T4" fmla="*/ 85 w 8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69">
                  <a:moveTo>
                    <a:pt x="0" y="69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1012DB36-97D9-43E3-8471-0781356A5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4080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727AEC66-BAC4-4FA8-A8DF-318EA1C29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" y="4072"/>
              <a:ext cx="73" cy="68"/>
            </a:xfrm>
            <a:custGeom>
              <a:avLst/>
              <a:gdLst>
                <a:gd name="T0" fmla="*/ 0 w 73"/>
                <a:gd name="T1" fmla="*/ 0 h 68"/>
                <a:gd name="T2" fmla="*/ 0 w 73"/>
                <a:gd name="T3" fmla="*/ 68 h 68"/>
                <a:gd name="T4" fmla="*/ 73 w 7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68">
                  <a:moveTo>
                    <a:pt x="0" y="0"/>
                  </a:moveTo>
                  <a:lnTo>
                    <a:pt x="0" y="68"/>
                  </a:lnTo>
                  <a:lnTo>
                    <a:pt x="7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00B40662-FDF4-4C96-93DA-3042904DB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3848"/>
              <a:ext cx="186" cy="221"/>
            </a:xfrm>
            <a:custGeom>
              <a:avLst/>
              <a:gdLst>
                <a:gd name="T0" fmla="*/ 0 w 186"/>
                <a:gd name="T1" fmla="*/ 0 h 221"/>
                <a:gd name="T2" fmla="*/ 0 w 186"/>
                <a:gd name="T3" fmla="*/ 221 h 221"/>
                <a:gd name="T4" fmla="*/ 186 w 186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221">
                  <a:moveTo>
                    <a:pt x="0" y="0"/>
                  </a:moveTo>
                  <a:lnTo>
                    <a:pt x="0" y="221"/>
                  </a:lnTo>
                  <a:lnTo>
                    <a:pt x="186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23360C6F-81E7-4AB1-A173-A8663AE01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3846"/>
              <a:ext cx="75" cy="251"/>
            </a:xfrm>
            <a:custGeom>
              <a:avLst/>
              <a:gdLst>
                <a:gd name="T0" fmla="*/ 0 w 75"/>
                <a:gd name="T1" fmla="*/ 251 h 251"/>
                <a:gd name="T2" fmla="*/ 0 w 75"/>
                <a:gd name="T3" fmla="*/ 0 h 251"/>
                <a:gd name="T4" fmla="*/ 75 w 75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1">
                  <a:moveTo>
                    <a:pt x="0" y="251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2E757B6B-23C4-4EF6-BE0D-CFAAD54E1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" y="4222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C09A36F0-BA55-473E-B968-785E9D444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" y="4283"/>
              <a:ext cx="140" cy="68"/>
            </a:xfrm>
            <a:custGeom>
              <a:avLst/>
              <a:gdLst>
                <a:gd name="T0" fmla="*/ 0 w 140"/>
                <a:gd name="T1" fmla="*/ 68 h 68"/>
                <a:gd name="T2" fmla="*/ 0 w 140"/>
                <a:gd name="T3" fmla="*/ 0 h 68"/>
                <a:gd name="T4" fmla="*/ 140 w 14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68">
                  <a:moveTo>
                    <a:pt x="0" y="68"/>
                  </a:move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7EE560BC-8307-4955-90F9-093F0DC2C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4365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A1C3C231-0C5C-4081-A249-DFE92FFB8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" y="4357"/>
              <a:ext cx="135" cy="69"/>
            </a:xfrm>
            <a:custGeom>
              <a:avLst/>
              <a:gdLst>
                <a:gd name="T0" fmla="*/ 0 w 135"/>
                <a:gd name="T1" fmla="*/ 0 h 69"/>
                <a:gd name="T2" fmla="*/ 0 w 135"/>
                <a:gd name="T3" fmla="*/ 69 h 69"/>
                <a:gd name="T4" fmla="*/ 135 w 13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69">
                  <a:moveTo>
                    <a:pt x="0" y="0"/>
                  </a:moveTo>
                  <a:lnTo>
                    <a:pt x="0" y="69"/>
                  </a:lnTo>
                  <a:lnTo>
                    <a:pt x="13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E39C4B2E-5361-40E0-A8A9-17308575D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4103"/>
              <a:ext cx="142" cy="251"/>
            </a:xfrm>
            <a:custGeom>
              <a:avLst/>
              <a:gdLst>
                <a:gd name="T0" fmla="*/ 0 w 142"/>
                <a:gd name="T1" fmla="*/ 0 h 251"/>
                <a:gd name="T2" fmla="*/ 0 w 142"/>
                <a:gd name="T3" fmla="*/ 251 h 251"/>
                <a:gd name="T4" fmla="*/ 142 w 142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251">
                  <a:moveTo>
                    <a:pt x="0" y="0"/>
                  </a:moveTo>
                  <a:lnTo>
                    <a:pt x="0" y="251"/>
                  </a:lnTo>
                  <a:lnTo>
                    <a:pt x="142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40A3F608-C166-4F10-BA26-71702FD12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" y="4100"/>
              <a:ext cx="62" cy="266"/>
            </a:xfrm>
            <a:custGeom>
              <a:avLst/>
              <a:gdLst>
                <a:gd name="T0" fmla="*/ 0 w 62"/>
                <a:gd name="T1" fmla="*/ 266 h 266"/>
                <a:gd name="T2" fmla="*/ 0 w 62"/>
                <a:gd name="T3" fmla="*/ 0 h 266"/>
                <a:gd name="T4" fmla="*/ 62 w 62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266">
                  <a:moveTo>
                    <a:pt x="0" y="266"/>
                  </a:moveTo>
                  <a:lnTo>
                    <a:pt x="0" y="0"/>
                  </a:lnTo>
                  <a:lnTo>
                    <a:pt x="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3978B822-DCB6-4C41-B8D0-756E57ECB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6" y="4508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F2F179C3-A6F8-442F-B992-DF7BB68D1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" y="4568"/>
              <a:ext cx="57" cy="69"/>
            </a:xfrm>
            <a:custGeom>
              <a:avLst/>
              <a:gdLst>
                <a:gd name="T0" fmla="*/ 0 w 57"/>
                <a:gd name="T1" fmla="*/ 69 h 69"/>
                <a:gd name="T2" fmla="*/ 0 w 57"/>
                <a:gd name="T3" fmla="*/ 0 h 69"/>
                <a:gd name="T4" fmla="*/ 57 w 57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69">
                  <a:moveTo>
                    <a:pt x="0" y="69"/>
                  </a:move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0718286A-BE65-4935-8F0A-FA824964C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4651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8F956D22-3DA3-4209-A36D-DB8CC1615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" y="4643"/>
              <a:ext cx="30" cy="68"/>
            </a:xfrm>
            <a:custGeom>
              <a:avLst/>
              <a:gdLst>
                <a:gd name="T0" fmla="*/ 0 w 30"/>
                <a:gd name="T1" fmla="*/ 0 h 68"/>
                <a:gd name="T2" fmla="*/ 0 w 30"/>
                <a:gd name="T3" fmla="*/ 68 h 68"/>
                <a:gd name="T4" fmla="*/ 30 w 3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8">
                  <a:moveTo>
                    <a:pt x="0" y="0"/>
                  </a:moveTo>
                  <a:lnTo>
                    <a:pt x="0" y="68"/>
                  </a:lnTo>
                  <a:lnTo>
                    <a:pt x="3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F5518662-F15B-457C-B689-6F54442EE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" y="4372"/>
              <a:ext cx="156" cy="268"/>
            </a:xfrm>
            <a:custGeom>
              <a:avLst/>
              <a:gdLst>
                <a:gd name="T0" fmla="*/ 0 w 156"/>
                <a:gd name="T1" fmla="*/ 0 h 268"/>
                <a:gd name="T2" fmla="*/ 0 w 156"/>
                <a:gd name="T3" fmla="*/ 268 h 268"/>
                <a:gd name="T4" fmla="*/ 156 w 156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268">
                  <a:moveTo>
                    <a:pt x="0" y="0"/>
                  </a:moveTo>
                  <a:lnTo>
                    <a:pt x="0" y="268"/>
                  </a:lnTo>
                  <a:lnTo>
                    <a:pt x="156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F9C2D800-50BD-4E3B-9354-2139E43F6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9" y="4369"/>
              <a:ext cx="311" cy="240"/>
            </a:xfrm>
            <a:custGeom>
              <a:avLst/>
              <a:gdLst>
                <a:gd name="T0" fmla="*/ 0 w 311"/>
                <a:gd name="T1" fmla="*/ 240 h 240"/>
                <a:gd name="T2" fmla="*/ 0 w 311"/>
                <a:gd name="T3" fmla="*/ 0 h 240"/>
                <a:gd name="T4" fmla="*/ 311 w 311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" h="240">
                  <a:moveTo>
                    <a:pt x="0" y="240"/>
                  </a:moveTo>
                  <a:lnTo>
                    <a:pt x="0" y="0"/>
                  </a:lnTo>
                  <a:lnTo>
                    <a:pt x="3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D56C1B76-F187-44FE-9070-3E66789FB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1B4F9B68-559E-45B7-BBF9-D1D4B8D9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9" y="4615"/>
              <a:ext cx="545" cy="239"/>
            </a:xfrm>
            <a:custGeom>
              <a:avLst/>
              <a:gdLst>
                <a:gd name="T0" fmla="*/ 0 w 545"/>
                <a:gd name="T1" fmla="*/ 0 h 239"/>
                <a:gd name="T2" fmla="*/ 0 w 545"/>
                <a:gd name="T3" fmla="*/ 239 h 239"/>
                <a:gd name="T4" fmla="*/ 545 w 545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5" h="239">
                  <a:moveTo>
                    <a:pt x="0" y="0"/>
                  </a:moveTo>
                  <a:lnTo>
                    <a:pt x="0" y="239"/>
                  </a:lnTo>
                  <a:lnTo>
                    <a:pt x="545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11C8ED70-E51A-485B-A3A7-FAC58834A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3402"/>
              <a:ext cx="299" cy="1210"/>
            </a:xfrm>
            <a:custGeom>
              <a:avLst/>
              <a:gdLst>
                <a:gd name="T0" fmla="*/ 0 w 299"/>
                <a:gd name="T1" fmla="*/ 0 h 1210"/>
                <a:gd name="T2" fmla="*/ 0 w 299"/>
                <a:gd name="T3" fmla="*/ 1210 h 1210"/>
                <a:gd name="T4" fmla="*/ 299 w 299"/>
                <a:gd name="T5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9" h="1210">
                  <a:moveTo>
                    <a:pt x="0" y="0"/>
                  </a:moveTo>
                  <a:lnTo>
                    <a:pt x="0" y="1210"/>
                  </a:lnTo>
                  <a:lnTo>
                    <a:pt x="299" y="121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AE9FA0D6-BC35-4660-991B-A4E228F8E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" y="3399"/>
              <a:ext cx="86" cy="885"/>
            </a:xfrm>
            <a:custGeom>
              <a:avLst/>
              <a:gdLst>
                <a:gd name="T0" fmla="*/ 0 w 86"/>
                <a:gd name="T1" fmla="*/ 885 h 885"/>
                <a:gd name="T2" fmla="*/ 0 w 86"/>
                <a:gd name="T3" fmla="*/ 0 h 885"/>
                <a:gd name="T4" fmla="*/ 86 w 86"/>
                <a:gd name="T5" fmla="*/ 0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85">
                  <a:moveTo>
                    <a:pt x="0" y="885"/>
                  </a:moveTo>
                  <a:lnTo>
                    <a:pt x="0" y="0"/>
                  </a:lnTo>
                  <a:lnTo>
                    <a:pt x="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9837538B-72D6-46CA-AF0A-587FB82FD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1088D367-2BC9-4F21-B022-50ECCB068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5" y="4997"/>
              <a:ext cx="184" cy="68"/>
            </a:xfrm>
            <a:custGeom>
              <a:avLst/>
              <a:gdLst>
                <a:gd name="T0" fmla="*/ 0 w 184"/>
                <a:gd name="T1" fmla="*/ 68 h 68"/>
                <a:gd name="T2" fmla="*/ 0 w 184"/>
                <a:gd name="T3" fmla="*/ 0 h 68"/>
                <a:gd name="T4" fmla="*/ 184 w 18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68">
                  <a:moveTo>
                    <a:pt x="0" y="68"/>
                  </a:moveTo>
                  <a:lnTo>
                    <a:pt x="0" y="0"/>
                  </a:lnTo>
                  <a:lnTo>
                    <a:pt x="1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F65D7A6F-1A94-49A6-B436-4769DA951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4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83226309-242E-4029-A3C3-836C51227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5" y="5071"/>
              <a:ext cx="156" cy="69"/>
            </a:xfrm>
            <a:custGeom>
              <a:avLst/>
              <a:gdLst>
                <a:gd name="T0" fmla="*/ 0 w 156"/>
                <a:gd name="T1" fmla="*/ 0 h 69"/>
                <a:gd name="T2" fmla="*/ 0 w 156"/>
                <a:gd name="T3" fmla="*/ 69 h 69"/>
                <a:gd name="T4" fmla="*/ 156 w 15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69">
                  <a:moveTo>
                    <a:pt x="0" y="0"/>
                  </a:moveTo>
                  <a:lnTo>
                    <a:pt x="0" y="69"/>
                  </a:lnTo>
                  <a:lnTo>
                    <a:pt x="15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7224E6A8-8CBA-41FA-8006-ACFD1C457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" y="5068"/>
              <a:ext cx="728" cy="104"/>
            </a:xfrm>
            <a:custGeom>
              <a:avLst/>
              <a:gdLst>
                <a:gd name="T0" fmla="*/ 0 w 728"/>
                <a:gd name="T1" fmla="*/ 104 h 104"/>
                <a:gd name="T2" fmla="*/ 0 w 728"/>
                <a:gd name="T3" fmla="*/ 0 h 104"/>
                <a:gd name="T4" fmla="*/ 728 w 728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8" h="104">
                  <a:moveTo>
                    <a:pt x="0" y="104"/>
                  </a:moveTo>
                  <a:lnTo>
                    <a:pt x="0" y="0"/>
                  </a:lnTo>
                  <a:lnTo>
                    <a:pt x="7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xmlns="" id="{5D9D78BA-14E4-44E9-BE73-8C19A2437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3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xmlns="" id="{C27E2937-88DC-4B69-9398-7368A7DB9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" y="5178"/>
              <a:ext cx="293" cy="105"/>
            </a:xfrm>
            <a:custGeom>
              <a:avLst/>
              <a:gdLst>
                <a:gd name="T0" fmla="*/ 0 w 293"/>
                <a:gd name="T1" fmla="*/ 0 h 105"/>
                <a:gd name="T2" fmla="*/ 0 w 293"/>
                <a:gd name="T3" fmla="*/ 105 h 105"/>
                <a:gd name="T4" fmla="*/ 293 w 293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3" h="105">
                  <a:moveTo>
                    <a:pt x="0" y="0"/>
                  </a:moveTo>
                  <a:lnTo>
                    <a:pt x="0" y="105"/>
                  </a:lnTo>
                  <a:lnTo>
                    <a:pt x="293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BD4E11A1-24D2-4C7C-8C07-DF9A318D9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" y="4290"/>
              <a:ext cx="83" cy="885"/>
            </a:xfrm>
            <a:custGeom>
              <a:avLst/>
              <a:gdLst>
                <a:gd name="T0" fmla="*/ 0 w 83"/>
                <a:gd name="T1" fmla="*/ 0 h 885"/>
                <a:gd name="T2" fmla="*/ 0 w 83"/>
                <a:gd name="T3" fmla="*/ 885 h 885"/>
                <a:gd name="T4" fmla="*/ 83 w 83"/>
                <a:gd name="T5" fmla="*/ 885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885">
                  <a:moveTo>
                    <a:pt x="0" y="0"/>
                  </a:moveTo>
                  <a:lnTo>
                    <a:pt x="0" y="885"/>
                  </a:lnTo>
                  <a:lnTo>
                    <a:pt x="83" y="8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4D4BD3C1-1525-4481-AE8C-53381C090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4287"/>
              <a:ext cx="72" cy="566"/>
            </a:xfrm>
            <a:custGeom>
              <a:avLst/>
              <a:gdLst>
                <a:gd name="T0" fmla="*/ 0 w 72"/>
                <a:gd name="T1" fmla="*/ 566 h 566"/>
                <a:gd name="T2" fmla="*/ 0 w 72"/>
                <a:gd name="T3" fmla="*/ 0 h 566"/>
                <a:gd name="T4" fmla="*/ 72 w 72"/>
                <a:gd name="T5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566">
                  <a:moveTo>
                    <a:pt x="0" y="566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8F4B4A0C-7A01-490A-8BF6-DA11395E7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9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21DB9DAB-4FAA-430C-833B-2E05A05CC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4859"/>
              <a:ext cx="344" cy="566"/>
            </a:xfrm>
            <a:custGeom>
              <a:avLst/>
              <a:gdLst>
                <a:gd name="T0" fmla="*/ 0 w 344"/>
                <a:gd name="T1" fmla="*/ 0 h 566"/>
                <a:gd name="T2" fmla="*/ 0 w 344"/>
                <a:gd name="T3" fmla="*/ 566 h 566"/>
                <a:gd name="T4" fmla="*/ 344 w 344"/>
                <a:gd name="T5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" h="566">
                  <a:moveTo>
                    <a:pt x="0" y="0"/>
                  </a:moveTo>
                  <a:lnTo>
                    <a:pt x="0" y="566"/>
                  </a:lnTo>
                  <a:lnTo>
                    <a:pt x="344" y="56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71C9046E-DF56-473D-B690-C179DCA78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1" y="4973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36FCA5F5-294D-404D-9145-2D01B58C7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19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285D7481-518C-4146-82A7-EEBD01075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" y="2082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7F953EBC-2251-4733-8456-95B4D8E97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2403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889AE35F-D9BA-42DC-975D-EAD7DFC16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2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1D06E878-BFB2-472B-8B5D-7F29B6E48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2" y="2657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99DFAD68-10C5-4128-A635-90D4BA7E5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" y="231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6BFADB74-EA56-4806-A6BB-6E3BC0F03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260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7DC99B73-E542-46A6-8A0D-2E8621C79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9" y="2938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94C980B4-6BD9-47AE-8137-9BA3534D2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546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A75E049B-D80D-41D2-B398-C2D771D74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9" y="11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641CA560-2842-4FB1-9A05-089539EB5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" y="225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8A3F0E47-A4DA-46FD-9C08-B2A17184F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" y="120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871188AC-7B85-49C6-86B7-8429EFC3E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7" y="134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491144AD-C866-4A78-B896-D00C95BB9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2" y="1359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95A742FA-A5D1-4DEA-B73D-9C94E8F3F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3" y="2092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AB1F6207-AD59-4576-AD44-FF8DBA231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380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A45C0F69-91CD-4A84-9311-7F6FF8F4C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2" y="3260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896F7AFC-B484-475C-B737-219D1DF4E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7" y="336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738A502D-9B4E-47F5-A4FB-2CCC25BF1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2" y="352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55D202C6-9935-4E7F-8506-38578F049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4085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E18A6DA4-3C10-4D47-9BE0-88AC7E667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" y="375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CB761CA6-E497-46C6-A821-9667FC58E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4371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40BA7695-2CFA-4E2C-8232-5038364A9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4" y="4005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9304AFED-54A8-4ACC-9118-405CAD229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2" y="4657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A9C5F5DF-D8BF-495B-BC43-98BB95A91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6" y="4274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D79404EB-7479-49FF-9FBE-CAD6BC07F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5" y="4628"/>
              <a:ext cx="109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F1ACB204-F278-48B9-91E5-A37400280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" y="3304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3CCB3CB2-A62C-4AD4-9639-61F2656A6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" y="5192"/>
              <a:ext cx="7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xmlns="" id="{CD9FAA7D-00DA-41CF-8B96-5680C49A2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0" y="5635"/>
              <a:ext cx="19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xmlns="" id="{42C43836-141A-480A-8F16-1866D07194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0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ECF2BC58-8631-4A0D-802C-40F435641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9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44B00E98-2242-4580-8403-727E8911A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7493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AFACBA-9E5E-41EE-A840-1893B9E0E90E}"/>
              </a:ext>
            </a:extLst>
          </p:cNvPr>
          <p:cNvSpPr txBox="1"/>
          <p:nvPr/>
        </p:nvSpPr>
        <p:spPr>
          <a:xfrm>
            <a:off x="522515" y="1018903"/>
            <a:ext cx="1476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PKS10 = FUS1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781C60C4-95DC-46B1-935D-FF60B7D0D09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39888" y="1599406"/>
            <a:ext cx="3589338" cy="6707188"/>
            <a:chOff x="1033" y="930"/>
            <a:chExt cx="2261" cy="390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BB20FD35-1F5D-4E21-A571-8B5ACF6C58E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33" y="930"/>
              <a:ext cx="2254" cy="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E070B6E-E401-4D87-8D7C-829E692E5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9" y="103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3D9387C-03F2-4480-92E5-E44967149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1098"/>
              <a:ext cx="104" cy="90"/>
            </a:xfrm>
            <a:custGeom>
              <a:avLst/>
              <a:gdLst>
                <a:gd name="T0" fmla="*/ 0 w 104"/>
                <a:gd name="T1" fmla="*/ 90 h 90"/>
                <a:gd name="T2" fmla="*/ 0 w 104"/>
                <a:gd name="T3" fmla="*/ 0 h 90"/>
                <a:gd name="T4" fmla="*/ 104 w 104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90">
                  <a:moveTo>
                    <a:pt x="0" y="90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993E6B2-AAD6-465C-8A6B-EEF24706D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6" y="1220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403F7F25-2F19-41C7-8935-EA38DCAA1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1194"/>
              <a:ext cx="91" cy="90"/>
            </a:xfrm>
            <a:custGeom>
              <a:avLst/>
              <a:gdLst>
                <a:gd name="T0" fmla="*/ 0 w 91"/>
                <a:gd name="T1" fmla="*/ 0 h 90"/>
                <a:gd name="T2" fmla="*/ 0 w 91"/>
                <a:gd name="T3" fmla="*/ 90 h 90"/>
                <a:gd name="T4" fmla="*/ 91 w 91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90">
                  <a:moveTo>
                    <a:pt x="0" y="0"/>
                  </a:moveTo>
                  <a:lnTo>
                    <a:pt x="0" y="90"/>
                  </a:lnTo>
                  <a:lnTo>
                    <a:pt x="91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E649B8A9-BDF3-406E-BB41-3E2804EFC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1191"/>
              <a:ext cx="26" cy="136"/>
            </a:xfrm>
            <a:custGeom>
              <a:avLst/>
              <a:gdLst>
                <a:gd name="T0" fmla="*/ 0 w 26"/>
                <a:gd name="T1" fmla="*/ 136 h 136"/>
                <a:gd name="T2" fmla="*/ 0 w 26"/>
                <a:gd name="T3" fmla="*/ 0 h 136"/>
                <a:gd name="T4" fmla="*/ 26 w 26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36">
                  <a:moveTo>
                    <a:pt x="0" y="136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C83B008-7735-48C1-B71C-B760EF2F3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1406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B40F27AD-34F8-4C08-9C6B-9AB811446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1333"/>
              <a:ext cx="93" cy="137"/>
            </a:xfrm>
            <a:custGeom>
              <a:avLst/>
              <a:gdLst>
                <a:gd name="T0" fmla="*/ 0 w 93"/>
                <a:gd name="T1" fmla="*/ 0 h 137"/>
                <a:gd name="T2" fmla="*/ 0 w 93"/>
                <a:gd name="T3" fmla="*/ 137 h 137"/>
                <a:gd name="T4" fmla="*/ 93 w 93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137">
                  <a:moveTo>
                    <a:pt x="0" y="0"/>
                  </a:moveTo>
                  <a:lnTo>
                    <a:pt x="0" y="137"/>
                  </a:lnTo>
                  <a:lnTo>
                    <a:pt x="93" y="1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424C041A-F0B1-4D95-A8F1-FCA82E0E4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7" y="1330"/>
              <a:ext cx="199" cy="276"/>
            </a:xfrm>
            <a:custGeom>
              <a:avLst/>
              <a:gdLst>
                <a:gd name="T0" fmla="*/ 0 w 199"/>
                <a:gd name="T1" fmla="*/ 276 h 276"/>
                <a:gd name="T2" fmla="*/ 0 w 199"/>
                <a:gd name="T3" fmla="*/ 0 h 276"/>
                <a:gd name="T4" fmla="*/ 199 w 199"/>
                <a:gd name="T5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" h="276">
                  <a:moveTo>
                    <a:pt x="0" y="276"/>
                  </a:moveTo>
                  <a:lnTo>
                    <a:pt x="0" y="0"/>
                  </a:lnTo>
                  <a:lnTo>
                    <a:pt x="19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2EC02CA9-1F84-4BA6-B620-B51E2CFFF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591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66A329E7-C9CA-4A74-B699-CFC4D1424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1655"/>
              <a:ext cx="151" cy="90"/>
            </a:xfrm>
            <a:custGeom>
              <a:avLst/>
              <a:gdLst>
                <a:gd name="T0" fmla="*/ 0 w 151"/>
                <a:gd name="T1" fmla="*/ 90 h 90"/>
                <a:gd name="T2" fmla="*/ 0 w 151"/>
                <a:gd name="T3" fmla="*/ 0 h 90"/>
                <a:gd name="T4" fmla="*/ 151 w 151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90">
                  <a:moveTo>
                    <a:pt x="0" y="90"/>
                  </a:moveTo>
                  <a:lnTo>
                    <a:pt x="0" y="0"/>
                  </a:lnTo>
                  <a:lnTo>
                    <a:pt x="15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3744F55-0E9C-458D-B5CC-EDDD182B7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" y="1777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94C4F5BA-3E01-44FC-9B7C-83BB8A4D5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1751"/>
              <a:ext cx="138" cy="90"/>
            </a:xfrm>
            <a:custGeom>
              <a:avLst/>
              <a:gdLst>
                <a:gd name="T0" fmla="*/ 0 w 138"/>
                <a:gd name="T1" fmla="*/ 0 h 90"/>
                <a:gd name="T2" fmla="*/ 0 w 138"/>
                <a:gd name="T3" fmla="*/ 90 h 90"/>
                <a:gd name="T4" fmla="*/ 138 w 138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90">
                  <a:moveTo>
                    <a:pt x="0" y="0"/>
                  </a:moveTo>
                  <a:lnTo>
                    <a:pt x="0" y="90"/>
                  </a:lnTo>
                  <a:lnTo>
                    <a:pt x="138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E8EC21D9-21C4-4CB1-8677-006630A41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48"/>
              <a:ext cx="59" cy="136"/>
            </a:xfrm>
            <a:custGeom>
              <a:avLst/>
              <a:gdLst>
                <a:gd name="T0" fmla="*/ 0 w 59"/>
                <a:gd name="T1" fmla="*/ 136 h 136"/>
                <a:gd name="T2" fmla="*/ 0 w 59"/>
                <a:gd name="T3" fmla="*/ 0 h 136"/>
                <a:gd name="T4" fmla="*/ 59 w 59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36">
                  <a:moveTo>
                    <a:pt x="0" y="136"/>
                  </a:moveTo>
                  <a:lnTo>
                    <a:pt x="0" y="0"/>
                  </a:lnTo>
                  <a:lnTo>
                    <a:pt x="5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6F73D108-FD1F-4F80-81F7-8AD6CC4AF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5" y="1963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59487A78-1591-43DE-8FF3-B53B5EFE4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891"/>
              <a:ext cx="191" cy="136"/>
            </a:xfrm>
            <a:custGeom>
              <a:avLst/>
              <a:gdLst>
                <a:gd name="T0" fmla="*/ 0 w 191"/>
                <a:gd name="T1" fmla="*/ 0 h 136"/>
                <a:gd name="T2" fmla="*/ 0 w 191"/>
                <a:gd name="T3" fmla="*/ 136 h 136"/>
                <a:gd name="T4" fmla="*/ 191 w 191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1" h="136">
                  <a:moveTo>
                    <a:pt x="0" y="0"/>
                  </a:moveTo>
                  <a:lnTo>
                    <a:pt x="0" y="136"/>
                  </a:lnTo>
                  <a:lnTo>
                    <a:pt x="191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29093F8B-7AF0-4827-A584-AA6EC3E57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7" y="1612"/>
              <a:ext cx="34" cy="275"/>
            </a:xfrm>
            <a:custGeom>
              <a:avLst/>
              <a:gdLst>
                <a:gd name="T0" fmla="*/ 0 w 34"/>
                <a:gd name="T1" fmla="*/ 0 h 275"/>
                <a:gd name="T2" fmla="*/ 0 w 34"/>
                <a:gd name="T3" fmla="*/ 275 h 275"/>
                <a:gd name="T4" fmla="*/ 34 w 34"/>
                <a:gd name="T5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275">
                  <a:moveTo>
                    <a:pt x="0" y="0"/>
                  </a:moveTo>
                  <a:lnTo>
                    <a:pt x="0" y="275"/>
                  </a:lnTo>
                  <a:lnTo>
                    <a:pt x="34" y="2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7ACACE9C-737A-49F2-BE59-71F81DC78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1609"/>
              <a:ext cx="105" cy="344"/>
            </a:xfrm>
            <a:custGeom>
              <a:avLst/>
              <a:gdLst>
                <a:gd name="T0" fmla="*/ 0 w 105"/>
                <a:gd name="T1" fmla="*/ 344 h 344"/>
                <a:gd name="T2" fmla="*/ 0 w 105"/>
                <a:gd name="T3" fmla="*/ 0 h 344"/>
                <a:gd name="T4" fmla="*/ 105 w 105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344">
                  <a:moveTo>
                    <a:pt x="0" y="344"/>
                  </a:moveTo>
                  <a:lnTo>
                    <a:pt x="0" y="0"/>
                  </a:lnTo>
                  <a:lnTo>
                    <a:pt x="1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71D40723-7B86-409A-BAA2-5BAE4C3E6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2149"/>
              <a:ext cx="48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 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167578AC-3C56-40E5-8494-23B40BBBB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2212"/>
              <a:ext cx="53" cy="90"/>
            </a:xfrm>
            <a:custGeom>
              <a:avLst/>
              <a:gdLst>
                <a:gd name="T0" fmla="*/ 0 w 53"/>
                <a:gd name="T1" fmla="*/ 90 h 90"/>
                <a:gd name="T2" fmla="*/ 0 w 53"/>
                <a:gd name="T3" fmla="*/ 0 h 90"/>
                <a:gd name="T4" fmla="*/ 53 w 53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90">
                  <a:moveTo>
                    <a:pt x="0" y="90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7607F747-127B-4B37-8C1D-1BA99CC44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8" y="2334"/>
              <a:ext cx="48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 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E3165A10-8788-4681-9847-33A5A2D30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" y="2308"/>
              <a:ext cx="35" cy="90"/>
            </a:xfrm>
            <a:custGeom>
              <a:avLst/>
              <a:gdLst>
                <a:gd name="T0" fmla="*/ 0 w 35"/>
                <a:gd name="T1" fmla="*/ 0 h 90"/>
                <a:gd name="T2" fmla="*/ 0 w 35"/>
                <a:gd name="T3" fmla="*/ 90 h 90"/>
                <a:gd name="T4" fmla="*/ 35 w 35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90">
                  <a:moveTo>
                    <a:pt x="0" y="0"/>
                  </a:moveTo>
                  <a:lnTo>
                    <a:pt x="0" y="90"/>
                  </a:lnTo>
                  <a:lnTo>
                    <a:pt x="35" y="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399EFC45-B876-4ACE-8702-725D3136D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1959"/>
              <a:ext cx="227" cy="346"/>
            </a:xfrm>
            <a:custGeom>
              <a:avLst/>
              <a:gdLst>
                <a:gd name="T0" fmla="*/ 0 w 227"/>
                <a:gd name="T1" fmla="*/ 0 h 346"/>
                <a:gd name="T2" fmla="*/ 0 w 227"/>
                <a:gd name="T3" fmla="*/ 346 h 346"/>
                <a:gd name="T4" fmla="*/ 227 w 227"/>
                <a:gd name="T5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346">
                  <a:moveTo>
                    <a:pt x="0" y="0"/>
                  </a:moveTo>
                  <a:lnTo>
                    <a:pt x="0" y="346"/>
                  </a:lnTo>
                  <a:lnTo>
                    <a:pt x="227" y="34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200E0491-5447-40AA-93BD-6F43BD84C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" y="1956"/>
              <a:ext cx="95" cy="311"/>
            </a:xfrm>
            <a:custGeom>
              <a:avLst/>
              <a:gdLst>
                <a:gd name="T0" fmla="*/ 0 w 95"/>
                <a:gd name="T1" fmla="*/ 311 h 311"/>
                <a:gd name="T2" fmla="*/ 0 w 95"/>
                <a:gd name="T3" fmla="*/ 0 h 311"/>
                <a:gd name="T4" fmla="*/ 95 w 95"/>
                <a:gd name="T5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311">
                  <a:moveTo>
                    <a:pt x="0" y="311"/>
                  </a:moveTo>
                  <a:lnTo>
                    <a:pt x="0" y="0"/>
                  </a:lnTo>
                  <a:lnTo>
                    <a:pt x="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E7231C3D-5D7E-4685-A02D-9F6EFF904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4" y="2520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FBA301C0-9816-4CEC-880E-949F51934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" y="2273"/>
              <a:ext cx="364" cy="311"/>
            </a:xfrm>
            <a:custGeom>
              <a:avLst/>
              <a:gdLst>
                <a:gd name="T0" fmla="*/ 0 w 364"/>
                <a:gd name="T1" fmla="*/ 0 h 311"/>
                <a:gd name="T2" fmla="*/ 0 w 364"/>
                <a:gd name="T3" fmla="*/ 311 h 311"/>
                <a:gd name="T4" fmla="*/ 364 w 364"/>
                <a:gd name="T5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311">
                  <a:moveTo>
                    <a:pt x="0" y="0"/>
                  </a:moveTo>
                  <a:lnTo>
                    <a:pt x="0" y="311"/>
                  </a:lnTo>
                  <a:lnTo>
                    <a:pt x="364" y="3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6187948B-D959-4F3D-AE78-A81DF7C28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2" y="2270"/>
              <a:ext cx="245" cy="788"/>
            </a:xfrm>
            <a:custGeom>
              <a:avLst/>
              <a:gdLst>
                <a:gd name="T0" fmla="*/ 0 w 245"/>
                <a:gd name="T1" fmla="*/ 788 h 788"/>
                <a:gd name="T2" fmla="*/ 0 w 245"/>
                <a:gd name="T3" fmla="*/ 0 h 788"/>
                <a:gd name="T4" fmla="*/ 245 w 245"/>
                <a:gd name="T5" fmla="*/ 0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788">
                  <a:moveTo>
                    <a:pt x="0" y="788"/>
                  </a:moveTo>
                  <a:lnTo>
                    <a:pt x="0" y="0"/>
                  </a:lnTo>
                  <a:lnTo>
                    <a:pt x="2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E11F2371-F8BC-422F-BDBD-7D34DD3D7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2706"/>
              <a:ext cx="76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93A76FA5-B74E-4695-A4DA-C9FC09F54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2770"/>
              <a:ext cx="119" cy="89"/>
            </a:xfrm>
            <a:custGeom>
              <a:avLst/>
              <a:gdLst>
                <a:gd name="T0" fmla="*/ 0 w 119"/>
                <a:gd name="T1" fmla="*/ 89 h 89"/>
                <a:gd name="T2" fmla="*/ 0 w 119"/>
                <a:gd name="T3" fmla="*/ 0 h 89"/>
                <a:gd name="T4" fmla="*/ 119 w 119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89">
                  <a:moveTo>
                    <a:pt x="0" y="89"/>
                  </a:moveTo>
                  <a:lnTo>
                    <a:pt x="0" y="0"/>
                  </a:lnTo>
                  <a:lnTo>
                    <a:pt x="1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051664C1-5D91-411A-9A11-B303D4ECC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" y="2891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634817E2-BA88-4B1B-B499-F5DD693C2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" y="2866"/>
              <a:ext cx="144" cy="89"/>
            </a:xfrm>
            <a:custGeom>
              <a:avLst/>
              <a:gdLst>
                <a:gd name="T0" fmla="*/ 0 w 144"/>
                <a:gd name="T1" fmla="*/ 0 h 89"/>
                <a:gd name="T2" fmla="*/ 0 w 144"/>
                <a:gd name="T3" fmla="*/ 89 h 89"/>
                <a:gd name="T4" fmla="*/ 144 w 144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89">
                  <a:moveTo>
                    <a:pt x="0" y="0"/>
                  </a:moveTo>
                  <a:lnTo>
                    <a:pt x="0" y="89"/>
                  </a:lnTo>
                  <a:lnTo>
                    <a:pt x="144" y="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3A966FA7-A426-48D8-8274-34DB5BB6C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2862"/>
              <a:ext cx="48" cy="136"/>
            </a:xfrm>
            <a:custGeom>
              <a:avLst/>
              <a:gdLst>
                <a:gd name="T0" fmla="*/ 0 w 48"/>
                <a:gd name="T1" fmla="*/ 136 h 136"/>
                <a:gd name="T2" fmla="*/ 0 w 48"/>
                <a:gd name="T3" fmla="*/ 0 h 136"/>
                <a:gd name="T4" fmla="*/ 48 w 48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36">
                  <a:moveTo>
                    <a:pt x="0" y="136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CEF54EF6-197E-4A2F-941B-4E35079B3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3077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EBD27AB6-146D-40A6-8B55-AEE813591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3005"/>
              <a:ext cx="148" cy="136"/>
            </a:xfrm>
            <a:custGeom>
              <a:avLst/>
              <a:gdLst>
                <a:gd name="T0" fmla="*/ 0 w 148"/>
                <a:gd name="T1" fmla="*/ 0 h 136"/>
                <a:gd name="T2" fmla="*/ 0 w 148"/>
                <a:gd name="T3" fmla="*/ 136 h 136"/>
                <a:gd name="T4" fmla="*/ 148 w 148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136">
                  <a:moveTo>
                    <a:pt x="0" y="0"/>
                  </a:moveTo>
                  <a:lnTo>
                    <a:pt x="0" y="136"/>
                  </a:lnTo>
                  <a:lnTo>
                    <a:pt x="148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F716E568-EB96-4A28-8ED7-9AFB787A6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0" y="3002"/>
              <a:ext cx="362" cy="443"/>
            </a:xfrm>
            <a:custGeom>
              <a:avLst/>
              <a:gdLst>
                <a:gd name="T0" fmla="*/ 0 w 362"/>
                <a:gd name="T1" fmla="*/ 443 h 443"/>
                <a:gd name="T2" fmla="*/ 0 w 362"/>
                <a:gd name="T3" fmla="*/ 0 h 443"/>
                <a:gd name="T4" fmla="*/ 362 w 362"/>
                <a:gd name="T5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2" h="443">
                  <a:moveTo>
                    <a:pt x="0" y="443"/>
                  </a:moveTo>
                  <a:lnTo>
                    <a:pt x="0" y="0"/>
                  </a:lnTo>
                  <a:lnTo>
                    <a:pt x="3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CCC5F0A0-E166-4332-8B70-4A7D5B41D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3263"/>
              <a:ext cx="8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B0B2D06E-EFB2-4EA0-BE13-1ADDC6FDA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3327"/>
              <a:ext cx="109" cy="89"/>
            </a:xfrm>
            <a:custGeom>
              <a:avLst/>
              <a:gdLst>
                <a:gd name="T0" fmla="*/ 0 w 109"/>
                <a:gd name="T1" fmla="*/ 89 h 89"/>
                <a:gd name="T2" fmla="*/ 0 w 109"/>
                <a:gd name="T3" fmla="*/ 0 h 89"/>
                <a:gd name="T4" fmla="*/ 109 w 109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89">
                  <a:moveTo>
                    <a:pt x="0" y="89"/>
                  </a:moveTo>
                  <a:lnTo>
                    <a:pt x="0" y="0"/>
                  </a:lnTo>
                  <a:lnTo>
                    <a:pt x="1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32D5611D-8DFB-4C20-BF47-76ECADE56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3449"/>
              <a:ext cx="56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5E478113-EB59-41CE-A1BF-138573B57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3423"/>
              <a:ext cx="56" cy="89"/>
            </a:xfrm>
            <a:custGeom>
              <a:avLst/>
              <a:gdLst>
                <a:gd name="T0" fmla="*/ 0 w 56"/>
                <a:gd name="T1" fmla="*/ 0 h 89"/>
                <a:gd name="T2" fmla="*/ 0 w 56"/>
                <a:gd name="T3" fmla="*/ 89 h 89"/>
                <a:gd name="T4" fmla="*/ 56 w 56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89">
                  <a:moveTo>
                    <a:pt x="0" y="0"/>
                  </a:moveTo>
                  <a:lnTo>
                    <a:pt x="0" y="89"/>
                  </a:lnTo>
                  <a:lnTo>
                    <a:pt x="56" y="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D92AD460-1D47-42D2-8BCA-D484D0635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3420"/>
              <a:ext cx="14" cy="136"/>
            </a:xfrm>
            <a:custGeom>
              <a:avLst/>
              <a:gdLst>
                <a:gd name="T0" fmla="*/ 0 w 14"/>
                <a:gd name="T1" fmla="*/ 136 h 136"/>
                <a:gd name="T2" fmla="*/ 0 w 14"/>
                <a:gd name="T3" fmla="*/ 0 h 136"/>
                <a:gd name="T4" fmla="*/ 14 w 14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36">
                  <a:moveTo>
                    <a:pt x="0" y="136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3B625238-D2CB-4010-A616-93206AE40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3634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xmlns="" id="{E3F44094-BE53-4510-B2AB-FBE23E409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3562"/>
              <a:ext cx="89" cy="136"/>
            </a:xfrm>
            <a:custGeom>
              <a:avLst/>
              <a:gdLst>
                <a:gd name="T0" fmla="*/ 0 w 89"/>
                <a:gd name="T1" fmla="*/ 0 h 136"/>
                <a:gd name="T2" fmla="*/ 0 w 89"/>
                <a:gd name="T3" fmla="*/ 136 h 136"/>
                <a:gd name="T4" fmla="*/ 89 w 89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136">
                  <a:moveTo>
                    <a:pt x="0" y="0"/>
                  </a:moveTo>
                  <a:lnTo>
                    <a:pt x="0" y="136"/>
                  </a:lnTo>
                  <a:lnTo>
                    <a:pt x="89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79E9FF0A-D3D1-4BCC-B0C7-DAB1B4A5D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3559"/>
              <a:ext cx="15" cy="158"/>
            </a:xfrm>
            <a:custGeom>
              <a:avLst/>
              <a:gdLst>
                <a:gd name="T0" fmla="*/ 0 w 15"/>
                <a:gd name="T1" fmla="*/ 158 h 158"/>
                <a:gd name="T2" fmla="*/ 0 w 15"/>
                <a:gd name="T3" fmla="*/ 0 h 158"/>
                <a:gd name="T4" fmla="*/ 15 w 15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8">
                  <a:moveTo>
                    <a:pt x="0" y="158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133F387D-47D5-4116-A03D-3FD53BFF7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8" y="3820"/>
              <a:ext cx="42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9DF13682-9FA3-49CE-B7C3-6A651DAAE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3724"/>
              <a:ext cx="59" cy="160"/>
            </a:xfrm>
            <a:custGeom>
              <a:avLst/>
              <a:gdLst>
                <a:gd name="T0" fmla="*/ 0 w 59"/>
                <a:gd name="T1" fmla="*/ 0 h 160"/>
                <a:gd name="T2" fmla="*/ 0 w 59"/>
                <a:gd name="T3" fmla="*/ 160 h 160"/>
                <a:gd name="T4" fmla="*/ 59 w 59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60">
                  <a:moveTo>
                    <a:pt x="0" y="0"/>
                  </a:moveTo>
                  <a:lnTo>
                    <a:pt x="0" y="160"/>
                  </a:lnTo>
                  <a:lnTo>
                    <a:pt x="59" y="1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C3719DC5-6847-4E86-9940-985F64A1D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9" y="3721"/>
              <a:ext cx="406" cy="171"/>
            </a:xfrm>
            <a:custGeom>
              <a:avLst/>
              <a:gdLst>
                <a:gd name="T0" fmla="*/ 0 w 406"/>
                <a:gd name="T1" fmla="*/ 171 h 171"/>
                <a:gd name="T2" fmla="*/ 0 w 406"/>
                <a:gd name="T3" fmla="*/ 0 h 171"/>
                <a:gd name="T4" fmla="*/ 406 w 406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6" h="171">
                  <a:moveTo>
                    <a:pt x="0" y="171"/>
                  </a:moveTo>
                  <a:lnTo>
                    <a:pt x="0" y="0"/>
                  </a:lnTo>
                  <a:lnTo>
                    <a:pt x="40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4320FAE6-D601-401F-99A4-2B6F5EB18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7" y="4006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849F6345-A488-4C36-B232-386718664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9" y="3898"/>
              <a:ext cx="715" cy="172"/>
            </a:xfrm>
            <a:custGeom>
              <a:avLst/>
              <a:gdLst>
                <a:gd name="T0" fmla="*/ 0 w 715"/>
                <a:gd name="T1" fmla="*/ 0 h 172"/>
                <a:gd name="T2" fmla="*/ 0 w 715"/>
                <a:gd name="T3" fmla="*/ 172 h 172"/>
                <a:gd name="T4" fmla="*/ 715 w 715"/>
                <a:gd name="T5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5" h="172">
                  <a:moveTo>
                    <a:pt x="0" y="0"/>
                  </a:moveTo>
                  <a:lnTo>
                    <a:pt x="0" y="172"/>
                  </a:lnTo>
                  <a:lnTo>
                    <a:pt x="715" y="17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97A7CB6D-D042-4895-A056-A96C392DE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0" y="3452"/>
              <a:ext cx="169" cy="443"/>
            </a:xfrm>
            <a:custGeom>
              <a:avLst/>
              <a:gdLst>
                <a:gd name="T0" fmla="*/ 0 w 169"/>
                <a:gd name="T1" fmla="*/ 0 h 443"/>
                <a:gd name="T2" fmla="*/ 0 w 169"/>
                <a:gd name="T3" fmla="*/ 443 h 443"/>
                <a:gd name="T4" fmla="*/ 169 w 169"/>
                <a:gd name="T5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443">
                  <a:moveTo>
                    <a:pt x="0" y="0"/>
                  </a:moveTo>
                  <a:lnTo>
                    <a:pt x="0" y="443"/>
                  </a:lnTo>
                  <a:lnTo>
                    <a:pt x="169" y="44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991B1D39-82B5-4A68-BDCE-9BEA861EC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3448"/>
              <a:ext cx="67" cy="401"/>
            </a:xfrm>
            <a:custGeom>
              <a:avLst/>
              <a:gdLst>
                <a:gd name="T0" fmla="*/ 0 w 67"/>
                <a:gd name="T1" fmla="*/ 401 h 401"/>
                <a:gd name="T2" fmla="*/ 0 w 67"/>
                <a:gd name="T3" fmla="*/ 0 h 401"/>
                <a:gd name="T4" fmla="*/ 67 w 67"/>
                <a:gd name="T5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401">
                  <a:moveTo>
                    <a:pt x="0" y="401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2FE1591D-9F0E-4CAA-9FCF-7A6D99385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4191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0D5800C1-1053-4D15-B96B-ACB7B241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3855"/>
              <a:ext cx="324" cy="400"/>
            </a:xfrm>
            <a:custGeom>
              <a:avLst/>
              <a:gdLst>
                <a:gd name="T0" fmla="*/ 0 w 324"/>
                <a:gd name="T1" fmla="*/ 0 h 400"/>
                <a:gd name="T2" fmla="*/ 0 w 324"/>
                <a:gd name="T3" fmla="*/ 400 h 400"/>
                <a:gd name="T4" fmla="*/ 324 w 324"/>
                <a:gd name="T5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4" h="400">
                  <a:moveTo>
                    <a:pt x="0" y="0"/>
                  </a:moveTo>
                  <a:lnTo>
                    <a:pt x="0" y="400"/>
                  </a:lnTo>
                  <a:lnTo>
                    <a:pt x="324" y="40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1E247A17-9E9B-4D47-AFDB-EC33284A6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2" y="3064"/>
              <a:ext cx="61" cy="788"/>
            </a:xfrm>
            <a:custGeom>
              <a:avLst/>
              <a:gdLst>
                <a:gd name="T0" fmla="*/ 0 w 61"/>
                <a:gd name="T1" fmla="*/ 0 h 788"/>
                <a:gd name="T2" fmla="*/ 0 w 61"/>
                <a:gd name="T3" fmla="*/ 788 h 788"/>
                <a:gd name="T4" fmla="*/ 61 w 61"/>
                <a:gd name="T5" fmla="*/ 78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788">
                  <a:moveTo>
                    <a:pt x="0" y="0"/>
                  </a:moveTo>
                  <a:lnTo>
                    <a:pt x="0" y="788"/>
                  </a:lnTo>
                  <a:lnTo>
                    <a:pt x="61" y="78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564425DA-AE5C-4842-A762-A953C56AA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3061"/>
              <a:ext cx="275" cy="687"/>
            </a:xfrm>
            <a:custGeom>
              <a:avLst/>
              <a:gdLst>
                <a:gd name="T0" fmla="*/ 0 w 275"/>
                <a:gd name="T1" fmla="*/ 687 h 687"/>
                <a:gd name="T2" fmla="*/ 0 w 275"/>
                <a:gd name="T3" fmla="*/ 0 h 687"/>
                <a:gd name="T4" fmla="*/ 275 w 275"/>
                <a:gd name="T5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5" h="687">
                  <a:moveTo>
                    <a:pt x="0" y="687"/>
                  </a:moveTo>
                  <a:lnTo>
                    <a:pt x="0" y="0"/>
                  </a:lnTo>
                  <a:lnTo>
                    <a:pt x="2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3C45D1BA-165A-4470-898E-0EE58D2F2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7" y="4377"/>
              <a:ext cx="44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AA47B0B9-E161-4F79-98E2-02BEBE1D5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3754"/>
              <a:ext cx="1287" cy="687"/>
            </a:xfrm>
            <a:custGeom>
              <a:avLst/>
              <a:gdLst>
                <a:gd name="T0" fmla="*/ 0 w 1287"/>
                <a:gd name="T1" fmla="*/ 0 h 687"/>
                <a:gd name="T2" fmla="*/ 0 w 1287"/>
                <a:gd name="T3" fmla="*/ 687 h 687"/>
                <a:gd name="T4" fmla="*/ 1287 w 1287"/>
                <a:gd name="T5" fmla="*/ 687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7" h="687">
                  <a:moveTo>
                    <a:pt x="0" y="0"/>
                  </a:moveTo>
                  <a:lnTo>
                    <a:pt x="0" y="687"/>
                  </a:lnTo>
                  <a:lnTo>
                    <a:pt x="1287" y="68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2F8769A1-6635-47D8-BA6F-DB19931D4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" y="275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E4BB10B0-F6FC-4687-8428-85E4F2D81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085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148A09A6-29A8-4DAD-8424-20129521C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" y="122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29FBD325-4704-4831-8494-A09E13B55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" y="164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3BBF8389-E4B3-40C9-BF30-6D64D8644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" y="190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2A458D24-F8BC-470F-B9DE-A00C11804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0" y="150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62C8A0F3-30E8-4929-A3A9-E562A917B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232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3EAD123A-A7A8-4370-9A44-314FE92ED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185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2B472E53-B650-4062-B130-EE7D01192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0" y="216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BEF8C24B-F53A-4528-B8DF-A4ECACFD1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4" y="3872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E30873AC-50AE-4A54-8BD2-C279354E3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0" y="331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3B9E1AEA-1C2E-453A-A2C3-F0863B859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345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89D1B433-49E4-40EB-AB3B-E6863C432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" y="361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D74BC59B-5A01-48B0-BCBF-B2E70C500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1" y="391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11337FB4-69A9-44A5-9821-D830BBF33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3" y="334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0E50A754-69DE-4CA2-84CD-C7AEF6C0E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5" y="289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Line 76">
              <a:extLst>
                <a:ext uri="{FF2B5EF4-FFF2-40B4-BE49-F238E27FC236}">
                  <a16:creationId xmlns:a16="http://schemas.microsoft.com/office/drawing/2014/main" xmlns="" id="{02C0390E-3E38-45CD-B0B5-2900E75217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7" y="4696"/>
              <a:ext cx="11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7">
              <a:extLst>
                <a:ext uri="{FF2B5EF4-FFF2-40B4-BE49-F238E27FC236}">
                  <a16:creationId xmlns:a16="http://schemas.microsoft.com/office/drawing/2014/main" xmlns="" id="{1E0DF9AA-78D1-4644-BB76-9693BE90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7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78">
              <a:extLst>
                <a:ext uri="{FF2B5EF4-FFF2-40B4-BE49-F238E27FC236}">
                  <a16:creationId xmlns:a16="http://schemas.microsoft.com/office/drawing/2014/main" xmlns="" id="{4783676F-B8D8-4584-8936-DCB7864BD6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9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92CF7F1E-6367-438B-99CE-E0E9DCB78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" y="4719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xmlns="" id="{C9BB4E20-E095-4B68-A925-30D7F04B811F}"/>
              </a:ext>
            </a:extLst>
          </p:cNvPr>
          <p:cNvCxnSpPr/>
          <p:nvPr/>
        </p:nvCxnSpPr>
        <p:spPr>
          <a:xfrm>
            <a:off x="2355264" y="4751785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xmlns="" id="{8EEAF1C0-D2C9-4493-ABBA-C70C8FD3514B}"/>
              </a:ext>
            </a:extLst>
          </p:cNvPr>
          <p:cNvCxnSpPr/>
          <p:nvPr/>
        </p:nvCxnSpPr>
        <p:spPr>
          <a:xfrm>
            <a:off x="2218238" y="2837822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85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880075-0371-493C-A6FD-BFCE2249C6D9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PKS11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71B5B8C4-0EA3-40A6-974B-D623C46549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25513" y="1599406"/>
            <a:ext cx="5019675" cy="6707188"/>
            <a:chOff x="583" y="930"/>
            <a:chExt cx="3162" cy="390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E24527B-9E40-4095-A6B2-9EAF2F282C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83" y="930"/>
              <a:ext cx="3154" cy="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6239345-C60A-47A8-8F68-690079B3F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01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E77FD1AB-A79B-4D2D-8871-B96588BB2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" y="1082"/>
              <a:ext cx="143" cy="74"/>
            </a:xfrm>
            <a:custGeom>
              <a:avLst/>
              <a:gdLst>
                <a:gd name="T0" fmla="*/ 0 w 143"/>
                <a:gd name="T1" fmla="*/ 74 h 74"/>
                <a:gd name="T2" fmla="*/ 0 w 143"/>
                <a:gd name="T3" fmla="*/ 0 h 74"/>
                <a:gd name="T4" fmla="*/ 143 w 14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74">
                  <a:moveTo>
                    <a:pt x="0" y="74"/>
                  </a:moveTo>
                  <a:lnTo>
                    <a:pt x="0" y="0"/>
                  </a:lnTo>
                  <a:lnTo>
                    <a:pt x="1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6795D2C-67A6-4CE7-B439-F30F2A4B6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2" y="117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CD84878E-06C6-4E48-97A1-42E7FD325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" y="1162"/>
              <a:ext cx="164" cy="74"/>
            </a:xfrm>
            <a:custGeom>
              <a:avLst/>
              <a:gdLst>
                <a:gd name="T0" fmla="*/ 0 w 164"/>
                <a:gd name="T1" fmla="*/ 0 h 74"/>
                <a:gd name="T2" fmla="*/ 0 w 164"/>
                <a:gd name="T3" fmla="*/ 74 h 74"/>
                <a:gd name="T4" fmla="*/ 164 w 164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74">
                  <a:moveTo>
                    <a:pt x="0" y="0"/>
                  </a:moveTo>
                  <a:lnTo>
                    <a:pt x="0" y="74"/>
                  </a:lnTo>
                  <a:lnTo>
                    <a:pt x="164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8683419E-EB6C-4987-BEE6-E1C99C84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1159"/>
              <a:ext cx="28" cy="112"/>
            </a:xfrm>
            <a:custGeom>
              <a:avLst/>
              <a:gdLst>
                <a:gd name="T0" fmla="*/ 0 w 28"/>
                <a:gd name="T1" fmla="*/ 112 h 112"/>
                <a:gd name="T2" fmla="*/ 0 w 28"/>
                <a:gd name="T3" fmla="*/ 0 h 112"/>
                <a:gd name="T4" fmla="*/ 28 w 28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112">
                  <a:moveTo>
                    <a:pt x="0" y="112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E8A2F94-E144-4812-B856-FA4B3AF74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" y="132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4E6C80A5-CAA6-4506-849A-243226A69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1277"/>
              <a:ext cx="153" cy="112"/>
            </a:xfrm>
            <a:custGeom>
              <a:avLst/>
              <a:gdLst>
                <a:gd name="T0" fmla="*/ 0 w 153"/>
                <a:gd name="T1" fmla="*/ 0 h 112"/>
                <a:gd name="T2" fmla="*/ 0 w 153"/>
                <a:gd name="T3" fmla="*/ 112 h 112"/>
                <a:gd name="T4" fmla="*/ 153 w 153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112">
                  <a:moveTo>
                    <a:pt x="0" y="0"/>
                  </a:moveTo>
                  <a:lnTo>
                    <a:pt x="0" y="112"/>
                  </a:lnTo>
                  <a:lnTo>
                    <a:pt x="153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4DFE243D-C81E-4F9B-9D2C-1498F52AE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" y="1274"/>
              <a:ext cx="29" cy="131"/>
            </a:xfrm>
            <a:custGeom>
              <a:avLst/>
              <a:gdLst>
                <a:gd name="T0" fmla="*/ 0 w 29"/>
                <a:gd name="T1" fmla="*/ 131 h 131"/>
                <a:gd name="T2" fmla="*/ 0 w 29"/>
                <a:gd name="T3" fmla="*/ 0 h 131"/>
                <a:gd name="T4" fmla="*/ 29 w 29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31">
                  <a:moveTo>
                    <a:pt x="0" y="131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B0862D8-05CB-4A28-9A61-5586AAA1E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" y="1479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427CA042-8977-4F20-8A55-FDCC17E8B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" y="1412"/>
              <a:ext cx="229" cy="131"/>
            </a:xfrm>
            <a:custGeom>
              <a:avLst/>
              <a:gdLst>
                <a:gd name="T0" fmla="*/ 0 w 229"/>
                <a:gd name="T1" fmla="*/ 0 h 131"/>
                <a:gd name="T2" fmla="*/ 0 w 229"/>
                <a:gd name="T3" fmla="*/ 131 h 131"/>
                <a:gd name="T4" fmla="*/ 229 w 229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31">
                  <a:moveTo>
                    <a:pt x="0" y="0"/>
                  </a:moveTo>
                  <a:lnTo>
                    <a:pt x="0" y="131"/>
                  </a:lnTo>
                  <a:lnTo>
                    <a:pt x="229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9935A155-B38A-4B34-98D7-185CDB236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1409"/>
              <a:ext cx="85" cy="141"/>
            </a:xfrm>
            <a:custGeom>
              <a:avLst/>
              <a:gdLst>
                <a:gd name="T0" fmla="*/ 0 w 85"/>
                <a:gd name="T1" fmla="*/ 141 h 141"/>
                <a:gd name="T2" fmla="*/ 0 w 85"/>
                <a:gd name="T3" fmla="*/ 0 h 141"/>
                <a:gd name="T4" fmla="*/ 85 w 85"/>
                <a:gd name="T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41">
                  <a:moveTo>
                    <a:pt x="0" y="141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C00C96F-AE3A-4821-A9E7-C14278569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5" y="1633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8419453A-CBD0-4804-8A4E-DC1061FFA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1556"/>
              <a:ext cx="219" cy="141"/>
            </a:xfrm>
            <a:custGeom>
              <a:avLst/>
              <a:gdLst>
                <a:gd name="T0" fmla="*/ 0 w 219"/>
                <a:gd name="T1" fmla="*/ 0 h 141"/>
                <a:gd name="T2" fmla="*/ 0 w 219"/>
                <a:gd name="T3" fmla="*/ 141 h 141"/>
                <a:gd name="T4" fmla="*/ 219 w 219"/>
                <a:gd name="T5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141">
                  <a:moveTo>
                    <a:pt x="0" y="0"/>
                  </a:moveTo>
                  <a:lnTo>
                    <a:pt x="0" y="141"/>
                  </a:lnTo>
                  <a:lnTo>
                    <a:pt x="219" y="1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F1FEF112-8647-462A-B0F3-BA156855D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1553"/>
              <a:ext cx="57" cy="184"/>
            </a:xfrm>
            <a:custGeom>
              <a:avLst/>
              <a:gdLst>
                <a:gd name="T0" fmla="*/ 0 w 57"/>
                <a:gd name="T1" fmla="*/ 184 h 184"/>
                <a:gd name="T2" fmla="*/ 0 w 57"/>
                <a:gd name="T3" fmla="*/ 0 h 184"/>
                <a:gd name="T4" fmla="*/ 57 w 57"/>
                <a:gd name="T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184">
                  <a:moveTo>
                    <a:pt x="0" y="184"/>
                  </a:move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4A92562-B393-408F-8ABE-EA86A1FFE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" y="1787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6BAF677-7A37-4CE9-B365-CF58C23E0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1851"/>
              <a:ext cx="70" cy="73"/>
            </a:xfrm>
            <a:custGeom>
              <a:avLst/>
              <a:gdLst>
                <a:gd name="T0" fmla="*/ 0 w 70"/>
                <a:gd name="T1" fmla="*/ 73 h 73"/>
                <a:gd name="T2" fmla="*/ 0 w 70"/>
                <a:gd name="T3" fmla="*/ 0 h 73"/>
                <a:gd name="T4" fmla="*/ 70 w 70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73">
                  <a:moveTo>
                    <a:pt x="0" y="73"/>
                  </a:moveTo>
                  <a:lnTo>
                    <a:pt x="0" y="0"/>
                  </a:lnTo>
                  <a:lnTo>
                    <a:pt x="7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23DCC823-3249-402F-94BF-DB1804DB3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" y="1940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4E1433FA-6193-4A2A-B7A4-E79ED1C58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1931"/>
              <a:ext cx="70" cy="73"/>
            </a:xfrm>
            <a:custGeom>
              <a:avLst/>
              <a:gdLst>
                <a:gd name="T0" fmla="*/ 0 w 70"/>
                <a:gd name="T1" fmla="*/ 0 h 73"/>
                <a:gd name="T2" fmla="*/ 0 w 70"/>
                <a:gd name="T3" fmla="*/ 73 h 73"/>
                <a:gd name="T4" fmla="*/ 70 w 70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73">
                  <a:moveTo>
                    <a:pt x="0" y="0"/>
                  </a:moveTo>
                  <a:lnTo>
                    <a:pt x="0" y="73"/>
                  </a:lnTo>
                  <a:lnTo>
                    <a:pt x="70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E841FDE6-A791-4C86-99D3-9E3E7A748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1743"/>
              <a:ext cx="155" cy="184"/>
            </a:xfrm>
            <a:custGeom>
              <a:avLst/>
              <a:gdLst>
                <a:gd name="T0" fmla="*/ 0 w 155"/>
                <a:gd name="T1" fmla="*/ 0 h 184"/>
                <a:gd name="T2" fmla="*/ 0 w 155"/>
                <a:gd name="T3" fmla="*/ 184 h 184"/>
                <a:gd name="T4" fmla="*/ 155 w 155"/>
                <a:gd name="T5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84">
                  <a:moveTo>
                    <a:pt x="0" y="0"/>
                  </a:moveTo>
                  <a:lnTo>
                    <a:pt x="0" y="184"/>
                  </a:lnTo>
                  <a:lnTo>
                    <a:pt x="155" y="1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39FFBA63-8F21-4A73-A310-2D6AF152F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1740"/>
              <a:ext cx="20" cy="368"/>
            </a:xfrm>
            <a:custGeom>
              <a:avLst/>
              <a:gdLst>
                <a:gd name="T0" fmla="*/ 0 w 20"/>
                <a:gd name="T1" fmla="*/ 368 h 368"/>
                <a:gd name="T2" fmla="*/ 0 w 20"/>
                <a:gd name="T3" fmla="*/ 0 h 368"/>
                <a:gd name="T4" fmla="*/ 20 w 20"/>
                <a:gd name="T5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368">
                  <a:moveTo>
                    <a:pt x="0" y="368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198D6DD6-E87B-44BA-9066-FA15E4932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2094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C1F7393A-9D00-4D73-ADFD-6B3661366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158"/>
              <a:ext cx="65" cy="74"/>
            </a:xfrm>
            <a:custGeom>
              <a:avLst/>
              <a:gdLst>
                <a:gd name="T0" fmla="*/ 0 w 65"/>
                <a:gd name="T1" fmla="*/ 74 h 74"/>
                <a:gd name="T2" fmla="*/ 0 w 65"/>
                <a:gd name="T3" fmla="*/ 0 h 74"/>
                <a:gd name="T4" fmla="*/ 65 w 65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4">
                  <a:moveTo>
                    <a:pt x="0" y="74"/>
                  </a:moveTo>
                  <a:lnTo>
                    <a:pt x="0" y="0"/>
                  </a:lnTo>
                  <a:lnTo>
                    <a:pt x="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518274AC-08F2-4B89-8794-6562A0803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" y="2248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0D0A4E0B-69F2-4553-8419-78FA7A241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38"/>
              <a:ext cx="54" cy="74"/>
            </a:xfrm>
            <a:custGeom>
              <a:avLst/>
              <a:gdLst>
                <a:gd name="T0" fmla="*/ 0 w 54"/>
                <a:gd name="T1" fmla="*/ 0 h 74"/>
                <a:gd name="T2" fmla="*/ 0 w 54"/>
                <a:gd name="T3" fmla="*/ 74 h 74"/>
                <a:gd name="T4" fmla="*/ 54 w 54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74">
                  <a:moveTo>
                    <a:pt x="0" y="0"/>
                  </a:moveTo>
                  <a:lnTo>
                    <a:pt x="0" y="74"/>
                  </a:lnTo>
                  <a:lnTo>
                    <a:pt x="54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9E9EAD6E-0526-47ED-87C9-2935F996D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2235"/>
              <a:ext cx="122" cy="112"/>
            </a:xfrm>
            <a:custGeom>
              <a:avLst/>
              <a:gdLst>
                <a:gd name="T0" fmla="*/ 0 w 122"/>
                <a:gd name="T1" fmla="*/ 112 h 112"/>
                <a:gd name="T2" fmla="*/ 0 w 122"/>
                <a:gd name="T3" fmla="*/ 0 h 112"/>
                <a:gd name="T4" fmla="*/ 122 w 122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12">
                  <a:moveTo>
                    <a:pt x="0" y="112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649528DE-A791-44BB-BFBD-CF96B80B4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9" y="2402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93411B0D-DC7F-423D-85C0-A4D26A466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" y="2353"/>
              <a:ext cx="141" cy="112"/>
            </a:xfrm>
            <a:custGeom>
              <a:avLst/>
              <a:gdLst>
                <a:gd name="T0" fmla="*/ 0 w 141"/>
                <a:gd name="T1" fmla="*/ 0 h 112"/>
                <a:gd name="T2" fmla="*/ 0 w 141"/>
                <a:gd name="T3" fmla="*/ 112 h 112"/>
                <a:gd name="T4" fmla="*/ 141 w 141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12">
                  <a:moveTo>
                    <a:pt x="0" y="0"/>
                  </a:moveTo>
                  <a:lnTo>
                    <a:pt x="0" y="112"/>
                  </a:lnTo>
                  <a:lnTo>
                    <a:pt x="141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4A058E45-C082-46F3-8F70-B7FBEA35B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" y="2350"/>
              <a:ext cx="25" cy="131"/>
            </a:xfrm>
            <a:custGeom>
              <a:avLst/>
              <a:gdLst>
                <a:gd name="T0" fmla="*/ 0 w 25"/>
                <a:gd name="T1" fmla="*/ 131 h 131"/>
                <a:gd name="T2" fmla="*/ 0 w 25"/>
                <a:gd name="T3" fmla="*/ 0 h 131"/>
                <a:gd name="T4" fmla="*/ 25 w 25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31">
                  <a:moveTo>
                    <a:pt x="0" y="131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36CDE61A-2CA8-454D-A6AB-3294F2B82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4" y="2555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24894803-2BCA-44E5-93F1-BFC5636F8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" y="2488"/>
              <a:ext cx="161" cy="131"/>
            </a:xfrm>
            <a:custGeom>
              <a:avLst/>
              <a:gdLst>
                <a:gd name="T0" fmla="*/ 0 w 161"/>
                <a:gd name="T1" fmla="*/ 0 h 131"/>
                <a:gd name="T2" fmla="*/ 0 w 161"/>
                <a:gd name="T3" fmla="*/ 131 h 131"/>
                <a:gd name="T4" fmla="*/ 161 w 161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31">
                  <a:moveTo>
                    <a:pt x="0" y="0"/>
                  </a:moveTo>
                  <a:lnTo>
                    <a:pt x="0" y="131"/>
                  </a:lnTo>
                  <a:lnTo>
                    <a:pt x="161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9EE9AA5-47AB-4FA6-9BC7-6B4688C3B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2115"/>
              <a:ext cx="44" cy="370"/>
            </a:xfrm>
            <a:custGeom>
              <a:avLst/>
              <a:gdLst>
                <a:gd name="T0" fmla="*/ 0 w 44"/>
                <a:gd name="T1" fmla="*/ 0 h 370"/>
                <a:gd name="T2" fmla="*/ 0 w 44"/>
                <a:gd name="T3" fmla="*/ 370 h 370"/>
                <a:gd name="T4" fmla="*/ 44 w 44"/>
                <a:gd name="T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0">
                  <a:moveTo>
                    <a:pt x="0" y="0"/>
                  </a:moveTo>
                  <a:lnTo>
                    <a:pt x="0" y="370"/>
                  </a:lnTo>
                  <a:lnTo>
                    <a:pt x="44" y="3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ECA601B1-EB2D-4E37-98BA-342367BA3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2112"/>
              <a:ext cx="20" cy="326"/>
            </a:xfrm>
            <a:custGeom>
              <a:avLst/>
              <a:gdLst>
                <a:gd name="T0" fmla="*/ 0 w 20"/>
                <a:gd name="T1" fmla="*/ 326 h 326"/>
                <a:gd name="T2" fmla="*/ 0 w 20"/>
                <a:gd name="T3" fmla="*/ 0 h 326"/>
                <a:gd name="T4" fmla="*/ 20 w 20"/>
                <a:gd name="T5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326">
                  <a:moveTo>
                    <a:pt x="0" y="326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CCC1748B-9F81-4246-A5E7-439D46A0F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" y="2709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A945DAC4-3576-40C5-BCF8-184754307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2445"/>
              <a:ext cx="171" cy="328"/>
            </a:xfrm>
            <a:custGeom>
              <a:avLst/>
              <a:gdLst>
                <a:gd name="T0" fmla="*/ 0 w 171"/>
                <a:gd name="T1" fmla="*/ 0 h 328"/>
                <a:gd name="T2" fmla="*/ 0 w 171"/>
                <a:gd name="T3" fmla="*/ 328 h 328"/>
                <a:gd name="T4" fmla="*/ 171 w 171"/>
                <a:gd name="T5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328">
                  <a:moveTo>
                    <a:pt x="0" y="0"/>
                  </a:moveTo>
                  <a:lnTo>
                    <a:pt x="0" y="328"/>
                  </a:lnTo>
                  <a:lnTo>
                    <a:pt x="171" y="32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A2AAA7BA-CA96-456E-9D9C-EF461FA10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2441"/>
              <a:ext cx="52" cy="239"/>
            </a:xfrm>
            <a:custGeom>
              <a:avLst/>
              <a:gdLst>
                <a:gd name="T0" fmla="*/ 0 w 52"/>
                <a:gd name="T1" fmla="*/ 239 h 239"/>
                <a:gd name="T2" fmla="*/ 0 w 52"/>
                <a:gd name="T3" fmla="*/ 0 h 239"/>
                <a:gd name="T4" fmla="*/ 52 w 52"/>
                <a:gd name="T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239">
                  <a:moveTo>
                    <a:pt x="0" y="239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CCFC0D50-E46E-4BFF-9827-B8369E78C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8" y="2863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F8822056-561C-47EE-9BE4-E9D451582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2686"/>
              <a:ext cx="271" cy="240"/>
            </a:xfrm>
            <a:custGeom>
              <a:avLst/>
              <a:gdLst>
                <a:gd name="T0" fmla="*/ 0 w 271"/>
                <a:gd name="T1" fmla="*/ 0 h 240"/>
                <a:gd name="T2" fmla="*/ 0 w 271"/>
                <a:gd name="T3" fmla="*/ 240 h 240"/>
                <a:gd name="T4" fmla="*/ 271 w 271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240">
                  <a:moveTo>
                    <a:pt x="0" y="0"/>
                  </a:moveTo>
                  <a:lnTo>
                    <a:pt x="0" y="240"/>
                  </a:lnTo>
                  <a:lnTo>
                    <a:pt x="271" y="2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445198B3-5D26-4BD0-98A7-F5F1D2319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8" y="2683"/>
              <a:ext cx="796" cy="450"/>
            </a:xfrm>
            <a:custGeom>
              <a:avLst/>
              <a:gdLst>
                <a:gd name="T0" fmla="*/ 0 w 796"/>
                <a:gd name="T1" fmla="*/ 450 h 450"/>
                <a:gd name="T2" fmla="*/ 0 w 796"/>
                <a:gd name="T3" fmla="*/ 0 h 450"/>
                <a:gd name="T4" fmla="*/ 796 w 796"/>
                <a:gd name="T5" fmla="*/ 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6" h="450">
                  <a:moveTo>
                    <a:pt x="0" y="450"/>
                  </a:moveTo>
                  <a:lnTo>
                    <a:pt x="0" y="0"/>
                  </a:lnTo>
                  <a:lnTo>
                    <a:pt x="7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2BD4C68A-33BB-45ED-BCDD-DD02CF322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3016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169ECEDB-5D06-48CB-BFE4-EFE94F72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080"/>
              <a:ext cx="158" cy="74"/>
            </a:xfrm>
            <a:custGeom>
              <a:avLst/>
              <a:gdLst>
                <a:gd name="T0" fmla="*/ 0 w 158"/>
                <a:gd name="T1" fmla="*/ 74 h 74"/>
                <a:gd name="T2" fmla="*/ 0 w 158"/>
                <a:gd name="T3" fmla="*/ 0 h 74"/>
                <a:gd name="T4" fmla="*/ 158 w 158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74">
                  <a:moveTo>
                    <a:pt x="0" y="74"/>
                  </a:moveTo>
                  <a:lnTo>
                    <a:pt x="0" y="0"/>
                  </a:lnTo>
                  <a:lnTo>
                    <a:pt x="1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95793D36-9AAC-4744-BDAC-FF9FB329B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170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8A3BF78A-3F75-4E02-A38C-AAA9A7E6F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160"/>
              <a:ext cx="131" cy="74"/>
            </a:xfrm>
            <a:custGeom>
              <a:avLst/>
              <a:gdLst>
                <a:gd name="T0" fmla="*/ 0 w 131"/>
                <a:gd name="T1" fmla="*/ 0 h 74"/>
                <a:gd name="T2" fmla="*/ 0 w 131"/>
                <a:gd name="T3" fmla="*/ 74 h 74"/>
                <a:gd name="T4" fmla="*/ 131 w 131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74">
                  <a:moveTo>
                    <a:pt x="0" y="0"/>
                  </a:moveTo>
                  <a:lnTo>
                    <a:pt x="0" y="74"/>
                  </a:lnTo>
                  <a:lnTo>
                    <a:pt x="131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F1CE795B-4CF1-4318-A9AA-AB21F0C29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157"/>
              <a:ext cx="92" cy="112"/>
            </a:xfrm>
            <a:custGeom>
              <a:avLst/>
              <a:gdLst>
                <a:gd name="T0" fmla="*/ 0 w 92"/>
                <a:gd name="T1" fmla="*/ 112 h 112"/>
                <a:gd name="T2" fmla="*/ 0 w 92"/>
                <a:gd name="T3" fmla="*/ 0 h 112"/>
                <a:gd name="T4" fmla="*/ 92 w 92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112">
                  <a:moveTo>
                    <a:pt x="0" y="112"/>
                  </a:moveTo>
                  <a:lnTo>
                    <a:pt x="0" y="0"/>
                  </a:lnTo>
                  <a:lnTo>
                    <a:pt x="9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0DC0083E-68A6-4023-AE2D-6618E2613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3" y="3324"/>
              <a:ext cx="118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47973AD3-FDEB-4A67-AA4F-4820F2F62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75"/>
              <a:ext cx="210" cy="113"/>
            </a:xfrm>
            <a:custGeom>
              <a:avLst/>
              <a:gdLst>
                <a:gd name="T0" fmla="*/ 0 w 210"/>
                <a:gd name="T1" fmla="*/ 0 h 113"/>
                <a:gd name="T2" fmla="*/ 0 w 210"/>
                <a:gd name="T3" fmla="*/ 113 h 113"/>
                <a:gd name="T4" fmla="*/ 210 w 210"/>
                <a:gd name="T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" h="113">
                  <a:moveTo>
                    <a:pt x="0" y="0"/>
                  </a:moveTo>
                  <a:lnTo>
                    <a:pt x="0" y="113"/>
                  </a:lnTo>
                  <a:lnTo>
                    <a:pt x="210" y="11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08437448-C14D-46E3-A5FF-EBA3D993A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272"/>
              <a:ext cx="240" cy="132"/>
            </a:xfrm>
            <a:custGeom>
              <a:avLst/>
              <a:gdLst>
                <a:gd name="T0" fmla="*/ 0 w 240"/>
                <a:gd name="T1" fmla="*/ 132 h 132"/>
                <a:gd name="T2" fmla="*/ 0 w 240"/>
                <a:gd name="T3" fmla="*/ 0 h 132"/>
                <a:gd name="T4" fmla="*/ 240 w 240"/>
                <a:gd name="T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132">
                  <a:moveTo>
                    <a:pt x="0" y="132"/>
                  </a:moveTo>
                  <a:lnTo>
                    <a:pt x="0" y="0"/>
                  </a:lnTo>
                  <a:lnTo>
                    <a:pt x="2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2340A7D2-A27F-44D9-A59F-E4E5B3693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9" y="3477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C31DAAD2-7841-4DD7-89E0-23646EF45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410"/>
              <a:ext cx="515" cy="131"/>
            </a:xfrm>
            <a:custGeom>
              <a:avLst/>
              <a:gdLst>
                <a:gd name="T0" fmla="*/ 0 w 515"/>
                <a:gd name="T1" fmla="*/ 0 h 131"/>
                <a:gd name="T2" fmla="*/ 0 w 515"/>
                <a:gd name="T3" fmla="*/ 131 h 131"/>
                <a:gd name="T4" fmla="*/ 515 w 515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131">
                  <a:moveTo>
                    <a:pt x="0" y="0"/>
                  </a:moveTo>
                  <a:lnTo>
                    <a:pt x="0" y="131"/>
                  </a:lnTo>
                  <a:lnTo>
                    <a:pt x="515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936517E2-6AE6-47B3-9C6E-2BAAB7B13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407"/>
              <a:ext cx="56" cy="179"/>
            </a:xfrm>
            <a:custGeom>
              <a:avLst/>
              <a:gdLst>
                <a:gd name="T0" fmla="*/ 0 w 56"/>
                <a:gd name="T1" fmla="*/ 179 h 179"/>
                <a:gd name="T2" fmla="*/ 0 w 56"/>
                <a:gd name="T3" fmla="*/ 0 h 179"/>
                <a:gd name="T4" fmla="*/ 56 w 56"/>
                <a:gd name="T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79">
                  <a:moveTo>
                    <a:pt x="0" y="179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D9BB51CD-5E14-4F6C-B735-6CF6B2DD9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" y="3631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559C72D2-9DA2-4E32-BA12-08C8BAE28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3695"/>
              <a:ext cx="396" cy="74"/>
            </a:xfrm>
            <a:custGeom>
              <a:avLst/>
              <a:gdLst>
                <a:gd name="T0" fmla="*/ 0 w 396"/>
                <a:gd name="T1" fmla="*/ 74 h 74"/>
                <a:gd name="T2" fmla="*/ 0 w 396"/>
                <a:gd name="T3" fmla="*/ 0 h 74"/>
                <a:gd name="T4" fmla="*/ 396 w 396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74">
                  <a:moveTo>
                    <a:pt x="0" y="74"/>
                  </a:moveTo>
                  <a:lnTo>
                    <a:pt x="0" y="0"/>
                  </a:lnTo>
                  <a:lnTo>
                    <a:pt x="3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7904CAD9-4A8E-44FF-BDC0-879C0A8F3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3785"/>
              <a:ext cx="6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C85FE3FE-FC4E-433D-8CD6-2B03E6B60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3775"/>
              <a:ext cx="238" cy="74"/>
            </a:xfrm>
            <a:custGeom>
              <a:avLst/>
              <a:gdLst>
                <a:gd name="T0" fmla="*/ 0 w 238"/>
                <a:gd name="T1" fmla="*/ 0 h 74"/>
                <a:gd name="T2" fmla="*/ 0 w 238"/>
                <a:gd name="T3" fmla="*/ 74 h 74"/>
                <a:gd name="T4" fmla="*/ 238 w 238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8" h="74">
                  <a:moveTo>
                    <a:pt x="0" y="0"/>
                  </a:moveTo>
                  <a:lnTo>
                    <a:pt x="0" y="74"/>
                  </a:lnTo>
                  <a:lnTo>
                    <a:pt x="238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957D5C6C-AEAF-483C-BC84-817254378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592"/>
              <a:ext cx="156" cy="180"/>
            </a:xfrm>
            <a:custGeom>
              <a:avLst/>
              <a:gdLst>
                <a:gd name="T0" fmla="*/ 0 w 156"/>
                <a:gd name="T1" fmla="*/ 0 h 180"/>
                <a:gd name="T2" fmla="*/ 0 w 156"/>
                <a:gd name="T3" fmla="*/ 180 h 180"/>
                <a:gd name="T4" fmla="*/ 156 w 156"/>
                <a:gd name="T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80">
                  <a:moveTo>
                    <a:pt x="0" y="0"/>
                  </a:moveTo>
                  <a:lnTo>
                    <a:pt x="0" y="180"/>
                  </a:lnTo>
                  <a:lnTo>
                    <a:pt x="156" y="1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2ADCCEA4-7EF6-4B9D-8320-C551DC99F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8" y="3139"/>
              <a:ext cx="596" cy="450"/>
            </a:xfrm>
            <a:custGeom>
              <a:avLst/>
              <a:gdLst>
                <a:gd name="T0" fmla="*/ 0 w 596"/>
                <a:gd name="T1" fmla="*/ 0 h 450"/>
                <a:gd name="T2" fmla="*/ 0 w 596"/>
                <a:gd name="T3" fmla="*/ 450 h 450"/>
                <a:gd name="T4" fmla="*/ 596 w 596"/>
                <a:gd name="T5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6" h="450">
                  <a:moveTo>
                    <a:pt x="0" y="0"/>
                  </a:moveTo>
                  <a:lnTo>
                    <a:pt x="0" y="450"/>
                  </a:lnTo>
                  <a:lnTo>
                    <a:pt x="596" y="4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C03E8A58-3B91-4291-814E-C5A4ADC8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3136"/>
              <a:ext cx="662" cy="468"/>
            </a:xfrm>
            <a:custGeom>
              <a:avLst/>
              <a:gdLst>
                <a:gd name="T0" fmla="*/ 0 w 662"/>
                <a:gd name="T1" fmla="*/ 468 h 468"/>
                <a:gd name="T2" fmla="*/ 0 w 662"/>
                <a:gd name="T3" fmla="*/ 0 h 468"/>
                <a:gd name="T4" fmla="*/ 662 w 662"/>
                <a:gd name="T5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2" h="468">
                  <a:moveTo>
                    <a:pt x="0" y="468"/>
                  </a:moveTo>
                  <a:lnTo>
                    <a:pt x="0" y="0"/>
                  </a:lnTo>
                  <a:lnTo>
                    <a:pt x="6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27FC7BDE-DF4C-453E-A151-7C152A84B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" y="3939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C6698CCE-445A-4FDE-BC7B-16F6EC235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2" y="4002"/>
              <a:ext cx="173" cy="74"/>
            </a:xfrm>
            <a:custGeom>
              <a:avLst/>
              <a:gdLst>
                <a:gd name="T0" fmla="*/ 0 w 173"/>
                <a:gd name="T1" fmla="*/ 74 h 74"/>
                <a:gd name="T2" fmla="*/ 0 w 173"/>
                <a:gd name="T3" fmla="*/ 0 h 74"/>
                <a:gd name="T4" fmla="*/ 173 w 17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74">
                  <a:moveTo>
                    <a:pt x="0" y="74"/>
                  </a:moveTo>
                  <a:lnTo>
                    <a:pt x="0" y="0"/>
                  </a:lnTo>
                  <a:lnTo>
                    <a:pt x="1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0E841326-17F0-4285-9012-167E6F811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" y="4092"/>
              <a:ext cx="76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CFE13141-0CF0-4AFE-A4A0-835D2499E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2" y="4082"/>
              <a:ext cx="99" cy="74"/>
            </a:xfrm>
            <a:custGeom>
              <a:avLst/>
              <a:gdLst>
                <a:gd name="T0" fmla="*/ 0 w 99"/>
                <a:gd name="T1" fmla="*/ 0 h 74"/>
                <a:gd name="T2" fmla="*/ 0 w 99"/>
                <a:gd name="T3" fmla="*/ 74 h 74"/>
                <a:gd name="T4" fmla="*/ 99 w 99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74">
                  <a:moveTo>
                    <a:pt x="0" y="0"/>
                  </a:moveTo>
                  <a:lnTo>
                    <a:pt x="0" y="74"/>
                  </a:lnTo>
                  <a:lnTo>
                    <a:pt x="99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32C33EBE-2477-4E99-9F86-CDC504A4F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3610"/>
              <a:ext cx="636" cy="469"/>
            </a:xfrm>
            <a:custGeom>
              <a:avLst/>
              <a:gdLst>
                <a:gd name="T0" fmla="*/ 0 w 636"/>
                <a:gd name="T1" fmla="*/ 0 h 469"/>
                <a:gd name="T2" fmla="*/ 0 w 636"/>
                <a:gd name="T3" fmla="*/ 469 h 469"/>
                <a:gd name="T4" fmla="*/ 636 w 636"/>
                <a:gd name="T5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6" h="469">
                  <a:moveTo>
                    <a:pt x="0" y="0"/>
                  </a:moveTo>
                  <a:lnTo>
                    <a:pt x="0" y="469"/>
                  </a:lnTo>
                  <a:lnTo>
                    <a:pt x="636" y="4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xmlns="" id="{AAA2C2A8-3045-48C3-8F3B-B6EEF3AE5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" y="3607"/>
              <a:ext cx="149" cy="386"/>
            </a:xfrm>
            <a:custGeom>
              <a:avLst/>
              <a:gdLst>
                <a:gd name="T0" fmla="*/ 0 w 149"/>
                <a:gd name="T1" fmla="*/ 386 h 386"/>
                <a:gd name="T2" fmla="*/ 0 w 149"/>
                <a:gd name="T3" fmla="*/ 0 h 386"/>
                <a:gd name="T4" fmla="*/ 149 w 149"/>
                <a:gd name="T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386">
                  <a:moveTo>
                    <a:pt x="0" y="386"/>
                  </a:moveTo>
                  <a:lnTo>
                    <a:pt x="0" y="0"/>
                  </a:lnTo>
                  <a:lnTo>
                    <a:pt x="14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8D3BFB87-89A6-45F0-8A9D-40E37B9CD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6" y="4246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AA997CB8-3CE5-426F-9A24-075CD8697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" y="4310"/>
              <a:ext cx="765" cy="73"/>
            </a:xfrm>
            <a:custGeom>
              <a:avLst/>
              <a:gdLst>
                <a:gd name="T0" fmla="*/ 0 w 765"/>
                <a:gd name="T1" fmla="*/ 73 h 73"/>
                <a:gd name="T2" fmla="*/ 0 w 765"/>
                <a:gd name="T3" fmla="*/ 0 h 73"/>
                <a:gd name="T4" fmla="*/ 765 w 765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5" h="73">
                  <a:moveTo>
                    <a:pt x="0" y="73"/>
                  </a:moveTo>
                  <a:lnTo>
                    <a:pt x="0" y="0"/>
                  </a:lnTo>
                  <a:lnTo>
                    <a:pt x="7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391148E7-D283-46EE-939C-51DAF5CB4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8" y="4400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xmlns="" id="{C003A3CE-EFC3-45BD-A60A-ADA7E10E6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" y="4390"/>
              <a:ext cx="677" cy="73"/>
            </a:xfrm>
            <a:custGeom>
              <a:avLst/>
              <a:gdLst>
                <a:gd name="T0" fmla="*/ 0 w 677"/>
                <a:gd name="T1" fmla="*/ 0 h 73"/>
                <a:gd name="T2" fmla="*/ 0 w 677"/>
                <a:gd name="T3" fmla="*/ 73 h 73"/>
                <a:gd name="T4" fmla="*/ 677 w 677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7" h="73">
                  <a:moveTo>
                    <a:pt x="0" y="0"/>
                  </a:moveTo>
                  <a:lnTo>
                    <a:pt x="0" y="73"/>
                  </a:lnTo>
                  <a:lnTo>
                    <a:pt x="677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896CB5BF-4E2E-4411-8999-6162C96E0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" y="3999"/>
              <a:ext cx="291" cy="388"/>
            </a:xfrm>
            <a:custGeom>
              <a:avLst/>
              <a:gdLst>
                <a:gd name="T0" fmla="*/ 0 w 291"/>
                <a:gd name="T1" fmla="*/ 0 h 388"/>
                <a:gd name="T2" fmla="*/ 0 w 291"/>
                <a:gd name="T3" fmla="*/ 388 h 388"/>
                <a:gd name="T4" fmla="*/ 291 w 291"/>
                <a:gd name="T5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1" h="388">
                  <a:moveTo>
                    <a:pt x="0" y="0"/>
                  </a:moveTo>
                  <a:lnTo>
                    <a:pt x="0" y="388"/>
                  </a:lnTo>
                  <a:lnTo>
                    <a:pt x="291" y="38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1CC3F0DF-C268-4F92-9F51-EFE40292A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8" y="409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32728782-0269-4C03-9DE5-3E5BA6960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440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9CEDAC1B-FE36-42B9-B8FF-C090BA79D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3" y="213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CD1443BA-8B01-444E-81CC-F6136A234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2247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538C0BB1-9E5E-4B9F-91CB-E216BC56D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6" y="250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91DA92FB-DAEB-49B5-9231-C2C76714D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0" y="105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7B43C5A8-9733-4F58-B55A-0E1F5E229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1" y="1171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E9C2B588-A2D1-43B0-B7DD-A8C367DE1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4" y="130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5A2E11F5-C076-4550-9BD8-29F1465BF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145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C216B94B-634D-4086-9BC5-957BAC6C7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" y="194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xmlns="" id="{BBE99103-B797-4FFB-8682-FB0B561E1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338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0BB19A1C-06E9-417D-A598-3E060AE98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258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2E8222F0-3435-4937-876C-1298348B8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30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C3A59C2A-1AEC-4FAA-A08C-6B6FF1DC9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6" y="3169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86B75BE9-CD16-4481-917D-9F62DABC2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" y="3789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53F4A752-B18E-402F-B182-9469AD199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1" y="360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xmlns="" id="{E9859E2D-3D30-4843-BA55-D4A206A06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" y="303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Line 89">
              <a:extLst>
                <a:ext uri="{FF2B5EF4-FFF2-40B4-BE49-F238E27FC236}">
                  <a16:creationId xmlns:a16="http://schemas.microsoft.com/office/drawing/2014/main" xmlns="" id="{2D75B7F1-905C-4F65-A9A5-0C2333F56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7" y="4696"/>
              <a:ext cx="206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90">
              <a:extLst>
                <a:ext uri="{FF2B5EF4-FFF2-40B4-BE49-F238E27FC236}">
                  <a16:creationId xmlns:a16="http://schemas.microsoft.com/office/drawing/2014/main" xmlns="" id="{2E494D6C-69C2-4AE6-9D5E-EBDFD76FD3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7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91">
              <a:extLst>
                <a:ext uri="{FF2B5EF4-FFF2-40B4-BE49-F238E27FC236}">
                  <a16:creationId xmlns:a16="http://schemas.microsoft.com/office/drawing/2014/main" xmlns="" id="{832AE3E7-9485-4CA2-9354-9EC816C64F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3" y="467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158BAE79-2EA1-46B1-9B60-3FBBD3AF0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" y="4719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800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35FC69-B331-425E-81CE-0206600C4FA8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PKS18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6B48AC30-6CCE-4E2A-871B-279235723D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039" y="1632084"/>
            <a:ext cx="4733925" cy="6641835"/>
            <a:chOff x="669" y="949"/>
            <a:chExt cx="2982" cy="386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08067103-B866-413F-93B2-2BBC5CAC1B2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69" y="949"/>
              <a:ext cx="2982" cy="3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D9B0249B-51F8-405A-AC0C-4CA6DDC6C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1044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AAA990D0-C9C0-449B-9E80-A551AE982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108"/>
              <a:ext cx="75" cy="80"/>
            </a:xfrm>
            <a:custGeom>
              <a:avLst/>
              <a:gdLst>
                <a:gd name="T0" fmla="*/ 0 w 75"/>
                <a:gd name="T1" fmla="*/ 80 h 80"/>
                <a:gd name="T2" fmla="*/ 0 w 75"/>
                <a:gd name="T3" fmla="*/ 0 h 80"/>
                <a:gd name="T4" fmla="*/ 75 w 75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80">
                  <a:moveTo>
                    <a:pt x="0" y="80"/>
                  </a:moveTo>
                  <a:lnTo>
                    <a:pt x="0" y="0"/>
                  </a:lnTo>
                  <a:lnTo>
                    <a:pt x="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FFBD825-B6B1-4FA7-BB39-D2AAA99F5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1210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53929169-78B0-46D6-87F9-2C930D83A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194"/>
              <a:ext cx="75" cy="80"/>
            </a:xfrm>
            <a:custGeom>
              <a:avLst/>
              <a:gdLst>
                <a:gd name="T0" fmla="*/ 0 w 75"/>
                <a:gd name="T1" fmla="*/ 0 h 80"/>
                <a:gd name="T2" fmla="*/ 0 w 75"/>
                <a:gd name="T3" fmla="*/ 80 h 80"/>
                <a:gd name="T4" fmla="*/ 75 w 75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80">
                  <a:moveTo>
                    <a:pt x="0" y="0"/>
                  </a:moveTo>
                  <a:lnTo>
                    <a:pt x="0" y="80"/>
                  </a:lnTo>
                  <a:lnTo>
                    <a:pt x="75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BDF741BE-FD7F-432D-A719-6A8B3B59C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" y="1191"/>
              <a:ext cx="84" cy="163"/>
            </a:xfrm>
            <a:custGeom>
              <a:avLst/>
              <a:gdLst>
                <a:gd name="T0" fmla="*/ 0 w 84"/>
                <a:gd name="T1" fmla="*/ 163 h 163"/>
                <a:gd name="T2" fmla="*/ 0 w 84"/>
                <a:gd name="T3" fmla="*/ 0 h 163"/>
                <a:gd name="T4" fmla="*/ 84 w 84"/>
                <a:gd name="T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63">
                  <a:moveTo>
                    <a:pt x="0" y="163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F5D394E-DF7B-4D73-8F2A-04B86181C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1377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1FBBAD58-B6E1-4F69-A15E-F7A0FF56D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" y="1441"/>
              <a:ext cx="133" cy="80"/>
            </a:xfrm>
            <a:custGeom>
              <a:avLst/>
              <a:gdLst>
                <a:gd name="T0" fmla="*/ 0 w 133"/>
                <a:gd name="T1" fmla="*/ 80 h 80"/>
                <a:gd name="T2" fmla="*/ 0 w 133"/>
                <a:gd name="T3" fmla="*/ 0 h 80"/>
                <a:gd name="T4" fmla="*/ 133 w 133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80">
                  <a:moveTo>
                    <a:pt x="0" y="80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AA53BA2-FF09-4873-8B66-03F797B1A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" y="1543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7E842BD3-F24C-42CC-BF2D-4BE717460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" y="1527"/>
              <a:ext cx="136" cy="80"/>
            </a:xfrm>
            <a:custGeom>
              <a:avLst/>
              <a:gdLst>
                <a:gd name="T0" fmla="*/ 0 w 136"/>
                <a:gd name="T1" fmla="*/ 0 h 80"/>
                <a:gd name="T2" fmla="*/ 0 w 136"/>
                <a:gd name="T3" fmla="*/ 80 h 80"/>
                <a:gd name="T4" fmla="*/ 136 w 136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80">
                  <a:moveTo>
                    <a:pt x="0" y="0"/>
                  </a:moveTo>
                  <a:lnTo>
                    <a:pt x="0" y="80"/>
                  </a:lnTo>
                  <a:lnTo>
                    <a:pt x="136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3E5C7302-8961-4695-B42B-190130B3D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" y="1360"/>
              <a:ext cx="24" cy="164"/>
            </a:xfrm>
            <a:custGeom>
              <a:avLst/>
              <a:gdLst>
                <a:gd name="T0" fmla="*/ 0 w 24"/>
                <a:gd name="T1" fmla="*/ 0 h 164"/>
                <a:gd name="T2" fmla="*/ 0 w 24"/>
                <a:gd name="T3" fmla="*/ 164 h 164"/>
                <a:gd name="T4" fmla="*/ 24 w 24"/>
                <a:gd name="T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64">
                  <a:moveTo>
                    <a:pt x="0" y="0"/>
                  </a:moveTo>
                  <a:lnTo>
                    <a:pt x="0" y="164"/>
                  </a:lnTo>
                  <a:lnTo>
                    <a:pt x="24" y="1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9A713340-0579-47D2-B9BC-2AAE51A6C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1357"/>
              <a:ext cx="25" cy="309"/>
            </a:xfrm>
            <a:custGeom>
              <a:avLst/>
              <a:gdLst>
                <a:gd name="T0" fmla="*/ 0 w 25"/>
                <a:gd name="T1" fmla="*/ 309 h 309"/>
                <a:gd name="T2" fmla="*/ 0 w 25"/>
                <a:gd name="T3" fmla="*/ 0 h 309"/>
                <a:gd name="T4" fmla="*/ 25 w 25"/>
                <a:gd name="T5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309">
                  <a:moveTo>
                    <a:pt x="0" y="309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0E193E5-2CDB-4585-8EB6-9A1EC9929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" y="1710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E7D42D54-F2E9-48FA-BC65-B27D1FE3B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1774"/>
              <a:ext cx="120" cy="80"/>
            </a:xfrm>
            <a:custGeom>
              <a:avLst/>
              <a:gdLst>
                <a:gd name="T0" fmla="*/ 0 w 120"/>
                <a:gd name="T1" fmla="*/ 80 h 80"/>
                <a:gd name="T2" fmla="*/ 0 w 120"/>
                <a:gd name="T3" fmla="*/ 0 h 80"/>
                <a:gd name="T4" fmla="*/ 120 w 120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80">
                  <a:moveTo>
                    <a:pt x="0" y="80"/>
                  </a:moveTo>
                  <a:lnTo>
                    <a:pt x="0" y="0"/>
                  </a:lnTo>
                  <a:lnTo>
                    <a:pt x="1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6E74C53E-4F32-4D09-BA56-4174833CA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1876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37D2E95E-CDBE-4571-A304-772E8C246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1860"/>
              <a:ext cx="101" cy="80"/>
            </a:xfrm>
            <a:custGeom>
              <a:avLst/>
              <a:gdLst>
                <a:gd name="T0" fmla="*/ 0 w 101"/>
                <a:gd name="T1" fmla="*/ 0 h 80"/>
                <a:gd name="T2" fmla="*/ 0 w 101"/>
                <a:gd name="T3" fmla="*/ 80 h 80"/>
                <a:gd name="T4" fmla="*/ 101 w 101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80">
                  <a:moveTo>
                    <a:pt x="0" y="0"/>
                  </a:moveTo>
                  <a:lnTo>
                    <a:pt x="0" y="80"/>
                  </a:lnTo>
                  <a:lnTo>
                    <a:pt x="101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4C59A4EF-B059-4F96-872A-9FD444357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" y="1857"/>
              <a:ext cx="72" cy="122"/>
            </a:xfrm>
            <a:custGeom>
              <a:avLst/>
              <a:gdLst>
                <a:gd name="T0" fmla="*/ 0 w 72"/>
                <a:gd name="T1" fmla="*/ 122 h 122"/>
                <a:gd name="T2" fmla="*/ 0 w 72"/>
                <a:gd name="T3" fmla="*/ 0 h 122"/>
                <a:gd name="T4" fmla="*/ 72 w 72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22">
                  <a:moveTo>
                    <a:pt x="0" y="122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873C463F-86FB-4FE7-AF6D-C47E842EF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8" y="2043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BAD41A29-370F-41E3-AC47-1145E4287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" y="1985"/>
              <a:ext cx="146" cy="122"/>
            </a:xfrm>
            <a:custGeom>
              <a:avLst/>
              <a:gdLst>
                <a:gd name="T0" fmla="*/ 0 w 146"/>
                <a:gd name="T1" fmla="*/ 0 h 122"/>
                <a:gd name="T2" fmla="*/ 0 w 146"/>
                <a:gd name="T3" fmla="*/ 122 h 122"/>
                <a:gd name="T4" fmla="*/ 146 w 146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122">
                  <a:moveTo>
                    <a:pt x="0" y="0"/>
                  </a:moveTo>
                  <a:lnTo>
                    <a:pt x="0" y="122"/>
                  </a:lnTo>
                  <a:lnTo>
                    <a:pt x="146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7288D369-991F-415A-AB4E-40C32E995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1673"/>
              <a:ext cx="14" cy="309"/>
            </a:xfrm>
            <a:custGeom>
              <a:avLst/>
              <a:gdLst>
                <a:gd name="T0" fmla="*/ 0 w 14"/>
                <a:gd name="T1" fmla="*/ 0 h 309"/>
                <a:gd name="T2" fmla="*/ 0 w 14"/>
                <a:gd name="T3" fmla="*/ 309 h 309"/>
                <a:gd name="T4" fmla="*/ 14 w 14"/>
                <a:gd name="T5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309">
                  <a:moveTo>
                    <a:pt x="0" y="0"/>
                  </a:moveTo>
                  <a:lnTo>
                    <a:pt x="0" y="309"/>
                  </a:lnTo>
                  <a:lnTo>
                    <a:pt x="14" y="3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C28A97D5-EA05-4CDF-B9F9-4826C17EC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1670"/>
              <a:ext cx="39" cy="297"/>
            </a:xfrm>
            <a:custGeom>
              <a:avLst/>
              <a:gdLst>
                <a:gd name="T0" fmla="*/ 0 w 39"/>
                <a:gd name="T1" fmla="*/ 297 h 297"/>
                <a:gd name="T2" fmla="*/ 0 w 39"/>
                <a:gd name="T3" fmla="*/ 0 h 297"/>
                <a:gd name="T4" fmla="*/ 39 w 39"/>
                <a:gd name="T5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97">
                  <a:moveTo>
                    <a:pt x="0" y="297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01318CD-D7F8-4FF8-94AB-00276AFAD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" y="2209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61C1503A-A805-4D7B-BDB2-7395A5F75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1974"/>
              <a:ext cx="279" cy="299"/>
            </a:xfrm>
            <a:custGeom>
              <a:avLst/>
              <a:gdLst>
                <a:gd name="T0" fmla="*/ 0 w 279"/>
                <a:gd name="T1" fmla="*/ 0 h 299"/>
                <a:gd name="T2" fmla="*/ 0 w 279"/>
                <a:gd name="T3" fmla="*/ 299 h 299"/>
                <a:gd name="T4" fmla="*/ 279 w 279"/>
                <a:gd name="T5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299">
                  <a:moveTo>
                    <a:pt x="0" y="0"/>
                  </a:moveTo>
                  <a:lnTo>
                    <a:pt x="0" y="299"/>
                  </a:lnTo>
                  <a:lnTo>
                    <a:pt x="279" y="2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4229A7BE-2E27-464C-B803-2B29141A2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1971"/>
              <a:ext cx="65" cy="272"/>
            </a:xfrm>
            <a:custGeom>
              <a:avLst/>
              <a:gdLst>
                <a:gd name="T0" fmla="*/ 0 w 65"/>
                <a:gd name="T1" fmla="*/ 272 h 272"/>
                <a:gd name="T2" fmla="*/ 0 w 65"/>
                <a:gd name="T3" fmla="*/ 0 h 272"/>
                <a:gd name="T4" fmla="*/ 65 w 65"/>
                <a:gd name="T5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272">
                  <a:moveTo>
                    <a:pt x="0" y="272"/>
                  </a:moveTo>
                  <a:lnTo>
                    <a:pt x="0" y="0"/>
                  </a:lnTo>
                  <a:lnTo>
                    <a:pt x="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EB85279D-141F-4269-B43E-CBE511FA6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237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BEE124B2-FF41-4CAC-BF07-889EB2B44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" y="2440"/>
              <a:ext cx="132" cy="80"/>
            </a:xfrm>
            <a:custGeom>
              <a:avLst/>
              <a:gdLst>
                <a:gd name="T0" fmla="*/ 0 w 132"/>
                <a:gd name="T1" fmla="*/ 80 h 80"/>
                <a:gd name="T2" fmla="*/ 0 w 132"/>
                <a:gd name="T3" fmla="*/ 0 h 80"/>
                <a:gd name="T4" fmla="*/ 132 w 132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80">
                  <a:moveTo>
                    <a:pt x="0" y="80"/>
                  </a:moveTo>
                  <a:lnTo>
                    <a:pt x="0" y="0"/>
                  </a:lnTo>
                  <a:lnTo>
                    <a:pt x="1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674E1A66-1820-49E8-AEB6-2DC8BDC61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2" y="254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5D9B75CF-505D-4353-BEC8-4B2C17B33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" y="2526"/>
              <a:ext cx="124" cy="80"/>
            </a:xfrm>
            <a:custGeom>
              <a:avLst/>
              <a:gdLst>
                <a:gd name="T0" fmla="*/ 0 w 124"/>
                <a:gd name="T1" fmla="*/ 0 h 80"/>
                <a:gd name="T2" fmla="*/ 0 w 124"/>
                <a:gd name="T3" fmla="*/ 80 h 80"/>
                <a:gd name="T4" fmla="*/ 124 w 124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" h="80">
                  <a:moveTo>
                    <a:pt x="0" y="0"/>
                  </a:moveTo>
                  <a:lnTo>
                    <a:pt x="0" y="80"/>
                  </a:lnTo>
                  <a:lnTo>
                    <a:pt x="124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002AD69C-15D5-48E2-92B4-5FFF5B97B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2249"/>
              <a:ext cx="173" cy="274"/>
            </a:xfrm>
            <a:custGeom>
              <a:avLst/>
              <a:gdLst>
                <a:gd name="T0" fmla="*/ 0 w 173"/>
                <a:gd name="T1" fmla="*/ 0 h 274"/>
                <a:gd name="T2" fmla="*/ 0 w 173"/>
                <a:gd name="T3" fmla="*/ 274 h 274"/>
                <a:gd name="T4" fmla="*/ 173 w 173"/>
                <a:gd name="T5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274">
                  <a:moveTo>
                    <a:pt x="0" y="0"/>
                  </a:moveTo>
                  <a:lnTo>
                    <a:pt x="0" y="274"/>
                  </a:lnTo>
                  <a:lnTo>
                    <a:pt x="173" y="2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AB1A55B0-82C9-4462-91A5-8BD51D4B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" y="2246"/>
              <a:ext cx="1328" cy="825"/>
            </a:xfrm>
            <a:custGeom>
              <a:avLst/>
              <a:gdLst>
                <a:gd name="T0" fmla="*/ 0 w 1328"/>
                <a:gd name="T1" fmla="*/ 825 h 825"/>
                <a:gd name="T2" fmla="*/ 0 w 1328"/>
                <a:gd name="T3" fmla="*/ 0 h 825"/>
                <a:gd name="T4" fmla="*/ 1328 w 1328"/>
                <a:gd name="T5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8" h="825">
                  <a:moveTo>
                    <a:pt x="0" y="825"/>
                  </a:moveTo>
                  <a:lnTo>
                    <a:pt x="0" y="0"/>
                  </a:lnTo>
                  <a:lnTo>
                    <a:pt x="13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20F926B5-3028-4254-97C3-BB9E8B0E4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2" y="2709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2D7198F-278C-4F18-B11D-FABE1E806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2773"/>
              <a:ext cx="347" cy="80"/>
            </a:xfrm>
            <a:custGeom>
              <a:avLst/>
              <a:gdLst>
                <a:gd name="T0" fmla="*/ 0 w 347"/>
                <a:gd name="T1" fmla="*/ 80 h 80"/>
                <a:gd name="T2" fmla="*/ 0 w 347"/>
                <a:gd name="T3" fmla="*/ 0 h 80"/>
                <a:gd name="T4" fmla="*/ 347 w 34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80">
                  <a:moveTo>
                    <a:pt x="0" y="80"/>
                  </a:moveTo>
                  <a:lnTo>
                    <a:pt x="0" y="0"/>
                  </a:lnTo>
                  <a:lnTo>
                    <a:pt x="3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FB4646DF-14C5-4A45-ABC4-696FF1E87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" y="2875"/>
              <a:ext cx="8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F5983769-7FC1-430E-AD1E-9A9AD98C5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2859"/>
              <a:ext cx="317" cy="80"/>
            </a:xfrm>
            <a:custGeom>
              <a:avLst/>
              <a:gdLst>
                <a:gd name="T0" fmla="*/ 0 w 317"/>
                <a:gd name="T1" fmla="*/ 0 h 80"/>
                <a:gd name="T2" fmla="*/ 0 w 317"/>
                <a:gd name="T3" fmla="*/ 80 h 80"/>
                <a:gd name="T4" fmla="*/ 317 w 317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7" h="80">
                  <a:moveTo>
                    <a:pt x="0" y="0"/>
                  </a:moveTo>
                  <a:lnTo>
                    <a:pt x="0" y="80"/>
                  </a:lnTo>
                  <a:lnTo>
                    <a:pt x="317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45B00CF4-C4EB-482E-8122-CA347AE21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0" y="2856"/>
              <a:ext cx="42" cy="122"/>
            </a:xfrm>
            <a:custGeom>
              <a:avLst/>
              <a:gdLst>
                <a:gd name="T0" fmla="*/ 0 w 42"/>
                <a:gd name="T1" fmla="*/ 122 h 122"/>
                <a:gd name="T2" fmla="*/ 0 w 42"/>
                <a:gd name="T3" fmla="*/ 0 h 122"/>
                <a:gd name="T4" fmla="*/ 42 w 42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2">
                  <a:moveTo>
                    <a:pt x="0" y="122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D49E89EA-7B24-4415-B915-C6057B4A4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" y="3042"/>
              <a:ext cx="7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D7AEB941-CFAC-4607-B00E-5B929B78C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0" y="2984"/>
              <a:ext cx="277" cy="122"/>
            </a:xfrm>
            <a:custGeom>
              <a:avLst/>
              <a:gdLst>
                <a:gd name="T0" fmla="*/ 0 w 277"/>
                <a:gd name="T1" fmla="*/ 0 h 122"/>
                <a:gd name="T2" fmla="*/ 0 w 277"/>
                <a:gd name="T3" fmla="*/ 122 h 122"/>
                <a:gd name="T4" fmla="*/ 277 w 277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" h="122">
                  <a:moveTo>
                    <a:pt x="0" y="0"/>
                  </a:moveTo>
                  <a:lnTo>
                    <a:pt x="0" y="122"/>
                  </a:lnTo>
                  <a:lnTo>
                    <a:pt x="277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533987D3-D017-491E-A954-0E7F9D078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" y="2981"/>
              <a:ext cx="28" cy="142"/>
            </a:xfrm>
            <a:custGeom>
              <a:avLst/>
              <a:gdLst>
                <a:gd name="T0" fmla="*/ 0 w 28"/>
                <a:gd name="T1" fmla="*/ 142 h 142"/>
                <a:gd name="T2" fmla="*/ 0 w 28"/>
                <a:gd name="T3" fmla="*/ 0 h 142"/>
                <a:gd name="T4" fmla="*/ 28 w 28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142">
                  <a:moveTo>
                    <a:pt x="0" y="142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8D4BFC8A-D68D-49A2-BF52-14BE9C17B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9" y="3209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FB23F383-CE93-4E1E-AECC-F9E115CD2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" y="3130"/>
              <a:ext cx="344" cy="142"/>
            </a:xfrm>
            <a:custGeom>
              <a:avLst/>
              <a:gdLst>
                <a:gd name="T0" fmla="*/ 0 w 344"/>
                <a:gd name="T1" fmla="*/ 0 h 142"/>
                <a:gd name="T2" fmla="*/ 0 w 344"/>
                <a:gd name="T3" fmla="*/ 142 h 142"/>
                <a:gd name="T4" fmla="*/ 344 w 344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" h="142">
                  <a:moveTo>
                    <a:pt x="0" y="0"/>
                  </a:moveTo>
                  <a:lnTo>
                    <a:pt x="0" y="142"/>
                  </a:lnTo>
                  <a:lnTo>
                    <a:pt x="344" y="1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92D094AF-DA0A-40F4-90C6-FD13C7C4D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" y="3127"/>
              <a:ext cx="165" cy="406"/>
            </a:xfrm>
            <a:custGeom>
              <a:avLst/>
              <a:gdLst>
                <a:gd name="T0" fmla="*/ 0 w 165"/>
                <a:gd name="T1" fmla="*/ 406 h 406"/>
                <a:gd name="T2" fmla="*/ 0 w 165"/>
                <a:gd name="T3" fmla="*/ 0 h 406"/>
                <a:gd name="T4" fmla="*/ 165 w 165"/>
                <a:gd name="T5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406">
                  <a:moveTo>
                    <a:pt x="0" y="406"/>
                  </a:moveTo>
                  <a:lnTo>
                    <a:pt x="0" y="0"/>
                  </a:lnTo>
                  <a:lnTo>
                    <a:pt x="1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EF5E0888-321D-49F1-95E7-26C290458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1" y="3375"/>
              <a:ext cx="114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4F166D8E-A0F3-439E-AF68-6F22245A5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3439"/>
              <a:ext cx="40" cy="80"/>
            </a:xfrm>
            <a:custGeom>
              <a:avLst/>
              <a:gdLst>
                <a:gd name="T0" fmla="*/ 0 w 40"/>
                <a:gd name="T1" fmla="*/ 80 h 80"/>
                <a:gd name="T2" fmla="*/ 0 w 40"/>
                <a:gd name="T3" fmla="*/ 0 h 80"/>
                <a:gd name="T4" fmla="*/ 40 w 40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80">
                  <a:moveTo>
                    <a:pt x="0" y="80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AB96BFB4-C005-443F-AB08-B2E35B9FF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" y="3542"/>
              <a:ext cx="113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A8EE8178-2DFA-4F9C-A2CB-BC13C68C7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3525"/>
              <a:ext cx="29" cy="80"/>
            </a:xfrm>
            <a:custGeom>
              <a:avLst/>
              <a:gdLst>
                <a:gd name="T0" fmla="*/ 0 w 29"/>
                <a:gd name="T1" fmla="*/ 0 h 80"/>
                <a:gd name="T2" fmla="*/ 0 w 29"/>
                <a:gd name="T3" fmla="*/ 80 h 80"/>
                <a:gd name="T4" fmla="*/ 29 w 29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80">
                  <a:moveTo>
                    <a:pt x="0" y="0"/>
                  </a:moveTo>
                  <a:lnTo>
                    <a:pt x="0" y="80"/>
                  </a:lnTo>
                  <a:lnTo>
                    <a:pt x="29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9D8A182C-F627-4B62-8EF8-CCF82440F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" y="3522"/>
              <a:ext cx="178" cy="122"/>
            </a:xfrm>
            <a:custGeom>
              <a:avLst/>
              <a:gdLst>
                <a:gd name="T0" fmla="*/ 0 w 178"/>
                <a:gd name="T1" fmla="*/ 122 h 122"/>
                <a:gd name="T2" fmla="*/ 0 w 178"/>
                <a:gd name="T3" fmla="*/ 0 h 122"/>
                <a:gd name="T4" fmla="*/ 178 w 178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122">
                  <a:moveTo>
                    <a:pt x="0" y="122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405226DE-E987-4CCF-8196-635E0EEA6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3708"/>
              <a:ext cx="42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14361AED-6E8A-48D9-B053-D71FBFB19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" y="3650"/>
              <a:ext cx="269" cy="122"/>
            </a:xfrm>
            <a:custGeom>
              <a:avLst/>
              <a:gdLst>
                <a:gd name="T0" fmla="*/ 0 w 269"/>
                <a:gd name="T1" fmla="*/ 0 h 122"/>
                <a:gd name="T2" fmla="*/ 0 w 269"/>
                <a:gd name="T3" fmla="*/ 122 h 122"/>
                <a:gd name="T4" fmla="*/ 269 w 269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2">
                  <a:moveTo>
                    <a:pt x="0" y="0"/>
                  </a:moveTo>
                  <a:lnTo>
                    <a:pt x="0" y="122"/>
                  </a:lnTo>
                  <a:lnTo>
                    <a:pt x="269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3F91FFA8-1418-4598-A2B8-8AB9787DE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" y="3647"/>
              <a:ext cx="25" cy="142"/>
            </a:xfrm>
            <a:custGeom>
              <a:avLst/>
              <a:gdLst>
                <a:gd name="T0" fmla="*/ 0 w 25"/>
                <a:gd name="T1" fmla="*/ 142 h 142"/>
                <a:gd name="T2" fmla="*/ 0 w 25"/>
                <a:gd name="T3" fmla="*/ 0 h 142"/>
                <a:gd name="T4" fmla="*/ 25 w 25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42">
                  <a:moveTo>
                    <a:pt x="0" y="142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115F4553-A75B-4C04-8B56-42B685A6D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7" y="3875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469963F2-D988-4835-BB50-DD3A231C9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" y="3796"/>
              <a:ext cx="389" cy="142"/>
            </a:xfrm>
            <a:custGeom>
              <a:avLst/>
              <a:gdLst>
                <a:gd name="T0" fmla="*/ 0 w 389"/>
                <a:gd name="T1" fmla="*/ 0 h 142"/>
                <a:gd name="T2" fmla="*/ 0 w 389"/>
                <a:gd name="T3" fmla="*/ 142 h 142"/>
                <a:gd name="T4" fmla="*/ 389 w 389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9" h="142">
                  <a:moveTo>
                    <a:pt x="0" y="0"/>
                  </a:moveTo>
                  <a:lnTo>
                    <a:pt x="0" y="142"/>
                  </a:lnTo>
                  <a:lnTo>
                    <a:pt x="389" y="1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C9997BF7-4192-4118-A343-398FF58EB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" y="3793"/>
              <a:ext cx="26" cy="152"/>
            </a:xfrm>
            <a:custGeom>
              <a:avLst/>
              <a:gdLst>
                <a:gd name="T0" fmla="*/ 0 w 26"/>
                <a:gd name="T1" fmla="*/ 152 h 152"/>
                <a:gd name="T2" fmla="*/ 0 w 26"/>
                <a:gd name="T3" fmla="*/ 0 h 152"/>
                <a:gd name="T4" fmla="*/ 26 w 26"/>
                <a:gd name="T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52">
                  <a:moveTo>
                    <a:pt x="0" y="152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08449CD9-2FEA-4172-A55D-ECEEA5C0C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6" y="4041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36B7D92C-2299-478C-93A4-4CC8FF4D0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" y="3951"/>
              <a:ext cx="283" cy="154"/>
            </a:xfrm>
            <a:custGeom>
              <a:avLst/>
              <a:gdLst>
                <a:gd name="T0" fmla="*/ 0 w 283"/>
                <a:gd name="T1" fmla="*/ 0 h 154"/>
                <a:gd name="T2" fmla="*/ 0 w 283"/>
                <a:gd name="T3" fmla="*/ 154 h 154"/>
                <a:gd name="T4" fmla="*/ 283 w 283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" h="154">
                  <a:moveTo>
                    <a:pt x="0" y="0"/>
                  </a:moveTo>
                  <a:lnTo>
                    <a:pt x="0" y="154"/>
                  </a:lnTo>
                  <a:lnTo>
                    <a:pt x="283" y="15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F017F55D-8F97-460C-BD96-2F769BA1A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" y="3540"/>
              <a:ext cx="102" cy="408"/>
            </a:xfrm>
            <a:custGeom>
              <a:avLst/>
              <a:gdLst>
                <a:gd name="T0" fmla="*/ 0 w 102"/>
                <a:gd name="T1" fmla="*/ 0 h 408"/>
                <a:gd name="T2" fmla="*/ 0 w 102"/>
                <a:gd name="T3" fmla="*/ 408 h 408"/>
                <a:gd name="T4" fmla="*/ 102 w 102"/>
                <a:gd name="T5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408">
                  <a:moveTo>
                    <a:pt x="0" y="0"/>
                  </a:moveTo>
                  <a:lnTo>
                    <a:pt x="0" y="408"/>
                  </a:lnTo>
                  <a:lnTo>
                    <a:pt x="102" y="40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55354518-4CFA-4FC1-8C53-D50679B0C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" y="3536"/>
              <a:ext cx="424" cy="364"/>
            </a:xfrm>
            <a:custGeom>
              <a:avLst/>
              <a:gdLst>
                <a:gd name="T0" fmla="*/ 0 w 424"/>
                <a:gd name="T1" fmla="*/ 364 h 364"/>
                <a:gd name="T2" fmla="*/ 0 w 424"/>
                <a:gd name="T3" fmla="*/ 0 h 364"/>
                <a:gd name="T4" fmla="*/ 424 w 424"/>
                <a:gd name="T5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4" h="364">
                  <a:moveTo>
                    <a:pt x="0" y="364"/>
                  </a:moveTo>
                  <a:lnTo>
                    <a:pt x="0" y="0"/>
                  </a:lnTo>
                  <a:lnTo>
                    <a:pt x="4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F66B2349-3942-4801-82DD-881C72B87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4208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AD226A16-5F2E-4DEF-A330-096CBE03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" y="3906"/>
              <a:ext cx="606" cy="365"/>
            </a:xfrm>
            <a:custGeom>
              <a:avLst/>
              <a:gdLst>
                <a:gd name="T0" fmla="*/ 0 w 606"/>
                <a:gd name="T1" fmla="*/ 0 h 365"/>
                <a:gd name="T2" fmla="*/ 0 w 606"/>
                <a:gd name="T3" fmla="*/ 365 h 365"/>
                <a:gd name="T4" fmla="*/ 606 w 606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6" h="365">
                  <a:moveTo>
                    <a:pt x="0" y="0"/>
                  </a:moveTo>
                  <a:lnTo>
                    <a:pt x="0" y="365"/>
                  </a:lnTo>
                  <a:lnTo>
                    <a:pt x="606" y="3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00CF67C1-78FE-4A30-AE69-B4307589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" y="3077"/>
              <a:ext cx="520" cy="826"/>
            </a:xfrm>
            <a:custGeom>
              <a:avLst/>
              <a:gdLst>
                <a:gd name="T0" fmla="*/ 0 w 520"/>
                <a:gd name="T1" fmla="*/ 0 h 826"/>
                <a:gd name="T2" fmla="*/ 0 w 520"/>
                <a:gd name="T3" fmla="*/ 826 h 826"/>
                <a:gd name="T4" fmla="*/ 520 w 520"/>
                <a:gd name="T5" fmla="*/ 82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0" h="826">
                  <a:moveTo>
                    <a:pt x="0" y="0"/>
                  </a:moveTo>
                  <a:lnTo>
                    <a:pt x="0" y="826"/>
                  </a:lnTo>
                  <a:lnTo>
                    <a:pt x="520" y="8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xmlns="" id="{CE3FBFF7-24BC-471F-B0F9-0C1FF4D6C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" y="3074"/>
              <a:ext cx="440" cy="679"/>
            </a:xfrm>
            <a:custGeom>
              <a:avLst/>
              <a:gdLst>
                <a:gd name="T0" fmla="*/ 0 w 440"/>
                <a:gd name="T1" fmla="*/ 679 h 679"/>
                <a:gd name="T2" fmla="*/ 0 w 440"/>
                <a:gd name="T3" fmla="*/ 0 h 679"/>
                <a:gd name="T4" fmla="*/ 440 w 440"/>
                <a:gd name="T5" fmla="*/ 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0" h="679">
                  <a:moveTo>
                    <a:pt x="0" y="679"/>
                  </a:moveTo>
                  <a:lnTo>
                    <a:pt x="0" y="0"/>
                  </a:lnTo>
                  <a:lnTo>
                    <a:pt x="4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F6A08245-D795-4B57-8C73-79248F378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" y="4374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ABFEE130-3A25-4387-AE11-6EB217BE2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" y="3759"/>
              <a:ext cx="963" cy="679"/>
            </a:xfrm>
            <a:custGeom>
              <a:avLst/>
              <a:gdLst>
                <a:gd name="T0" fmla="*/ 0 w 963"/>
                <a:gd name="T1" fmla="*/ 0 h 679"/>
                <a:gd name="T2" fmla="*/ 0 w 963"/>
                <a:gd name="T3" fmla="*/ 679 h 679"/>
                <a:gd name="T4" fmla="*/ 963 w 963"/>
                <a:gd name="T5" fmla="*/ 679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3" h="679">
                  <a:moveTo>
                    <a:pt x="0" y="0"/>
                  </a:moveTo>
                  <a:lnTo>
                    <a:pt x="0" y="679"/>
                  </a:lnTo>
                  <a:lnTo>
                    <a:pt x="963" y="67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A3770DEC-911B-4393-9CB8-2392217DB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9" y="1541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451A8F3A-D796-4E94-9446-BABF533DB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" y="108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4693925F-20F7-48B6-8235-F35D4BF02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" y="12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CD3A662C-B7CD-4772-8801-D9BC7565C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17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DD5764A5-508E-4D43-9F0B-DAA1A9B94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1567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D691C2AB-F0D4-4D3E-BE85-2BE0B05FD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1" y="1868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CBA6DB67-F37E-40AC-B397-EFDBB025C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0" y="254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D1C702BA-8A26-49C5-B331-56540D534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" y="214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90F74A6E-A71B-4DB6-A26C-BCD968BC5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9" y="392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95722445-7019-453F-86E0-645CED918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275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5039062D-2ADD-4943-ACAB-FBCE5AACC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5" y="2878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28C87715-2B99-47D8-8095-33C6649B4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8" y="302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2E61DEE4-4FD0-453F-B101-F4D9416F1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3419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EB39BA94-63DC-4536-9487-5BA545614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3690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D8508697-6846-4C99-B589-63069778E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3965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358B79F9-A78B-46AB-AD3C-07B8BF56F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343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Line 82">
              <a:extLst>
                <a:ext uri="{FF2B5EF4-FFF2-40B4-BE49-F238E27FC236}">
                  <a16:creationId xmlns:a16="http://schemas.microsoft.com/office/drawing/2014/main" xmlns="" id="{8F6C65B5-AAED-4C5A-A73F-512302A9C2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3" y="4676"/>
              <a:ext cx="24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3">
              <a:extLst>
                <a:ext uri="{FF2B5EF4-FFF2-40B4-BE49-F238E27FC236}">
                  <a16:creationId xmlns:a16="http://schemas.microsoft.com/office/drawing/2014/main" xmlns="" id="{942BD789-9B2A-4DFC-B4AC-43481D6F87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3" y="4651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4">
              <a:extLst>
                <a:ext uri="{FF2B5EF4-FFF2-40B4-BE49-F238E27FC236}">
                  <a16:creationId xmlns:a16="http://schemas.microsoft.com/office/drawing/2014/main" xmlns="" id="{E0C34026-11FE-4BDC-A579-8ED0E432D7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4651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E61E7048-3D14-4FD1-A6BC-502DE5A20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4700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556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6D2AF80-AD4B-4B89-8B5E-450F644CE2A7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PKS22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9280C7A2-CADF-45E4-94FC-7752E4BEBB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30325" y="1534054"/>
            <a:ext cx="4197350" cy="6837892"/>
            <a:chOff x="838" y="892"/>
            <a:chExt cx="2644" cy="397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53B640DC-7764-4074-A105-996E4461E92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38" y="892"/>
              <a:ext cx="2644" cy="3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56841D8-A8EA-4BFF-9936-EF6DC7DFA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1015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76C0C95-B1BF-41D9-9443-F807AC377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" y="1079"/>
              <a:ext cx="67" cy="109"/>
            </a:xfrm>
            <a:custGeom>
              <a:avLst/>
              <a:gdLst>
                <a:gd name="T0" fmla="*/ 0 w 67"/>
                <a:gd name="T1" fmla="*/ 109 h 109"/>
                <a:gd name="T2" fmla="*/ 0 w 67"/>
                <a:gd name="T3" fmla="*/ 0 h 109"/>
                <a:gd name="T4" fmla="*/ 67 w 67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109">
                  <a:moveTo>
                    <a:pt x="0" y="109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6966FA4-4481-4596-8085-1484038EA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3" y="1240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7DEDC770-9330-4DFD-AC4F-BAE059FB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" y="1195"/>
              <a:ext cx="69" cy="108"/>
            </a:xfrm>
            <a:custGeom>
              <a:avLst/>
              <a:gdLst>
                <a:gd name="T0" fmla="*/ 0 w 69"/>
                <a:gd name="T1" fmla="*/ 0 h 108"/>
                <a:gd name="T2" fmla="*/ 0 w 69"/>
                <a:gd name="T3" fmla="*/ 108 h 108"/>
                <a:gd name="T4" fmla="*/ 69 w 69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08">
                  <a:moveTo>
                    <a:pt x="0" y="0"/>
                  </a:moveTo>
                  <a:lnTo>
                    <a:pt x="0" y="108"/>
                  </a:lnTo>
                  <a:lnTo>
                    <a:pt x="69" y="10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30E2D9D2-1FB2-44D1-BCA2-7919AD8EF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1191"/>
              <a:ext cx="85" cy="165"/>
            </a:xfrm>
            <a:custGeom>
              <a:avLst/>
              <a:gdLst>
                <a:gd name="T0" fmla="*/ 0 w 85"/>
                <a:gd name="T1" fmla="*/ 165 h 165"/>
                <a:gd name="T2" fmla="*/ 0 w 85"/>
                <a:gd name="T3" fmla="*/ 0 h 165"/>
                <a:gd name="T4" fmla="*/ 85 w 85"/>
                <a:gd name="T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65">
                  <a:moveTo>
                    <a:pt x="0" y="165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4755B1F-3858-4259-9A29-5B42BDEFF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" y="1464"/>
              <a:ext cx="8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15810E23-E753-468A-A794-44C6A25F6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1363"/>
              <a:ext cx="174" cy="164"/>
            </a:xfrm>
            <a:custGeom>
              <a:avLst/>
              <a:gdLst>
                <a:gd name="T0" fmla="*/ 0 w 174"/>
                <a:gd name="T1" fmla="*/ 0 h 164"/>
                <a:gd name="T2" fmla="*/ 0 w 174"/>
                <a:gd name="T3" fmla="*/ 164 h 164"/>
                <a:gd name="T4" fmla="*/ 174 w 174"/>
                <a:gd name="T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164">
                  <a:moveTo>
                    <a:pt x="0" y="0"/>
                  </a:moveTo>
                  <a:lnTo>
                    <a:pt x="0" y="164"/>
                  </a:lnTo>
                  <a:lnTo>
                    <a:pt x="174" y="1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2221582D-82F0-44CF-AD06-761282FFB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" y="1359"/>
              <a:ext cx="86" cy="248"/>
            </a:xfrm>
            <a:custGeom>
              <a:avLst/>
              <a:gdLst>
                <a:gd name="T0" fmla="*/ 0 w 86"/>
                <a:gd name="T1" fmla="*/ 248 h 248"/>
                <a:gd name="T2" fmla="*/ 0 w 86"/>
                <a:gd name="T3" fmla="*/ 0 h 248"/>
                <a:gd name="T4" fmla="*/ 86 w 86"/>
                <a:gd name="T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248">
                  <a:moveTo>
                    <a:pt x="0" y="248"/>
                  </a:moveTo>
                  <a:lnTo>
                    <a:pt x="0" y="0"/>
                  </a:lnTo>
                  <a:lnTo>
                    <a:pt x="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7D7FB02-39FA-4E79-9E97-283A5C2C2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688"/>
              <a:ext cx="55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768E8A85-B6EC-48D4-A640-EDC32176B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1752"/>
              <a:ext cx="166" cy="108"/>
            </a:xfrm>
            <a:custGeom>
              <a:avLst/>
              <a:gdLst>
                <a:gd name="T0" fmla="*/ 0 w 166"/>
                <a:gd name="T1" fmla="*/ 108 h 108"/>
                <a:gd name="T2" fmla="*/ 0 w 166"/>
                <a:gd name="T3" fmla="*/ 0 h 108"/>
                <a:gd name="T4" fmla="*/ 166 w 166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108">
                  <a:moveTo>
                    <a:pt x="0" y="108"/>
                  </a:moveTo>
                  <a:lnTo>
                    <a:pt x="0" y="0"/>
                  </a:lnTo>
                  <a:lnTo>
                    <a:pt x="16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74ACA77-2099-4325-BDEC-DA429FC1F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" y="1912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F7D8D03C-9B5C-4CF6-9A7B-B6B405298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1867"/>
              <a:ext cx="131" cy="109"/>
            </a:xfrm>
            <a:custGeom>
              <a:avLst/>
              <a:gdLst>
                <a:gd name="T0" fmla="*/ 0 w 131"/>
                <a:gd name="T1" fmla="*/ 0 h 109"/>
                <a:gd name="T2" fmla="*/ 0 w 131"/>
                <a:gd name="T3" fmla="*/ 109 h 109"/>
                <a:gd name="T4" fmla="*/ 131 w 131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109">
                  <a:moveTo>
                    <a:pt x="0" y="0"/>
                  </a:moveTo>
                  <a:lnTo>
                    <a:pt x="0" y="109"/>
                  </a:lnTo>
                  <a:lnTo>
                    <a:pt x="131" y="1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F1FD5683-478C-4914-9126-C9631CF22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" y="1614"/>
              <a:ext cx="75" cy="250"/>
            </a:xfrm>
            <a:custGeom>
              <a:avLst/>
              <a:gdLst>
                <a:gd name="T0" fmla="*/ 0 w 75"/>
                <a:gd name="T1" fmla="*/ 0 h 250"/>
                <a:gd name="T2" fmla="*/ 0 w 75"/>
                <a:gd name="T3" fmla="*/ 250 h 250"/>
                <a:gd name="T4" fmla="*/ 75 w 75"/>
                <a:gd name="T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0">
                  <a:moveTo>
                    <a:pt x="0" y="0"/>
                  </a:moveTo>
                  <a:lnTo>
                    <a:pt x="0" y="250"/>
                  </a:lnTo>
                  <a:lnTo>
                    <a:pt x="75" y="2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C5619419-FDCD-4898-A768-90B57CDA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" y="1611"/>
              <a:ext cx="138" cy="347"/>
            </a:xfrm>
            <a:custGeom>
              <a:avLst/>
              <a:gdLst>
                <a:gd name="T0" fmla="*/ 0 w 138"/>
                <a:gd name="T1" fmla="*/ 347 h 347"/>
                <a:gd name="T2" fmla="*/ 0 w 138"/>
                <a:gd name="T3" fmla="*/ 0 h 347"/>
                <a:gd name="T4" fmla="*/ 138 w 138"/>
                <a:gd name="T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347">
                  <a:moveTo>
                    <a:pt x="0" y="347"/>
                  </a:moveTo>
                  <a:lnTo>
                    <a:pt x="0" y="0"/>
                  </a:lnTo>
                  <a:lnTo>
                    <a:pt x="1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209F9E68-B36A-40C7-832D-3167A9A5D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" y="2136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3AFE2299-F157-47A7-93A6-319946E6D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2200"/>
              <a:ext cx="373" cy="109"/>
            </a:xfrm>
            <a:custGeom>
              <a:avLst/>
              <a:gdLst>
                <a:gd name="T0" fmla="*/ 0 w 373"/>
                <a:gd name="T1" fmla="*/ 109 h 109"/>
                <a:gd name="T2" fmla="*/ 0 w 373"/>
                <a:gd name="T3" fmla="*/ 0 h 109"/>
                <a:gd name="T4" fmla="*/ 373 w 373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109">
                  <a:moveTo>
                    <a:pt x="0" y="109"/>
                  </a:moveTo>
                  <a:lnTo>
                    <a:pt x="0" y="0"/>
                  </a:lnTo>
                  <a:lnTo>
                    <a:pt x="3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7DCA1E0-D665-49FD-8045-A49AA1818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6" y="2360"/>
              <a:ext cx="42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5D6E772C-0844-40AE-BA60-22CBD08AF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2315"/>
              <a:ext cx="341" cy="109"/>
            </a:xfrm>
            <a:custGeom>
              <a:avLst/>
              <a:gdLst>
                <a:gd name="T0" fmla="*/ 0 w 341"/>
                <a:gd name="T1" fmla="*/ 0 h 109"/>
                <a:gd name="T2" fmla="*/ 0 w 341"/>
                <a:gd name="T3" fmla="*/ 109 h 109"/>
                <a:gd name="T4" fmla="*/ 341 w 341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" h="109">
                  <a:moveTo>
                    <a:pt x="0" y="0"/>
                  </a:moveTo>
                  <a:lnTo>
                    <a:pt x="0" y="109"/>
                  </a:lnTo>
                  <a:lnTo>
                    <a:pt x="341" y="1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38435CB2-0C23-4DB6-B01F-2E39FA2B4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" y="1964"/>
              <a:ext cx="40" cy="348"/>
            </a:xfrm>
            <a:custGeom>
              <a:avLst/>
              <a:gdLst>
                <a:gd name="T0" fmla="*/ 0 w 40"/>
                <a:gd name="T1" fmla="*/ 0 h 348"/>
                <a:gd name="T2" fmla="*/ 0 w 40"/>
                <a:gd name="T3" fmla="*/ 348 h 348"/>
                <a:gd name="T4" fmla="*/ 40 w 40"/>
                <a:gd name="T5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48">
                  <a:moveTo>
                    <a:pt x="0" y="0"/>
                  </a:moveTo>
                  <a:lnTo>
                    <a:pt x="0" y="348"/>
                  </a:lnTo>
                  <a:lnTo>
                    <a:pt x="40" y="34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FE5A73E2-A880-4962-8EFB-3C462DE06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1961"/>
              <a:ext cx="463" cy="396"/>
            </a:xfrm>
            <a:custGeom>
              <a:avLst/>
              <a:gdLst>
                <a:gd name="T0" fmla="*/ 0 w 463"/>
                <a:gd name="T1" fmla="*/ 396 h 396"/>
                <a:gd name="T2" fmla="*/ 0 w 463"/>
                <a:gd name="T3" fmla="*/ 0 h 396"/>
                <a:gd name="T4" fmla="*/ 463 w 463"/>
                <a:gd name="T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3" h="396">
                  <a:moveTo>
                    <a:pt x="0" y="396"/>
                  </a:moveTo>
                  <a:lnTo>
                    <a:pt x="0" y="0"/>
                  </a:lnTo>
                  <a:lnTo>
                    <a:pt x="4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970CD6DB-61D5-4C31-A7FB-A84BB0917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" y="2584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28501C1B-68A5-4EDF-BAA7-A33CDFAFC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2648"/>
              <a:ext cx="180" cy="109"/>
            </a:xfrm>
            <a:custGeom>
              <a:avLst/>
              <a:gdLst>
                <a:gd name="T0" fmla="*/ 0 w 180"/>
                <a:gd name="T1" fmla="*/ 109 h 109"/>
                <a:gd name="T2" fmla="*/ 0 w 180"/>
                <a:gd name="T3" fmla="*/ 0 h 109"/>
                <a:gd name="T4" fmla="*/ 180 w 180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109">
                  <a:moveTo>
                    <a:pt x="0" y="109"/>
                  </a:moveTo>
                  <a:lnTo>
                    <a:pt x="0" y="0"/>
                  </a:lnTo>
                  <a:lnTo>
                    <a:pt x="1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4144E3B-6E88-4ADC-B00B-81997DD32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" y="2808"/>
              <a:ext cx="76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67CA4100-5531-4B4B-954A-1B0E6710F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2763"/>
              <a:ext cx="177" cy="109"/>
            </a:xfrm>
            <a:custGeom>
              <a:avLst/>
              <a:gdLst>
                <a:gd name="T0" fmla="*/ 0 w 177"/>
                <a:gd name="T1" fmla="*/ 0 h 109"/>
                <a:gd name="T2" fmla="*/ 0 w 177"/>
                <a:gd name="T3" fmla="*/ 109 h 109"/>
                <a:gd name="T4" fmla="*/ 177 w 177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09">
                  <a:moveTo>
                    <a:pt x="0" y="0"/>
                  </a:moveTo>
                  <a:lnTo>
                    <a:pt x="0" y="109"/>
                  </a:lnTo>
                  <a:lnTo>
                    <a:pt x="177" y="1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B29F1DFD-8F81-4D81-85CB-24F4502E6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2363"/>
              <a:ext cx="641" cy="397"/>
            </a:xfrm>
            <a:custGeom>
              <a:avLst/>
              <a:gdLst>
                <a:gd name="T0" fmla="*/ 0 w 641"/>
                <a:gd name="T1" fmla="*/ 0 h 397"/>
                <a:gd name="T2" fmla="*/ 0 w 641"/>
                <a:gd name="T3" fmla="*/ 397 h 397"/>
                <a:gd name="T4" fmla="*/ 641 w 641"/>
                <a:gd name="T5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1" h="397">
                  <a:moveTo>
                    <a:pt x="0" y="0"/>
                  </a:moveTo>
                  <a:lnTo>
                    <a:pt x="0" y="397"/>
                  </a:lnTo>
                  <a:lnTo>
                    <a:pt x="641" y="39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B849375B-BF9D-445B-A3F4-DA76CDBE9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360"/>
              <a:ext cx="56" cy="421"/>
            </a:xfrm>
            <a:custGeom>
              <a:avLst/>
              <a:gdLst>
                <a:gd name="T0" fmla="*/ 0 w 56"/>
                <a:gd name="T1" fmla="*/ 421 h 421"/>
                <a:gd name="T2" fmla="*/ 0 w 56"/>
                <a:gd name="T3" fmla="*/ 0 h 421"/>
                <a:gd name="T4" fmla="*/ 56 w 56"/>
                <a:gd name="T5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421">
                  <a:moveTo>
                    <a:pt x="0" y="421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A9D40368-1698-47DC-81C6-80846D5D4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2" y="3032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44227205-3F82-49BE-82C6-91B21865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1" y="3096"/>
              <a:ext cx="218" cy="109"/>
            </a:xfrm>
            <a:custGeom>
              <a:avLst/>
              <a:gdLst>
                <a:gd name="T0" fmla="*/ 0 w 218"/>
                <a:gd name="T1" fmla="*/ 109 h 109"/>
                <a:gd name="T2" fmla="*/ 0 w 218"/>
                <a:gd name="T3" fmla="*/ 0 h 109"/>
                <a:gd name="T4" fmla="*/ 218 w 218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109">
                  <a:moveTo>
                    <a:pt x="0" y="109"/>
                  </a:moveTo>
                  <a:lnTo>
                    <a:pt x="0" y="0"/>
                  </a:lnTo>
                  <a:lnTo>
                    <a:pt x="2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AD3B9B15-2AE1-4CCB-A7A1-87793EDB5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3" y="3256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58829D41-94E8-41BD-BC82-64C3196FA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1" y="3211"/>
              <a:ext cx="189" cy="109"/>
            </a:xfrm>
            <a:custGeom>
              <a:avLst/>
              <a:gdLst>
                <a:gd name="T0" fmla="*/ 0 w 189"/>
                <a:gd name="T1" fmla="*/ 0 h 109"/>
                <a:gd name="T2" fmla="*/ 0 w 189"/>
                <a:gd name="T3" fmla="*/ 109 h 109"/>
                <a:gd name="T4" fmla="*/ 189 w 189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109">
                  <a:moveTo>
                    <a:pt x="0" y="0"/>
                  </a:moveTo>
                  <a:lnTo>
                    <a:pt x="0" y="109"/>
                  </a:lnTo>
                  <a:lnTo>
                    <a:pt x="189" y="1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C0D83C0B-0C8D-4DCE-9538-6BDAA0AA6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787"/>
              <a:ext cx="1098" cy="421"/>
            </a:xfrm>
            <a:custGeom>
              <a:avLst/>
              <a:gdLst>
                <a:gd name="T0" fmla="*/ 0 w 1098"/>
                <a:gd name="T1" fmla="*/ 0 h 421"/>
                <a:gd name="T2" fmla="*/ 0 w 1098"/>
                <a:gd name="T3" fmla="*/ 421 h 421"/>
                <a:gd name="T4" fmla="*/ 1098 w 1098"/>
                <a:gd name="T5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8" h="421">
                  <a:moveTo>
                    <a:pt x="0" y="0"/>
                  </a:moveTo>
                  <a:lnTo>
                    <a:pt x="0" y="421"/>
                  </a:lnTo>
                  <a:lnTo>
                    <a:pt x="1098" y="4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05F71510-0931-430A-BA02-97828CA4F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0" y="2784"/>
              <a:ext cx="113" cy="376"/>
            </a:xfrm>
            <a:custGeom>
              <a:avLst/>
              <a:gdLst>
                <a:gd name="T0" fmla="*/ 0 w 113"/>
                <a:gd name="T1" fmla="*/ 376 h 376"/>
                <a:gd name="T2" fmla="*/ 0 w 113"/>
                <a:gd name="T3" fmla="*/ 0 h 376"/>
                <a:gd name="T4" fmla="*/ 113 w 113"/>
                <a:gd name="T5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376">
                  <a:moveTo>
                    <a:pt x="0" y="376"/>
                  </a:moveTo>
                  <a:lnTo>
                    <a:pt x="0" y="0"/>
                  </a:lnTo>
                  <a:lnTo>
                    <a:pt x="1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4B2BFBA0-68AB-4F73-AD73-6489D1032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3481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268989E2-F5A8-46FC-B0C4-01C0C92C5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0" y="3167"/>
              <a:ext cx="345" cy="377"/>
            </a:xfrm>
            <a:custGeom>
              <a:avLst/>
              <a:gdLst>
                <a:gd name="T0" fmla="*/ 0 w 345"/>
                <a:gd name="T1" fmla="*/ 0 h 377"/>
                <a:gd name="T2" fmla="*/ 0 w 345"/>
                <a:gd name="T3" fmla="*/ 377 h 377"/>
                <a:gd name="T4" fmla="*/ 345 w 345"/>
                <a:gd name="T5" fmla="*/ 37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377">
                  <a:moveTo>
                    <a:pt x="0" y="0"/>
                  </a:moveTo>
                  <a:lnTo>
                    <a:pt x="0" y="377"/>
                  </a:lnTo>
                  <a:lnTo>
                    <a:pt x="345" y="37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B1584DA8-9485-4127-B3DF-36A1C5DF3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" y="3163"/>
              <a:ext cx="232" cy="439"/>
            </a:xfrm>
            <a:custGeom>
              <a:avLst/>
              <a:gdLst>
                <a:gd name="T0" fmla="*/ 0 w 232"/>
                <a:gd name="T1" fmla="*/ 439 h 439"/>
                <a:gd name="T2" fmla="*/ 0 w 232"/>
                <a:gd name="T3" fmla="*/ 0 h 439"/>
                <a:gd name="T4" fmla="*/ 232 w 232"/>
                <a:gd name="T5" fmla="*/ 0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439">
                  <a:moveTo>
                    <a:pt x="0" y="439"/>
                  </a:moveTo>
                  <a:lnTo>
                    <a:pt x="0" y="0"/>
                  </a:lnTo>
                  <a:lnTo>
                    <a:pt x="2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8D2DDE08-7EDF-4331-91BD-31979BDA1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9" y="3705"/>
              <a:ext cx="178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 FOXG 15886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9E6A6133-99EE-41BA-8AF8-EC9A0949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" y="3768"/>
              <a:ext cx="25" cy="109"/>
            </a:xfrm>
            <a:custGeom>
              <a:avLst/>
              <a:gdLst>
                <a:gd name="T0" fmla="*/ 0 w 25"/>
                <a:gd name="T1" fmla="*/ 109 h 109"/>
                <a:gd name="T2" fmla="*/ 0 w 25"/>
                <a:gd name="T3" fmla="*/ 0 h 109"/>
                <a:gd name="T4" fmla="*/ 25 w 25"/>
                <a:gd name="T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09">
                  <a:moveTo>
                    <a:pt x="0" y="109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20FAAB47-B74B-4DBC-90E9-47334D00A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2" y="3929"/>
              <a:ext cx="178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 FOXG 14850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9215C6D9-C8D0-4E95-8339-61C99BF7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" y="3884"/>
              <a:ext cx="19" cy="108"/>
            </a:xfrm>
            <a:custGeom>
              <a:avLst/>
              <a:gdLst>
                <a:gd name="T0" fmla="*/ 0 w 19"/>
                <a:gd name="T1" fmla="*/ 0 h 108"/>
                <a:gd name="T2" fmla="*/ 0 w 19"/>
                <a:gd name="T3" fmla="*/ 108 h 108"/>
                <a:gd name="T4" fmla="*/ 19 w 19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08">
                  <a:moveTo>
                    <a:pt x="0" y="0"/>
                  </a:moveTo>
                  <a:lnTo>
                    <a:pt x="0" y="108"/>
                  </a:lnTo>
                  <a:lnTo>
                    <a:pt x="19" y="10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1A30F7D9-FD3B-4651-8601-8C2E8EE10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" y="3880"/>
              <a:ext cx="23" cy="165"/>
            </a:xfrm>
            <a:custGeom>
              <a:avLst/>
              <a:gdLst>
                <a:gd name="T0" fmla="*/ 0 w 23"/>
                <a:gd name="T1" fmla="*/ 165 h 165"/>
                <a:gd name="T2" fmla="*/ 0 w 23"/>
                <a:gd name="T3" fmla="*/ 0 h 165"/>
                <a:gd name="T4" fmla="*/ 23 w 23"/>
                <a:gd name="T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65">
                  <a:moveTo>
                    <a:pt x="0" y="165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D3E2B405-2F80-4EE7-9D79-45B41C955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1" y="4153"/>
              <a:ext cx="56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83E6C637-EC19-46F5-854E-28AE9EE53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" y="4052"/>
              <a:ext cx="31" cy="165"/>
            </a:xfrm>
            <a:custGeom>
              <a:avLst/>
              <a:gdLst>
                <a:gd name="T0" fmla="*/ 0 w 31"/>
                <a:gd name="T1" fmla="*/ 0 h 165"/>
                <a:gd name="T2" fmla="*/ 0 w 31"/>
                <a:gd name="T3" fmla="*/ 165 h 165"/>
                <a:gd name="T4" fmla="*/ 31 w 31"/>
                <a:gd name="T5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65">
                  <a:moveTo>
                    <a:pt x="0" y="0"/>
                  </a:moveTo>
                  <a:lnTo>
                    <a:pt x="0" y="165"/>
                  </a:lnTo>
                  <a:lnTo>
                    <a:pt x="31" y="1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773DAC7F-A603-4BBE-BC80-090022734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" y="3608"/>
              <a:ext cx="489" cy="441"/>
            </a:xfrm>
            <a:custGeom>
              <a:avLst/>
              <a:gdLst>
                <a:gd name="T0" fmla="*/ 0 w 489"/>
                <a:gd name="T1" fmla="*/ 0 h 441"/>
                <a:gd name="T2" fmla="*/ 0 w 489"/>
                <a:gd name="T3" fmla="*/ 441 h 441"/>
                <a:gd name="T4" fmla="*/ 489 w 489"/>
                <a:gd name="T5" fmla="*/ 44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9" h="441">
                  <a:moveTo>
                    <a:pt x="0" y="0"/>
                  </a:moveTo>
                  <a:lnTo>
                    <a:pt x="0" y="441"/>
                  </a:lnTo>
                  <a:lnTo>
                    <a:pt x="489" y="4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630EC798-09FF-4E36-B5EA-5BA8A1DBB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3605"/>
              <a:ext cx="146" cy="415"/>
            </a:xfrm>
            <a:custGeom>
              <a:avLst/>
              <a:gdLst>
                <a:gd name="T0" fmla="*/ 0 w 146"/>
                <a:gd name="T1" fmla="*/ 415 h 415"/>
                <a:gd name="T2" fmla="*/ 0 w 146"/>
                <a:gd name="T3" fmla="*/ 0 h 415"/>
                <a:gd name="T4" fmla="*/ 146 w 146"/>
                <a:gd name="T5" fmla="*/ 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415">
                  <a:moveTo>
                    <a:pt x="0" y="415"/>
                  </a:moveTo>
                  <a:lnTo>
                    <a:pt x="0" y="0"/>
                  </a:lnTo>
                  <a:lnTo>
                    <a:pt x="1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4D984E8A-F949-4CD8-9C76-D2F09BC1E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4377"/>
              <a:ext cx="44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402DD615-C9A8-4EBE-9E35-6C29DE16C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4026"/>
              <a:ext cx="514" cy="415"/>
            </a:xfrm>
            <a:custGeom>
              <a:avLst/>
              <a:gdLst>
                <a:gd name="T0" fmla="*/ 0 w 514"/>
                <a:gd name="T1" fmla="*/ 0 h 415"/>
                <a:gd name="T2" fmla="*/ 0 w 514"/>
                <a:gd name="T3" fmla="*/ 415 h 415"/>
                <a:gd name="T4" fmla="*/ 514 w 514"/>
                <a:gd name="T5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4" h="415">
                  <a:moveTo>
                    <a:pt x="0" y="0"/>
                  </a:moveTo>
                  <a:lnTo>
                    <a:pt x="0" y="415"/>
                  </a:lnTo>
                  <a:lnTo>
                    <a:pt x="514" y="4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EF2AD709-5EE8-4EB2-9924-B45DD1EAD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6" y="277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30190400-C19A-40A2-8A42-A3DB34D69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" y="108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270BAE47-FDE3-46A3-944F-7F1B32EBD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125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938467E3-C7C4-4E15-877A-29E81B19F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" y="188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670B413E-3F7D-4DAF-911B-AF4BD3347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6" y="150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D36DBB6D-4182-4274-A770-7C987F408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8" y="185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0E693495-257F-4C2C-82A2-7371286EC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" y="377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3A3A0B01-4B5B-4448-BB0C-3AF5FA52B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" y="406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CFCDDA60-4A5E-40C5-8724-241370F7E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6" y="306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3ADC6956-38CF-4FB7-AA13-06B828654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7" y="322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9096BA39-4D9B-4225-8F78-445DD4E80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68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Line 62">
              <a:extLst>
                <a:ext uri="{FF2B5EF4-FFF2-40B4-BE49-F238E27FC236}">
                  <a16:creationId xmlns:a16="http://schemas.microsoft.com/office/drawing/2014/main" xmlns="" id="{383360BE-B5F7-4DCF-84B3-BDC34F2CB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2" y="4734"/>
              <a:ext cx="226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3">
              <a:extLst>
                <a:ext uri="{FF2B5EF4-FFF2-40B4-BE49-F238E27FC236}">
                  <a16:creationId xmlns:a16="http://schemas.microsoft.com/office/drawing/2014/main" xmlns="" id="{60D4CB9F-975A-4E6B-B75D-C1A8168956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2" y="470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Line 64">
              <a:extLst>
                <a:ext uri="{FF2B5EF4-FFF2-40B4-BE49-F238E27FC236}">
                  <a16:creationId xmlns:a16="http://schemas.microsoft.com/office/drawing/2014/main" xmlns="" id="{1E36DDFD-79D0-4927-9113-886FE6D9D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8" y="470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31C41A04-7A53-4936-92A0-0C40772C5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6" y="4757"/>
              <a:ext cx="10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xmlns="" id="{8A5EC17C-6A4D-4085-9C02-04AACE953AC5}"/>
              </a:ext>
            </a:extLst>
          </p:cNvPr>
          <p:cNvCxnSpPr/>
          <p:nvPr/>
        </p:nvCxnSpPr>
        <p:spPr>
          <a:xfrm>
            <a:off x="1677401" y="4289751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873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61B008-8938-4EB4-BA76-D5928BBEDE10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PKS23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E2DC70BF-A939-4013-B91A-0EB696579A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0864" y="1492591"/>
            <a:ext cx="5756275" cy="6947958"/>
            <a:chOff x="347" y="860"/>
            <a:chExt cx="3626" cy="404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4B32ACDE-CA78-4D7B-A038-70E2FA8ED2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" y="860"/>
              <a:ext cx="3626" cy="4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ACA0BE1-44B9-44CE-8521-83A019796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7" y="102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E52E7114-B452-472D-B9FB-452C77C1E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" y="1086"/>
              <a:ext cx="345" cy="147"/>
            </a:xfrm>
            <a:custGeom>
              <a:avLst/>
              <a:gdLst>
                <a:gd name="T0" fmla="*/ 0 w 345"/>
                <a:gd name="T1" fmla="*/ 147 h 147"/>
                <a:gd name="T2" fmla="*/ 0 w 345"/>
                <a:gd name="T3" fmla="*/ 0 h 147"/>
                <a:gd name="T4" fmla="*/ 345 w 345"/>
                <a:gd name="T5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147">
                  <a:moveTo>
                    <a:pt x="0" y="147"/>
                  </a:moveTo>
                  <a:lnTo>
                    <a:pt x="0" y="0"/>
                  </a:lnTo>
                  <a:lnTo>
                    <a:pt x="3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8A64AF4-F47B-46CF-AD8F-AE23BBC8A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1323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332C7E48-8FD1-4140-B7C0-56416E358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" y="1239"/>
              <a:ext cx="267" cy="148"/>
            </a:xfrm>
            <a:custGeom>
              <a:avLst/>
              <a:gdLst>
                <a:gd name="T0" fmla="*/ 0 w 267"/>
                <a:gd name="T1" fmla="*/ 0 h 148"/>
                <a:gd name="T2" fmla="*/ 0 w 267"/>
                <a:gd name="T3" fmla="*/ 148 h 148"/>
                <a:gd name="T4" fmla="*/ 267 w 267"/>
                <a:gd name="T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148">
                  <a:moveTo>
                    <a:pt x="0" y="0"/>
                  </a:moveTo>
                  <a:lnTo>
                    <a:pt x="0" y="148"/>
                  </a:lnTo>
                  <a:lnTo>
                    <a:pt x="267" y="14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E632E6AC-31DB-48FD-9ECD-8CCD5E30B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" y="1236"/>
              <a:ext cx="61" cy="223"/>
            </a:xfrm>
            <a:custGeom>
              <a:avLst/>
              <a:gdLst>
                <a:gd name="T0" fmla="*/ 0 w 61"/>
                <a:gd name="T1" fmla="*/ 223 h 223"/>
                <a:gd name="T2" fmla="*/ 0 w 61"/>
                <a:gd name="T3" fmla="*/ 0 h 223"/>
                <a:gd name="T4" fmla="*/ 61 w 61"/>
                <a:gd name="T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223">
                  <a:moveTo>
                    <a:pt x="0" y="223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7D1D4B6-4307-4F3A-8AEB-C892A8A57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6" y="162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A0C2D07D-A5B9-4C78-B663-090FF3419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" y="1465"/>
              <a:ext cx="386" cy="223"/>
            </a:xfrm>
            <a:custGeom>
              <a:avLst/>
              <a:gdLst>
                <a:gd name="T0" fmla="*/ 0 w 386"/>
                <a:gd name="T1" fmla="*/ 0 h 223"/>
                <a:gd name="T2" fmla="*/ 0 w 386"/>
                <a:gd name="T3" fmla="*/ 223 h 223"/>
                <a:gd name="T4" fmla="*/ 386 w 386"/>
                <a:gd name="T5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6" h="223">
                  <a:moveTo>
                    <a:pt x="0" y="0"/>
                  </a:moveTo>
                  <a:lnTo>
                    <a:pt x="0" y="223"/>
                  </a:lnTo>
                  <a:lnTo>
                    <a:pt x="386" y="2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7F2A611B-EBA0-4850-865A-87DA8B2FB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5" y="1462"/>
              <a:ext cx="32" cy="259"/>
            </a:xfrm>
            <a:custGeom>
              <a:avLst/>
              <a:gdLst>
                <a:gd name="T0" fmla="*/ 0 w 32"/>
                <a:gd name="T1" fmla="*/ 259 h 259"/>
                <a:gd name="T2" fmla="*/ 0 w 32"/>
                <a:gd name="T3" fmla="*/ 0 h 259"/>
                <a:gd name="T4" fmla="*/ 32 w 32"/>
                <a:gd name="T5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59">
                  <a:moveTo>
                    <a:pt x="0" y="259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F28BA0E-A3E7-4C88-96FD-253F164A2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5" y="1925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8315361D-C0BC-470F-86C3-BC8C261C3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5" y="1728"/>
              <a:ext cx="307" cy="260"/>
            </a:xfrm>
            <a:custGeom>
              <a:avLst/>
              <a:gdLst>
                <a:gd name="T0" fmla="*/ 0 w 307"/>
                <a:gd name="T1" fmla="*/ 0 h 260"/>
                <a:gd name="T2" fmla="*/ 0 w 307"/>
                <a:gd name="T3" fmla="*/ 260 h 260"/>
                <a:gd name="T4" fmla="*/ 307 w 307"/>
                <a:gd name="T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" h="260">
                  <a:moveTo>
                    <a:pt x="0" y="0"/>
                  </a:moveTo>
                  <a:lnTo>
                    <a:pt x="0" y="260"/>
                  </a:lnTo>
                  <a:lnTo>
                    <a:pt x="307" y="2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B16F5A18-4189-4983-8227-D3D4E2F9D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6" y="1724"/>
              <a:ext cx="489" cy="505"/>
            </a:xfrm>
            <a:custGeom>
              <a:avLst/>
              <a:gdLst>
                <a:gd name="T0" fmla="*/ 0 w 489"/>
                <a:gd name="T1" fmla="*/ 505 h 505"/>
                <a:gd name="T2" fmla="*/ 0 w 489"/>
                <a:gd name="T3" fmla="*/ 0 h 505"/>
                <a:gd name="T4" fmla="*/ 489 w 489"/>
                <a:gd name="T5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9" h="505">
                  <a:moveTo>
                    <a:pt x="0" y="505"/>
                  </a:moveTo>
                  <a:lnTo>
                    <a:pt x="0" y="0"/>
                  </a:lnTo>
                  <a:lnTo>
                    <a:pt x="48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30DCD255-8F87-400F-8AC7-5E6BB5655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0" y="2226"/>
              <a:ext cx="67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A86A9B25-F57C-4D40-B336-EE388DAD1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6" y="2289"/>
              <a:ext cx="201" cy="148"/>
            </a:xfrm>
            <a:custGeom>
              <a:avLst/>
              <a:gdLst>
                <a:gd name="T0" fmla="*/ 0 w 201"/>
                <a:gd name="T1" fmla="*/ 148 h 148"/>
                <a:gd name="T2" fmla="*/ 0 w 201"/>
                <a:gd name="T3" fmla="*/ 0 h 148"/>
                <a:gd name="T4" fmla="*/ 201 w 201"/>
                <a:gd name="T5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" h="148">
                  <a:moveTo>
                    <a:pt x="0" y="148"/>
                  </a:moveTo>
                  <a:lnTo>
                    <a:pt x="0" y="0"/>
                  </a:lnTo>
                  <a:lnTo>
                    <a:pt x="2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CC694742-3BD2-48BE-83CE-EDCB6B5A7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3" y="2527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443370F0-2FC2-4200-A23A-780AA8684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6" y="2443"/>
              <a:ext cx="174" cy="147"/>
            </a:xfrm>
            <a:custGeom>
              <a:avLst/>
              <a:gdLst>
                <a:gd name="T0" fmla="*/ 0 w 174"/>
                <a:gd name="T1" fmla="*/ 0 h 147"/>
                <a:gd name="T2" fmla="*/ 0 w 174"/>
                <a:gd name="T3" fmla="*/ 147 h 147"/>
                <a:gd name="T4" fmla="*/ 174 w 174"/>
                <a:gd name="T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147">
                  <a:moveTo>
                    <a:pt x="0" y="0"/>
                  </a:moveTo>
                  <a:lnTo>
                    <a:pt x="0" y="147"/>
                  </a:lnTo>
                  <a:lnTo>
                    <a:pt x="174" y="1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112B9AF2-2A59-4FCA-BB1E-1C1222659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4" y="2440"/>
              <a:ext cx="342" cy="298"/>
            </a:xfrm>
            <a:custGeom>
              <a:avLst/>
              <a:gdLst>
                <a:gd name="T0" fmla="*/ 0 w 342"/>
                <a:gd name="T1" fmla="*/ 298 h 298"/>
                <a:gd name="T2" fmla="*/ 0 w 342"/>
                <a:gd name="T3" fmla="*/ 0 h 298"/>
                <a:gd name="T4" fmla="*/ 342 w 342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2" h="298">
                  <a:moveTo>
                    <a:pt x="0" y="298"/>
                  </a:moveTo>
                  <a:lnTo>
                    <a:pt x="0" y="0"/>
                  </a:lnTo>
                  <a:lnTo>
                    <a:pt x="3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9F4A01D0-7FFF-4EB6-A242-1B7A875A0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827"/>
              <a:ext cx="56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48D7A0C7-1E16-4E90-AC08-A822E4148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" y="2891"/>
              <a:ext cx="435" cy="147"/>
            </a:xfrm>
            <a:custGeom>
              <a:avLst/>
              <a:gdLst>
                <a:gd name="T0" fmla="*/ 0 w 435"/>
                <a:gd name="T1" fmla="*/ 147 h 147"/>
                <a:gd name="T2" fmla="*/ 0 w 435"/>
                <a:gd name="T3" fmla="*/ 0 h 147"/>
                <a:gd name="T4" fmla="*/ 435 w 435"/>
                <a:gd name="T5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5" h="147">
                  <a:moveTo>
                    <a:pt x="0" y="147"/>
                  </a:moveTo>
                  <a:lnTo>
                    <a:pt x="0" y="0"/>
                  </a:lnTo>
                  <a:lnTo>
                    <a:pt x="4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69F6FF36-A6DC-4713-8AA4-4E4003D34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" y="3128"/>
              <a:ext cx="42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C4577A0E-5693-4037-BC5A-E4FE1BBEA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" y="3045"/>
              <a:ext cx="352" cy="147"/>
            </a:xfrm>
            <a:custGeom>
              <a:avLst/>
              <a:gdLst>
                <a:gd name="T0" fmla="*/ 0 w 352"/>
                <a:gd name="T1" fmla="*/ 0 h 147"/>
                <a:gd name="T2" fmla="*/ 0 w 352"/>
                <a:gd name="T3" fmla="*/ 147 h 147"/>
                <a:gd name="T4" fmla="*/ 352 w 352"/>
                <a:gd name="T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" h="147">
                  <a:moveTo>
                    <a:pt x="0" y="0"/>
                  </a:moveTo>
                  <a:lnTo>
                    <a:pt x="0" y="147"/>
                  </a:lnTo>
                  <a:lnTo>
                    <a:pt x="352" y="1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7C3111DA-D4F0-4B09-A449-6ADADCE61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4" y="2744"/>
              <a:ext cx="54" cy="298"/>
            </a:xfrm>
            <a:custGeom>
              <a:avLst/>
              <a:gdLst>
                <a:gd name="T0" fmla="*/ 0 w 54"/>
                <a:gd name="T1" fmla="*/ 0 h 298"/>
                <a:gd name="T2" fmla="*/ 0 w 54"/>
                <a:gd name="T3" fmla="*/ 298 h 298"/>
                <a:gd name="T4" fmla="*/ 54 w 54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298">
                  <a:moveTo>
                    <a:pt x="0" y="0"/>
                  </a:moveTo>
                  <a:lnTo>
                    <a:pt x="0" y="298"/>
                  </a:lnTo>
                  <a:lnTo>
                    <a:pt x="54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3959F22F-91B7-4116-8340-6BD07D878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6" y="2235"/>
              <a:ext cx="98" cy="506"/>
            </a:xfrm>
            <a:custGeom>
              <a:avLst/>
              <a:gdLst>
                <a:gd name="T0" fmla="*/ 0 w 98"/>
                <a:gd name="T1" fmla="*/ 0 h 506"/>
                <a:gd name="T2" fmla="*/ 0 w 98"/>
                <a:gd name="T3" fmla="*/ 506 h 506"/>
                <a:gd name="T4" fmla="*/ 98 w 98"/>
                <a:gd name="T5" fmla="*/ 506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506">
                  <a:moveTo>
                    <a:pt x="0" y="0"/>
                  </a:moveTo>
                  <a:lnTo>
                    <a:pt x="0" y="506"/>
                  </a:lnTo>
                  <a:lnTo>
                    <a:pt x="98" y="50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A11F69CA-5F62-474D-B650-842CC8D3A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2232"/>
              <a:ext cx="40" cy="702"/>
            </a:xfrm>
            <a:custGeom>
              <a:avLst/>
              <a:gdLst>
                <a:gd name="T0" fmla="*/ 0 w 40"/>
                <a:gd name="T1" fmla="*/ 702 h 702"/>
                <a:gd name="T2" fmla="*/ 0 w 40"/>
                <a:gd name="T3" fmla="*/ 0 h 702"/>
                <a:gd name="T4" fmla="*/ 40 w 40"/>
                <a:gd name="T5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702">
                  <a:moveTo>
                    <a:pt x="0" y="702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077013A6-F7EE-4E02-82A9-F78C85882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3429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70C35CE5-7214-4ADE-8942-3B2A524C8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4" y="3493"/>
              <a:ext cx="405" cy="147"/>
            </a:xfrm>
            <a:custGeom>
              <a:avLst/>
              <a:gdLst>
                <a:gd name="T0" fmla="*/ 0 w 405"/>
                <a:gd name="T1" fmla="*/ 147 h 147"/>
                <a:gd name="T2" fmla="*/ 0 w 405"/>
                <a:gd name="T3" fmla="*/ 0 h 147"/>
                <a:gd name="T4" fmla="*/ 405 w 405"/>
                <a:gd name="T5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" h="147">
                  <a:moveTo>
                    <a:pt x="0" y="147"/>
                  </a:moveTo>
                  <a:lnTo>
                    <a:pt x="0" y="0"/>
                  </a:lnTo>
                  <a:lnTo>
                    <a:pt x="4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F9EE2220-96AC-4B5C-AFC2-CBDA3B0E4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4" y="3730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07014AAA-93C5-4A33-BA0E-B5DC22414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4" y="3647"/>
              <a:ext cx="367" cy="147"/>
            </a:xfrm>
            <a:custGeom>
              <a:avLst/>
              <a:gdLst>
                <a:gd name="T0" fmla="*/ 0 w 367"/>
                <a:gd name="T1" fmla="*/ 0 h 147"/>
                <a:gd name="T2" fmla="*/ 0 w 367"/>
                <a:gd name="T3" fmla="*/ 147 h 147"/>
                <a:gd name="T4" fmla="*/ 367 w 367"/>
                <a:gd name="T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7" h="147">
                  <a:moveTo>
                    <a:pt x="0" y="0"/>
                  </a:moveTo>
                  <a:lnTo>
                    <a:pt x="0" y="147"/>
                  </a:lnTo>
                  <a:lnTo>
                    <a:pt x="367" y="1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C622D062-24F3-48BD-90E7-BBC14D072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2941"/>
              <a:ext cx="118" cy="703"/>
            </a:xfrm>
            <a:custGeom>
              <a:avLst/>
              <a:gdLst>
                <a:gd name="T0" fmla="*/ 0 w 118"/>
                <a:gd name="T1" fmla="*/ 0 h 703"/>
                <a:gd name="T2" fmla="*/ 0 w 118"/>
                <a:gd name="T3" fmla="*/ 703 h 703"/>
                <a:gd name="T4" fmla="*/ 118 w 118"/>
                <a:gd name="T5" fmla="*/ 703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703">
                  <a:moveTo>
                    <a:pt x="0" y="0"/>
                  </a:moveTo>
                  <a:lnTo>
                    <a:pt x="0" y="703"/>
                  </a:lnTo>
                  <a:lnTo>
                    <a:pt x="118" y="70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C338AB3D-5F32-4A2E-A4DA-E8C772EE6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" y="2938"/>
              <a:ext cx="1551" cy="574"/>
            </a:xfrm>
            <a:custGeom>
              <a:avLst/>
              <a:gdLst>
                <a:gd name="T0" fmla="*/ 0 w 1551"/>
                <a:gd name="T1" fmla="*/ 574 h 574"/>
                <a:gd name="T2" fmla="*/ 0 w 1551"/>
                <a:gd name="T3" fmla="*/ 0 h 574"/>
                <a:gd name="T4" fmla="*/ 1551 w 1551"/>
                <a:gd name="T5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1" h="574">
                  <a:moveTo>
                    <a:pt x="0" y="574"/>
                  </a:moveTo>
                  <a:lnTo>
                    <a:pt x="0" y="0"/>
                  </a:lnTo>
                  <a:lnTo>
                    <a:pt x="155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AC3F67F2-D948-4F08-8A25-BECED6618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7" y="4031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4B131179-8E05-4FB7-A9A1-6AC43EECA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" y="3519"/>
              <a:ext cx="1479" cy="576"/>
            </a:xfrm>
            <a:custGeom>
              <a:avLst/>
              <a:gdLst>
                <a:gd name="T0" fmla="*/ 0 w 1479"/>
                <a:gd name="T1" fmla="*/ 0 h 576"/>
                <a:gd name="T2" fmla="*/ 0 w 1479"/>
                <a:gd name="T3" fmla="*/ 576 h 576"/>
                <a:gd name="T4" fmla="*/ 1479 w 1479"/>
                <a:gd name="T5" fmla="*/ 57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9" h="576">
                  <a:moveTo>
                    <a:pt x="0" y="0"/>
                  </a:moveTo>
                  <a:lnTo>
                    <a:pt x="0" y="576"/>
                  </a:lnTo>
                  <a:lnTo>
                    <a:pt x="1479" y="5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9C4C0861-BCF3-4496-9240-2B51BF34B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" y="3515"/>
              <a:ext cx="524" cy="437"/>
            </a:xfrm>
            <a:custGeom>
              <a:avLst/>
              <a:gdLst>
                <a:gd name="T0" fmla="*/ 0 w 524"/>
                <a:gd name="T1" fmla="*/ 437 h 437"/>
                <a:gd name="T2" fmla="*/ 0 w 524"/>
                <a:gd name="T3" fmla="*/ 0 h 437"/>
                <a:gd name="T4" fmla="*/ 524 w 524"/>
                <a:gd name="T5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4" h="437">
                  <a:moveTo>
                    <a:pt x="0" y="437"/>
                  </a:moveTo>
                  <a:lnTo>
                    <a:pt x="0" y="0"/>
                  </a:lnTo>
                  <a:lnTo>
                    <a:pt x="5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13965C6C-C6BF-42DD-A8E7-18B39206B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" y="4332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BAF8A1A9-EBBC-401D-92C4-C59DEAF3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" y="3959"/>
              <a:ext cx="1121" cy="437"/>
            </a:xfrm>
            <a:custGeom>
              <a:avLst/>
              <a:gdLst>
                <a:gd name="T0" fmla="*/ 0 w 1121"/>
                <a:gd name="T1" fmla="*/ 0 h 437"/>
                <a:gd name="T2" fmla="*/ 0 w 1121"/>
                <a:gd name="T3" fmla="*/ 437 h 437"/>
                <a:gd name="T4" fmla="*/ 1121 w 1121"/>
                <a:gd name="T5" fmla="*/ 43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1" h="437">
                  <a:moveTo>
                    <a:pt x="0" y="0"/>
                  </a:moveTo>
                  <a:lnTo>
                    <a:pt x="0" y="437"/>
                  </a:lnTo>
                  <a:lnTo>
                    <a:pt x="1121" y="4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9A3AAD8D-2B99-4848-8830-BBD921657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" y="233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607131E4-60E2-4EB4-A6BD-B187BC83A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3059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EB1D224A-77A0-47B5-8C29-E450C5E50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" y="275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E6D736A5-FCA1-4905-8422-5B20D7274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3" y="1133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2145462C-6275-47BF-985C-B227BDA1A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1" y="162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FBEBB56F-59AE-406C-8B74-8F0AE2A5B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1" y="366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E3F433E4-3611-4346-8AEB-D1E368111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2" y="283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xmlns="" id="{5175DC92-E09E-4221-8CD2-5FFF677D06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1" y="4766"/>
              <a:ext cx="451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7">
              <a:extLst>
                <a:ext uri="{FF2B5EF4-FFF2-40B4-BE49-F238E27FC236}">
                  <a16:creationId xmlns:a16="http://schemas.microsoft.com/office/drawing/2014/main" xmlns="" id="{127779BC-1882-41EF-867A-65CE919AB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1" y="474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xmlns="" id="{CE7C4E09-3FCB-41C2-AB92-0431E90DD4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2" y="4740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43C01768-E2F6-4A69-B845-5E96DA9AC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" y="4789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AF0A62D9-5DC1-4E96-A876-E1E77DDE6AD8}"/>
              </a:ext>
            </a:extLst>
          </p:cNvPr>
          <p:cNvCxnSpPr/>
          <p:nvPr/>
        </p:nvCxnSpPr>
        <p:spPr>
          <a:xfrm>
            <a:off x="3320584" y="4535090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290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A2B786-E082-4942-BEC4-FDD7B99A6BD8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PKS28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9B5833F3-FD87-49C5-898C-3893D79A75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55675" y="1516856"/>
            <a:ext cx="4946650" cy="6872288"/>
            <a:chOff x="602" y="882"/>
            <a:chExt cx="3116" cy="399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512E4B03-6136-4AEA-927A-BCE8877FF1A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02" y="882"/>
              <a:ext cx="3116" cy="3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14EB1E9D-D508-4C0A-93EC-80F16B15F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6" y="1022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E7EDAA20-F30B-4F08-A713-1B92E7C50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" y="1085"/>
              <a:ext cx="216" cy="125"/>
            </a:xfrm>
            <a:custGeom>
              <a:avLst/>
              <a:gdLst>
                <a:gd name="T0" fmla="*/ 0 w 216"/>
                <a:gd name="T1" fmla="*/ 125 h 125"/>
                <a:gd name="T2" fmla="*/ 0 w 216"/>
                <a:gd name="T3" fmla="*/ 0 h 125"/>
                <a:gd name="T4" fmla="*/ 216 w 216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" h="125">
                  <a:moveTo>
                    <a:pt x="0" y="125"/>
                  </a:moveTo>
                  <a:lnTo>
                    <a:pt x="0" y="0"/>
                  </a:lnTo>
                  <a:lnTo>
                    <a:pt x="2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9CA5C00-59BB-455F-BD7F-B53B7E440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9" y="1278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F0240694-7E0D-4A8A-8FFB-187746F1A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" y="1217"/>
              <a:ext cx="158" cy="124"/>
            </a:xfrm>
            <a:custGeom>
              <a:avLst/>
              <a:gdLst>
                <a:gd name="T0" fmla="*/ 0 w 158"/>
                <a:gd name="T1" fmla="*/ 0 h 124"/>
                <a:gd name="T2" fmla="*/ 0 w 158"/>
                <a:gd name="T3" fmla="*/ 124 h 124"/>
                <a:gd name="T4" fmla="*/ 158 w 158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124">
                  <a:moveTo>
                    <a:pt x="0" y="0"/>
                  </a:moveTo>
                  <a:lnTo>
                    <a:pt x="0" y="124"/>
                  </a:lnTo>
                  <a:lnTo>
                    <a:pt x="158" y="1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8F63682E-8C8C-4EE2-93D1-6AF6C8411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1213"/>
              <a:ext cx="61" cy="189"/>
            </a:xfrm>
            <a:custGeom>
              <a:avLst/>
              <a:gdLst>
                <a:gd name="T0" fmla="*/ 0 w 61"/>
                <a:gd name="T1" fmla="*/ 189 h 189"/>
                <a:gd name="T2" fmla="*/ 0 w 61"/>
                <a:gd name="T3" fmla="*/ 0 h 189"/>
                <a:gd name="T4" fmla="*/ 61 w 61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189">
                  <a:moveTo>
                    <a:pt x="0" y="189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FA33F4C-4D44-4EFC-B99A-68E93A444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" y="1534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F0D038E9-DC6B-4A97-9502-8EF6F8303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1409"/>
              <a:ext cx="208" cy="189"/>
            </a:xfrm>
            <a:custGeom>
              <a:avLst/>
              <a:gdLst>
                <a:gd name="T0" fmla="*/ 0 w 208"/>
                <a:gd name="T1" fmla="*/ 0 h 189"/>
                <a:gd name="T2" fmla="*/ 0 w 208"/>
                <a:gd name="T3" fmla="*/ 189 h 189"/>
                <a:gd name="T4" fmla="*/ 208 w 208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" h="189">
                  <a:moveTo>
                    <a:pt x="0" y="0"/>
                  </a:moveTo>
                  <a:lnTo>
                    <a:pt x="0" y="189"/>
                  </a:lnTo>
                  <a:lnTo>
                    <a:pt x="208" y="1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B2946C28-BEC3-4134-BC38-FFC823F3E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1406"/>
              <a:ext cx="12" cy="284"/>
            </a:xfrm>
            <a:custGeom>
              <a:avLst/>
              <a:gdLst>
                <a:gd name="T0" fmla="*/ 0 w 12"/>
                <a:gd name="T1" fmla="*/ 284 h 284"/>
                <a:gd name="T2" fmla="*/ 0 w 12"/>
                <a:gd name="T3" fmla="*/ 0 h 284"/>
                <a:gd name="T4" fmla="*/ 12 w 12"/>
                <a:gd name="T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84">
                  <a:moveTo>
                    <a:pt x="0" y="284"/>
                  </a:moveTo>
                  <a:lnTo>
                    <a:pt x="0" y="0"/>
                  </a:lnTo>
                  <a:lnTo>
                    <a:pt x="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7B305E63-B2A3-459F-8B3B-FA3EC1DDC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790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2024D0B-0EC1-4407-966B-FD51FC223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1854"/>
              <a:ext cx="218" cy="125"/>
            </a:xfrm>
            <a:custGeom>
              <a:avLst/>
              <a:gdLst>
                <a:gd name="T0" fmla="*/ 0 w 218"/>
                <a:gd name="T1" fmla="*/ 125 h 125"/>
                <a:gd name="T2" fmla="*/ 0 w 218"/>
                <a:gd name="T3" fmla="*/ 0 h 125"/>
                <a:gd name="T4" fmla="*/ 218 w 218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125">
                  <a:moveTo>
                    <a:pt x="0" y="125"/>
                  </a:moveTo>
                  <a:lnTo>
                    <a:pt x="0" y="0"/>
                  </a:lnTo>
                  <a:lnTo>
                    <a:pt x="2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E807A570-D534-4222-86E2-E5E7F046F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" y="204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ED76E699-A2F9-4045-8371-6711C63D2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1985"/>
              <a:ext cx="197" cy="125"/>
            </a:xfrm>
            <a:custGeom>
              <a:avLst/>
              <a:gdLst>
                <a:gd name="T0" fmla="*/ 0 w 197"/>
                <a:gd name="T1" fmla="*/ 0 h 125"/>
                <a:gd name="T2" fmla="*/ 0 w 197"/>
                <a:gd name="T3" fmla="*/ 125 h 125"/>
                <a:gd name="T4" fmla="*/ 197 w 197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25">
                  <a:moveTo>
                    <a:pt x="0" y="0"/>
                  </a:moveTo>
                  <a:lnTo>
                    <a:pt x="0" y="125"/>
                  </a:lnTo>
                  <a:lnTo>
                    <a:pt x="197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ACF67DA0-34A0-4AC9-BC7A-B1376D77A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1697"/>
              <a:ext cx="20" cy="285"/>
            </a:xfrm>
            <a:custGeom>
              <a:avLst/>
              <a:gdLst>
                <a:gd name="T0" fmla="*/ 0 w 20"/>
                <a:gd name="T1" fmla="*/ 0 h 285"/>
                <a:gd name="T2" fmla="*/ 0 w 20"/>
                <a:gd name="T3" fmla="*/ 285 h 285"/>
                <a:gd name="T4" fmla="*/ 20 w 20"/>
                <a:gd name="T5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85">
                  <a:moveTo>
                    <a:pt x="0" y="0"/>
                  </a:moveTo>
                  <a:lnTo>
                    <a:pt x="0" y="285"/>
                  </a:lnTo>
                  <a:lnTo>
                    <a:pt x="20" y="2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94902038-413A-4391-A02A-0F770A2F1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1694"/>
              <a:ext cx="52" cy="397"/>
            </a:xfrm>
            <a:custGeom>
              <a:avLst/>
              <a:gdLst>
                <a:gd name="T0" fmla="*/ 0 w 52"/>
                <a:gd name="T1" fmla="*/ 397 h 397"/>
                <a:gd name="T2" fmla="*/ 0 w 52"/>
                <a:gd name="T3" fmla="*/ 0 h 397"/>
                <a:gd name="T4" fmla="*/ 52 w 52"/>
                <a:gd name="T5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397">
                  <a:moveTo>
                    <a:pt x="0" y="397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C3C34EA1-5389-4647-8596-5CD400403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9" y="230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A9C34D2F-4FB7-462C-83B8-217FD2444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2366"/>
              <a:ext cx="324" cy="125"/>
            </a:xfrm>
            <a:custGeom>
              <a:avLst/>
              <a:gdLst>
                <a:gd name="T0" fmla="*/ 0 w 324"/>
                <a:gd name="T1" fmla="*/ 125 h 125"/>
                <a:gd name="T2" fmla="*/ 0 w 324"/>
                <a:gd name="T3" fmla="*/ 0 h 125"/>
                <a:gd name="T4" fmla="*/ 324 w 324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4" h="125">
                  <a:moveTo>
                    <a:pt x="0" y="125"/>
                  </a:moveTo>
                  <a:lnTo>
                    <a:pt x="0" y="0"/>
                  </a:lnTo>
                  <a:lnTo>
                    <a:pt x="3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43CB6202-FDD4-4AA6-868D-3BBC76C34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7" y="255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5CDE7F11-9B24-4A65-8D8F-9D855C05F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2497"/>
              <a:ext cx="212" cy="125"/>
            </a:xfrm>
            <a:custGeom>
              <a:avLst/>
              <a:gdLst>
                <a:gd name="T0" fmla="*/ 0 w 212"/>
                <a:gd name="T1" fmla="*/ 0 h 125"/>
                <a:gd name="T2" fmla="*/ 0 w 212"/>
                <a:gd name="T3" fmla="*/ 125 h 125"/>
                <a:gd name="T4" fmla="*/ 212 w 212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125">
                  <a:moveTo>
                    <a:pt x="0" y="0"/>
                  </a:moveTo>
                  <a:lnTo>
                    <a:pt x="0" y="125"/>
                  </a:lnTo>
                  <a:lnTo>
                    <a:pt x="212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571F92F6-EE22-4807-83D1-A824D9DBF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2097"/>
              <a:ext cx="100" cy="397"/>
            </a:xfrm>
            <a:custGeom>
              <a:avLst/>
              <a:gdLst>
                <a:gd name="T0" fmla="*/ 0 w 100"/>
                <a:gd name="T1" fmla="*/ 0 h 397"/>
                <a:gd name="T2" fmla="*/ 0 w 100"/>
                <a:gd name="T3" fmla="*/ 397 h 397"/>
                <a:gd name="T4" fmla="*/ 100 w 100"/>
                <a:gd name="T5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397">
                  <a:moveTo>
                    <a:pt x="0" y="0"/>
                  </a:moveTo>
                  <a:lnTo>
                    <a:pt x="0" y="397"/>
                  </a:lnTo>
                  <a:lnTo>
                    <a:pt x="100" y="39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3FA02AC4-A1DC-40BD-889C-A056C70BB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2094"/>
              <a:ext cx="64" cy="389"/>
            </a:xfrm>
            <a:custGeom>
              <a:avLst/>
              <a:gdLst>
                <a:gd name="T0" fmla="*/ 0 w 64"/>
                <a:gd name="T1" fmla="*/ 389 h 389"/>
                <a:gd name="T2" fmla="*/ 0 w 64"/>
                <a:gd name="T3" fmla="*/ 0 h 389"/>
                <a:gd name="T4" fmla="*/ 64 w 64"/>
                <a:gd name="T5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389">
                  <a:moveTo>
                    <a:pt x="0" y="389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29E7B18-A62F-41C0-9F32-251AA2814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7" y="2815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6A5E5668-5DE0-44E6-B12B-EFCEDCC18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" y="2489"/>
              <a:ext cx="435" cy="389"/>
            </a:xfrm>
            <a:custGeom>
              <a:avLst/>
              <a:gdLst>
                <a:gd name="T0" fmla="*/ 0 w 435"/>
                <a:gd name="T1" fmla="*/ 0 h 389"/>
                <a:gd name="T2" fmla="*/ 0 w 435"/>
                <a:gd name="T3" fmla="*/ 389 h 389"/>
                <a:gd name="T4" fmla="*/ 435 w 435"/>
                <a:gd name="T5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5" h="389">
                  <a:moveTo>
                    <a:pt x="0" y="0"/>
                  </a:moveTo>
                  <a:lnTo>
                    <a:pt x="0" y="389"/>
                  </a:lnTo>
                  <a:lnTo>
                    <a:pt x="435" y="3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DE345454-1132-45B6-B9F1-67036676F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7" y="2486"/>
              <a:ext cx="771" cy="320"/>
            </a:xfrm>
            <a:custGeom>
              <a:avLst/>
              <a:gdLst>
                <a:gd name="T0" fmla="*/ 0 w 771"/>
                <a:gd name="T1" fmla="*/ 320 h 320"/>
                <a:gd name="T2" fmla="*/ 0 w 771"/>
                <a:gd name="T3" fmla="*/ 0 h 320"/>
                <a:gd name="T4" fmla="*/ 771 w 771"/>
                <a:gd name="T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1" h="320">
                  <a:moveTo>
                    <a:pt x="0" y="320"/>
                  </a:moveTo>
                  <a:lnTo>
                    <a:pt x="0" y="0"/>
                  </a:lnTo>
                  <a:lnTo>
                    <a:pt x="7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01EB078D-1329-41AE-807C-D138CBE87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" y="3071"/>
              <a:ext cx="57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F056ADE6-1830-4822-8E7F-FA9FF1E37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7" y="2813"/>
              <a:ext cx="887" cy="322"/>
            </a:xfrm>
            <a:custGeom>
              <a:avLst/>
              <a:gdLst>
                <a:gd name="T0" fmla="*/ 0 w 887"/>
                <a:gd name="T1" fmla="*/ 0 h 322"/>
                <a:gd name="T2" fmla="*/ 0 w 887"/>
                <a:gd name="T3" fmla="*/ 322 h 322"/>
                <a:gd name="T4" fmla="*/ 887 w 887"/>
                <a:gd name="T5" fmla="*/ 32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7" h="322">
                  <a:moveTo>
                    <a:pt x="0" y="0"/>
                  </a:moveTo>
                  <a:lnTo>
                    <a:pt x="0" y="322"/>
                  </a:lnTo>
                  <a:lnTo>
                    <a:pt x="887" y="3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B23854A3-EBD8-4ABA-A3A2-4502F4773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" y="2810"/>
              <a:ext cx="867" cy="478"/>
            </a:xfrm>
            <a:custGeom>
              <a:avLst/>
              <a:gdLst>
                <a:gd name="T0" fmla="*/ 0 w 867"/>
                <a:gd name="T1" fmla="*/ 478 h 478"/>
                <a:gd name="T2" fmla="*/ 0 w 867"/>
                <a:gd name="T3" fmla="*/ 0 h 478"/>
                <a:gd name="T4" fmla="*/ 867 w 867"/>
                <a:gd name="T5" fmla="*/ 0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7" h="478">
                  <a:moveTo>
                    <a:pt x="0" y="478"/>
                  </a:moveTo>
                  <a:lnTo>
                    <a:pt x="0" y="0"/>
                  </a:lnTo>
                  <a:lnTo>
                    <a:pt x="8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19DF0F39-67D3-45F2-87FD-D5935CAD5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7" y="3327"/>
              <a:ext cx="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264194D3-EA2F-4515-8B60-B8197EEBC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" y="3391"/>
              <a:ext cx="344" cy="125"/>
            </a:xfrm>
            <a:custGeom>
              <a:avLst/>
              <a:gdLst>
                <a:gd name="T0" fmla="*/ 0 w 344"/>
                <a:gd name="T1" fmla="*/ 125 h 125"/>
                <a:gd name="T2" fmla="*/ 0 w 344"/>
                <a:gd name="T3" fmla="*/ 0 h 125"/>
                <a:gd name="T4" fmla="*/ 344 w 344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" h="125">
                  <a:moveTo>
                    <a:pt x="0" y="125"/>
                  </a:moveTo>
                  <a:lnTo>
                    <a:pt x="0" y="0"/>
                  </a:lnTo>
                  <a:lnTo>
                    <a:pt x="3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1859BA1F-BF78-4BCF-8C0A-A316A275E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" y="3583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99392970-355E-4BB0-B6AE-60059EED0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" y="3522"/>
              <a:ext cx="249" cy="125"/>
            </a:xfrm>
            <a:custGeom>
              <a:avLst/>
              <a:gdLst>
                <a:gd name="T0" fmla="*/ 0 w 249"/>
                <a:gd name="T1" fmla="*/ 0 h 125"/>
                <a:gd name="T2" fmla="*/ 0 w 249"/>
                <a:gd name="T3" fmla="*/ 125 h 125"/>
                <a:gd name="T4" fmla="*/ 249 w 249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9" h="125">
                  <a:moveTo>
                    <a:pt x="0" y="0"/>
                  </a:moveTo>
                  <a:lnTo>
                    <a:pt x="0" y="125"/>
                  </a:lnTo>
                  <a:lnTo>
                    <a:pt x="249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448B0A2-DFF4-4518-82EA-693FD661C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" y="3519"/>
              <a:ext cx="144" cy="253"/>
            </a:xfrm>
            <a:custGeom>
              <a:avLst/>
              <a:gdLst>
                <a:gd name="T0" fmla="*/ 0 w 144"/>
                <a:gd name="T1" fmla="*/ 253 h 253"/>
                <a:gd name="T2" fmla="*/ 0 w 144"/>
                <a:gd name="T3" fmla="*/ 0 h 253"/>
                <a:gd name="T4" fmla="*/ 144 w 144"/>
                <a:gd name="T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53">
                  <a:moveTo>
                    <a:pt x="0" y="253"/>
                  </a:moveTo>
                  <a:lnTo>
                    <a:pt x="0" y="0"/>
                  </a:lnTo>
                  <a:lnTo>
                    <a:pt x="1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AD4F4BD3-B02A-4DD0-9D10-3F832C345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3839"/>
              <a:ext cx="114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F94C6169-B74E-4152-9816-F1060080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" y="3903"/>
              <a:ext cx="39" cy="125"/>
            </a:xfrm>
            <a:custGeom>
              <a:avLst/>
              <a:gdLst>
                <a:gd name="T0" fmla="*/ 0 w 39"/>
                <a:gd name="T1" fmla="*/ 125 h 125"/>
                <a:gd name="T2" fmla="*/ 0 w 39"/>
                <a:gd name="T3" fmla="*/ 0 h 125"/>
                <a:gd name="T4" fmla="*/ 39 w 39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25">
                  <a:moveTo>
                    <a:pt x="0" y="125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25D5287C-8A78-4225-9E0A-44CF5B3AB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1" y="4095"/>
              <a:ext cx="113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0E4FA825-A79D-4ECB-A412-CE7411670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" y="4034"/>
              <a:ext cx="32" cy="125"/>
            </a:xfrm>
            <a:custGeom>
              <a:avLst/>
              <a:gdLst>
                <a:gd name="T0" fmla="*/ 0 w 32"/>
                <a:gd name="T1" fmla="*/ 0 h 125"/>
                <a:gd name="T2" fmla="*/ 0 w 32"/>
                <a:gd name="T3" fmla="*/ 125 h 125"/>
                <a:gd name="T4" fmla="*/ 32 w 32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25">
                  <a:moveTo>
                    <a:pt x="0" y="0"/>
                  </a:moveTo>
                  <a:lnTo>
                    <a:pt x="0" y="125"/>
                  </a:lnTo>
                  <a:lnTo>
                    <a:pt x="32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8F1B6B14-552C-4CF9-98B8-AA7BC181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" y="3778"/>
              <a:ext cx="129" cy="253"/>
            </a:xfrm>
            <a:custGeom>
              <a:avLst/>
              <a:gdLst>
                <a:gd name="T0" fmla="*/ 0 w 129"/>
                <a:gd name="T1" fmla="*/ 0 h 253"/>
                <a:gd name="T2" fmla="*/ 0 w 129"/>
                <a:gd name="T3" fmla="*/ 253 h 253"/>
                <a:gd name="T4" fmla="*/ 129 w 129"/>
                <a:gd name="T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53">
                  <a:moveTo>
                    <a:pt x="0" y="0"/>
                  </a:moveTo>
                  <a:lnTo>
                    <a:pt x="0" y="253"/>
                  </a:lnTo>
                  <a:lnTo>
                    <a:pt x="129" y="25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C3166B70-5811-47FF-BCED-48C22006E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" y="3295"/>
              <a:ext cx="666" cy="480"/>
            </a:xfrm>
            <a:custGeom>
              <a:avLst/>
              <a:gdLst>
                <a:gd name="T0" fmla="*/ 0 w 666"/>
                <a:gd name="T1" fmla="*/ 0 h 480"/>
                <a:gd name="T2" fmla="*/ 0 w 666"/>
                <a:gd name="T3" fmla="*/ 480 h 480"/>
                <a:gd name="T4" fmla="*/ 666 w 666"/>
                <a:gd name="T5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6" h="480">
                  <a:moveTo>
                    <a:pt x="0" y="0"/>
                  </a:moveTo>
                  <a:lnTo>
                    <a:pt x="0" y="480"/>
                  </a:lnTo>
                  <a:lnTo>
                    <a:pt x="666" y="4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4933C360-2D0A-4E3D-82A2-515CD6827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" y="3291"/>
              <a:ext cx="174" cy="559"/>
            </a:xfrm>
            <a:custGeom>
              <a:avLst/>
              <a:gdLst>
                <a:gd name="T0" fmla="*/ 0 w 174"/>
                <a:gd name="T1" fmla="*/ 559 h 559"/>
                <a:gd name="T2" fmla="*/ 0 w 174"/>
                <a:gd name="T3" fmla="*/ 0 h 559"/>
                <a:gd name="T4" fmla="*/ 174 w 174"/>
                <a:gd name="T5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559">
                  <a:moveTo>
                    <a:pt x="0" y="559"/>
                  </a:moveTo>
                  <a:lnTo>
                    <a:pt x="0" y="0"/>
                  </a:lnTo>
                  <a:lnTo>
                    <a:pt x="1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8D30D55B-1141-4787-A37E-B281B5F71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3" y="4352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A7F96D74-05CF-4A71-928C-D3E6DA24E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" y="3857"/>
              <a:ext cx="633" cy="558"/>
            </a:xfrm>
            <a:custGeom>
              <a:avLst/>
              <a:gdLst>
                <a:gd name="T0" fmla="*/ 0 w 633"/>
                <a:gd name="T1" fmla="*/ 0 h 558"/>
                <a:gd name="T2" fmla="*/ 0 w 633"/>
                <a:gd name="T3" fmla="*/ 558 h 558"/>
                <a:gd name="T4" fmla="*/ 633 w 633"/>
                <a:gd name="T5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3" h="558">
                  <a:moveTo>
                    <a:pt x="0" y="0"/>
                  </a:moveTo>
                  <a:lnTo>
                    <a:pt x="0" y="558"/>
                  </a:lnTo>
                  <a:lnTo>
                    <a:pt x="633" y="5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C3E518C3-5CD3-496A-9B85-D7953B932F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1110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A6962C7E-C360-4FCD-B307-A3D23C23E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" y="1591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6C0A0321-D3C5-4EE7-BC17-8FFA5A649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8" y="251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97909F0A-8FEE-49EB-B1EF-FB10A3A16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4" y="238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F3224EDA-74EE-4548-9A13-01B5B9BC0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270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C1FE9E3A-3E31-4018-ADE9-25DF8B2F2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341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E9D5EBFB-FD53-4586-846C-41E0790F2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1" y="404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D8A1B238-AED6-4760-AB11-3CCE3865B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2" y="379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Line 53">
              <a:extLst>
                <a:ext uri="{FF2B5EF4-FFF2-40B4-BE49-F238E27FC236}">
                  <a16:creationId xmlns:a16="http://schemas.microsoft.com/office/drawing/2014/main" xmlns="" id="{103E2E51-555C-4127-886B-7AC0A0E497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6" y="4743"/>
              <a:ext cx="32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xmlns="" id="{4FEA5D16-22B6-44BB-9A78-7D4D42C69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6" y="471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5">
              <a:extLst>
                <a:ext uri="{FF2B5EF4-FFF2-40B4-BE49-F238E27FC236}">
                  <a16:creationId xmlns:a16="http://schemas.microsoft.com/office/drawing/2014/main" xmlns="" id="{CA33FCB7-A85E-481F-AD4D-82274B62A6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5" y="471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86CB41C0-A2F3-46FF-A521-34716BEFB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" y="4767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818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266FB0-5D85-4C42-B9A3-7669EA1D3F2E}"/>
              </a:ext>
            </a:extLst>
          </p:cNvPr>
          <p:cNvSpPr txBox="1"/>
          <p:nvPr/>
        </p:nvSpPr>
        <p:spPr>
          <a:xfrm>
            <a:off x="522515" y="10189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NRPS3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63B84684-4D76-4926-A882-257F8419645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8750" y="0"/>
            <a:ext cx="6540500" cy="9906000"/>
            <a:chOff x="100" y="0"/>
            <a:chExt cx="4120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6FD3645B-8E00-4D88-9CD7-9B2D0255D9D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0" y="0"/>
              <a:ext cx="4120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8B8B0A0-FF6A-44B6-8444-32A02EAC6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5" y="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49AE7128-18F9-4272-AA9E-DFE95ACA4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8" y="141"/>
              <a:ext cx="134" cy="69"/>
            </a:xfrm>
            <a:custGeom>
              <a:avLst/>
              <a:gdLst>
                <a:gd name="T0" fmla="*/ 0 w 134"/>
                <a:gd name="T1" fmla="*/ 69 h 69"/>
                <a:gd name="T2" fmla="*/ 0 w 134"/>
                <a:gd name="T3" fmla="*/ 0 h 69"/>
                <a:gd name="T4" fmla="*/ 134 w 13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69">
                  <a:moveTo>
                    <a:pt x="0" y="69"/>
                  </a:moveTo>
                  <a:lnTo>
                    <a:pt x="0" y="0"/>
                  </a:lnTo>
                  <a:lnTo>
                    <a:pt x="1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29B3EF6-5D93-4AA6-B19F-303CB0978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22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BC546BC7-8E60-4205-A11B-FAC3FD68B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8" y="216"/>
              <a:ext cx="94" cy="68"/>
            </a:xfrm>
            <a:custGeom>
              <a:avLst/>
              <a:gdLst>
                <a:gd name="T0" fmla="*/ 0 w 94"/>
                <a:gd name="T1" fmla="*/ 0 h 68"/>
                <a:gd name="T2" fmla="*/ 0 w 94"/>
                <a:gd name="T3" fmla="*/ 68 h 68"/>
                <a:gd name="T4" fmla="*/ 94 w 9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8">
                  <a:moveTo>
                    <a:pt x="0" y="0"/>
                  </a:moveTo>
                  <a:lnTo>
                    <a:pt x="0" y="68"/>
                  </a:lnTo>
                  <a:lnTo>
                    <a:pt x="9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29EA176C-1259-40AB-8440-367512C7A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213"/>
              <a:ext cx="18" cy="104"/>
            </a:xfrm>
            <a:custGeom>
              <a:avLst/>
              <a:gdLst>
                <a:gd name="T0" fmla="*/ 0 w 18"/>
                <a:gd name="T1" fmla="*/ 104 h 104"/>
                <a:gd name="T2" fmla="*/ 0 w 18"/>
                <a:gd name="T3" fmla="*/ 0 h 104"/>
                <a:gd name="T4" fmla="*/ 18 w 18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04">
                  <a:moveTo>
                    <a:pt x="0" y="104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16FAE79-A201-4428-B801-F20F3120E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0" y="36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A9B11782-854A-4D86-BA54-FDAA94942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323"/>
              <a:ext cx="127" cy="104"/>
            </a:xfrm>
            <a:custGeom>
              <a:avLst/>
              <a:gdLst>
                <a:gd name="T0" fmla="*/ 0 w 127"/>
                <a:gd name="T1" fmla="*/ 0 h 104"/>
                <a:gd name="T2" fmla="*/ 0 w 127"/>
                <a:gd name="T3" fmla="*/ 104 h 104"/>
                <a:gd name="T4" fmla="*/ 127 w 127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104">
                  <a:moveTo>
                    <a:pt x="0" y="0"/>
                  </a:moveTo>
                  <a:lnTo>
                    <a:pt x="0" y="104"/>
                  </a:lnTo>
                  <a:lnTo>
                    <a:pt x="127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22242C83-15DC-4524-A74F-38B3B4287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6" y="320"/>
              <a:ext cx="24" cy="122"/>
            </a:xfrm>
            <a:custGeom>
              <a:avLst/>
              <a:gdLst>
                <a:gd name="T0" fmla="*/ 0 w 24"/>
                <a:gd name="T1" fmla="*/ 122 h 122"/>
                <a:gd name="T2" fmla="*/ 0 w 24"/>
                <a:gd name="T3" fmla="*/ 0 h 122"/>
                <a:gd name="T4" fmla="*/ 24 w 24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22">
                  <a:moveTo>
                    <a:pt x="0" y="122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D6A4CA5-1708-4D75-8C49-A95FD1E2C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8" y="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D9C988F9-63A6-42F6-AB8B-1D98504DE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6" y="448"/>
              <a:ext cx="109" cy="122"/>
            </a:xfrm>
            <a:custGeom>
              <a:avLst/>
              <a:gdLst>
                <a:gd name="T0" fmla="*/ 0 w 109"/>
                <a:gd name="T1" fmla="*/ 0 h 122"/>
                <a:gd name="T2" fmla="*/ 0 w 109"/>
                <a:gd name="T3" fmla="*/ 122 h 122"/>
                <a:gd name="T4" fmla="*/ 109 w 109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122">
                  <a:moveTo>
                    <a:pt x="0" y="0"/>
                  </a:moveTo>
                  <a:lnTo>
                    <a:pt x="0" y="122"/>
                  </a:lnTo>
                  <a:lnTo>
                    <a:pt x="109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74E07210-BE27-406F-85A1-5065E81E6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445"/>
              <a:ext cx="44" cy="131"/>
            </a:xfrm>
            <a:custGeom>
              <a:avLst/>
              <a:gdLst>
                <a:gd name="T0" fmla="*/ 0 w 44"/>
                <a:gd name="T1" fmla="*/ 131 h 131"/>
                <a:gd name="T2" fmla="*/ 0 w 44"/>
                <a:gd name="T3" fmla="*/ 0 h 131"/>
                <a:gd name="T4" fmla="*/ 44 w 44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131">
                  <a:moveTo>
                    <a:pt x="0" y="131"/>
                  </a:moveTo>
                  <a:lnTo>
                    <a:pt x="0" y="0"/>
                  </a:lnTo>
                  <a:lnTo>
                    <a:pt x="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1710F60B-D1A4-4AE0-8E06-B4AD52902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5" y="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B5253CCC-4A68-4C24-9CC1-89AF4B1A3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582"/>
              <a:ext cx="160" cy="131"/>
            </a:xfrm>
            <a:custGeom>
              <a:avLst/>
              <a:gdLst>
                <a:gd name="T0" fmla="*/ 0 w 160"/>
                <a:gd name="T1" fmla="*/ 0 h 131"/>
                <a:gd name="T2" fmla="*/ 0 w 160"/>
                <a:gd name="T3" fmla="*/ 131 h 131"/>
                <a:gd name="T4" fmla="*/ 160 w 160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131">
                  <a:moveTo>
                    <a:pt x="0" y="0"/>
                  </a:moveTo>
                  <a:lnTo>
                    <a:pt x="0" y="131"/>
                  </a:lnTo>
                  <a:lnTo>
                    <a:pt x="160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746AD04E-14E6-46F9-B910-736295D1C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79"/>
              <a:ext cx="128" cy="135"/>
            </a:xfrm>
            <a:custGeom>
              <a:avLst/>
              <a:gdLst>
                <a:gd name="T0" fmla="*/ 0 w 128"/>
                <a:gd name="T1" fmla="*/ 135 h 135"/>
                <a:gd name="T2" fmla="*/ 0 w 128"/>
                <a:gd name="T3" fmla="*/ 0 h 135"/>
                <a:gd name="T4" fmla="*/ 128 w 128"/>
                <a:gd name="T5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35">
                  <a:moveTo>
                    <a:pt x="0" y="135"/>
                  </a:moveTo>
                  <a:lnTo>
                    <a:pt x="0" y="0"/>
                  </a:lnTo>
                  <a:lnTo>
                    <a:pt x="1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61FB1BE-1C11-4277-8BD8-0F7B575E6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6" y="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9F267274-32AD-4362-9F41-C299019C0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720"/>
              <a:ext cx="189" cy="135"/>
            </a:xfrm>
            <a:custGeom>
              <a:avLst/>
              <a:gdLst>
                <a:gd name="T0" fmla="*/ 0 w 189"/>
                <a:gd name="T1" fmla="*/ 0 h 135"/>
                <a:gd name="T2" fmla="*/ 0 w 189"/>
                <a:gd name="T3" fmla="*/ 135 h 135"/>
                <a:gd name="T4" fmla="*/ 189 w 189"/>
                <a:gd name="T5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135">
                  <a:moveTo>
                    <a:pt x="0" y="0"/>
                  </a:moveTo>
                  <a:lnTo>
                    <a:pt x="0" y="135"/>
                  </a:lnTo>
                  <a:lnTo>
                    <a:pt x="189" y="1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4B5482B1-1C4F-4FC6-893C-368AD3706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" y="717"/>
              <a:ext cx="67" cy="173"/>
            </a:xfrm>
            <a:custGeom>
              <a:avLst/>
              <a:gdLst>
                <a:gd name="T0" fmla="*/ 0 w 67"/>
                <a:gd name="T1" fmla="*/ 173 h 173"/>
                <a:gd name="T2" fmla="*/ 0 w 67"/>
                <a:gd name="T3" fmla="*/ 0 h 173"/>
                <a:gd name="T4" fmla="*/ 67 w 67"/>
                <a:gd name="T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173">
                  <a:moveTo>
                    <a:pt x="0" y="173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4FB9C7CE-F3A4-4746-AFFC-D11C9DEB1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5" y="938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5037CB18-499E-401E-BA92-2804B640C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" y="998"/>
              <a:ext cx="71" cy="69"/>
            </a:xfrm>
            <a:custGeom>
              <a:avLst/>
              <a:gdLst>
                <a:gd name="T0" fmla="*/ 0 w 71"/>
                <a:gd name="T1" fmla="*/ 69 h 69"/>
                <a:gd name="T2" fmla="*/ 0 w 71"/>
                <a:gd name="T3" fmla="*/ 0 h 69"/>
                <a:gd name="T4" fmla="*/ 71 w 7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69">
                  <a:moveTo>
                    <a:pt x="0" y="69"/>
                  </a:moveTo>
                  <a:lnTo>
                    <a:pt x="0" y="0"/>
                  </a:lnTo>
                  <a:lnTo>
                    <a:pt x="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66AB4D20-192C-4803-9B90-833F05D99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" y="1081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2FFC7686-6CE9-4E2B-A1FE-22EEA4A2E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" y="1073"/>
              <a:ext cx="81" cy="68"/>
            </a:xfrm>
            <a:custGeom>
              <a:avLst/>
              <a:gdLst>
                <a:gd name="T0" fmla="*/ 0 w 81"/>
                <a:gd name="T1" fmla="*/ 0 h 68"/>
                <a:gd name="T2" fmla="*/ 0 w 81"/>
                <a:gd name="T3" fmla="*/ 68 h 68"/>
                <a:gd name="T4" fmla="*/ 81 w 8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8">
                  <a:moveTo>
                    <a:pt x="0" y="0"/>
                  </a:moveTo>
                  <a:lnTo>
                    <a:pt x="0" y="68"/>
                  </a:lnTo>
                  <a:lnTo>
                    <a:pt x="8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6A735FA0-A03A-419F-8863-340A14490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" y="896"/>
              <a:ext cx="54" cy="174"/>
            </a:xfrm>
            <a:custGeom>
              <a:avLst/>
              <a:gdLst>
                <a:gd name="T0" fmla="*/ 0 w 54"/>
                <a:gd name="T1" fmla="*/ 0 h 174"/>
                <a:gd name="T2" fmla="*/ 0 w 54"/>
                <a:gd name="T3" fmla="*/ 174 h 174"/>
                <a:gd name="T4" fmla="*/ 54 w 54"/>
                <a:gd name="T5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74">
                  <a:moveTo>
                    <a:pt x="0" y="0"/>
                  </a:moveTo>
                  <a:lnTo>
                    <a:pt x="0" y="174"/>
                  </a:lnTo>
                  <a:lnTo>
                    <a:pt x="54" y="1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18AE8E28-D309-425B-91B2-1CF5EA6CA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" y="893"/>
              <a:ext cx="12" cy="227"/>
            </a:xfrm>
            <a:custGeom>
              <a:avLst/>
              <a:gdLst>
                <a:gd name="T0" fmla="*/ 0 w 12"/>
                <a:gd name="T1" fmla="*/ 227 h 227"/>
                <a:gd name="T2" fmla="*/ 0 w 12"/>
                <a:gd name="T3" fmla="*/ 0 h 227"/>
                <a:gd name="T4" fmla="*/ 12 w 12"/>
                <a:gd name="T5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27">
                  <a:moveTo>
                    <a:pt x="0" y="227"/>
                  </a:moveTo>
                  <a:lnTo>
                    <a:pt x="0" y="0"/>
                  </a:lnTo>
                  <a:lnTo>
                    <a:pt x="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A144AA22-DA5C-41FE-A180-D0B639B9D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6" y="1223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9251BD74-DA10-420D-AD47-13C9F3BEF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1284"/>
              <a:ext cx="92" cy="68"/>
            </a:xfrm>
            <a:custGeom>
              <a:avLst/>
              <a:gdLst>
                <a:gd name="T0" fmla="*/ 0 w 92"/>
                <a:gd name="T1" fmla="*/ 68 h 68"/>
                <a:gd name="T2" fmla="*/ 0 w 92"/>
                <a:gd name="T3" fmla="*/ 0 h 68"/>
                <a:gd name="T4" fmla="*/ 92 w 9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68">
                  <a:moveTo>
                    <a:pt x="0" y="68"/>
                  </a:moveTo>
                  <a:lnTo>
                    <a:pt x="0" y="0"/>
                  </a:lnTo>
                  <a:lnTo>
                    <a:pt x="9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7143B935-6273-4E96-ADFA-A91710925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8" y="1366"/>
              <a:ext cx="6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8E246704-4C0F-4768-B1B0-83EB25E45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1358"/>
              <a:ext cx="94" cy="69"/>
            </a:xfrm>
            <a:custGeom>
              <a:avLst/>
              <a:gdLst>
                <a:gd name="T0" fmla="*/ 0 w 94"/>
                <a:gd name="T1" fmla="*/ 0 h 69"/>
                <a:gd name="T2" fmla="*/ 0 w 94"/>
                <a:gd name="T3" fmla="*/ 69 h 69"/>
                <a:gd name="T4" fmla="*/ 94 w 9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9">
                  <a:moveTo>
                    <a:pt x="0" y="0"/>
                  </a:moveTo>
                  <a:lnTo>
                    <a:pt x="0" y="69"/>
                  </a:lnTo>
                  <a:lnTo>
                    <a:pt x="9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6A074412-7DB1-4D29-81A9-1B329303D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" y="1126"/>
              <a:ext cx="36" cy="229"/>
            </a:xfrm>
            <a:custGeom>
              <a:avLst/>
              <a:gdLst>
                <a:gd name="T0" fmla="*/ 0 w 36"/>
                <a:gd name="T1" fmla="*/ 0 h 229"/>
                <a:gd name="T2" fmla="*/ 0 w 36"/>
                <a:gd name="T3" fmla="*/ 229 h 229"/>
                <a:gd name="T4" fmla="*/ 36 w 36"/>
                <a:gd name="T5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29">
                  <a:moveTo>
                    <a:pt x="0" y="0"/>
                  </a:moveTo>
                  <a:lnTo>
                    <a:pt x="0" y="229"/>
                  </a:lnTo>
                  <a:lnTo>
                    <a:pt x="36" y="22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5D5B67C2-98DF-475D-BF8C-4D073AB3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" y="1123"/>
              <a:ext cx="22" cy="220"/>
            </a:xfrm>
            <a:custGeom>
              <a:avLst/>
              <a:gdLst>
                <a:gd name="T0" fmla="*/ 0 w 22"/>
                <a:gd name="T1" fmla="*/ 220 h 220"/>
                <a:gd name="T2" fmla="*/ 0 w 22"/>
                <a:gd name="T3" fmla="*/ 0 h 220"/>
                <a:gd name="T4" fmla="*/ 22 w 22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20">
                  <a:moveTo>
                    <a:pt x="0" y="220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8F7E956A-6B2A-4C72-941A-F75672607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1509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84FDA2B2-3FBD-423D-9730-1B318D776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" y="1349"/>
              <a:ext cx="117" cy="220"/>
            </a:xfrm>
            <a:custGeom>
              <a:avLst/>
              <a:gdLst>
                <a:gd name="T0" fmla="*/ 0 w 117"/>
                <a:gd name="T1" fmla="*/ 0 h 220"/>
                <a:gd name="T2" fmla="*/ 0 w 117"/>
                <a:gd name="T3" fmla="*/ 220 h 220"/>
                <a:gd name="T4" fmla="*/ 117 w 117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220">
                  <a:moveTo>
                    <a:pt x="0" y="0"/>
                  </a:moveTo>
                  <a:lnTo>
                    <a:pt x="0" y="220"/>
                  </a:lnTo>
                  <a:lnTo>
                    <a:pt x="117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882A9593-5EB4-4EB9-A299-331D3FD9B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" y="1346"/>
              <a:ext cx="22" cy="180"/>
            </a:xfrm>
            <a:custGeom>
              <a:avLst/>
              <a:gdLst>
                <a:gd name="T0" fmla="*/ 0 w 22"/>
                <a:gd name="T1" fmla="*/ 180 h 180"/>
                <a:gd name="T2" fmla="*/ 0 w 22"/>
                <a:gd name="T3" fmla="*/ 0 h 180"/>
                <a:gd name="T4" fmla="*/ 22 w 22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80">
                  <a:moveTo>
                    <a:pt x="0" y="180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36622050-2838-4AEA-9693-2F15910A8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AB6A4650-DEBE-4858-AB01-E6042E794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" y="1532"/>
              <a:ext cx="116" cy="180"/>
            </a:xfrm>
            <a:custGeom>
              <a:avLst/>
              <a:gdLst>
                <a:gd name="T0" fmla="*/ 0 w 116"/>
                <a:gd name="T1" fmla="*/ 0 h 180"/>
                <a:gd name="T2" fmla="*/ 0 w 116"/>
                <a:gd name="T3" fmla="*/ 180 h 180"/>
                <a:gd name="T4" fmla="*/ 116 w 116"/>
                <a:gd name="T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0">
                  <a:moveTo>
                    <a:pt x="0" y="0"/>
                  </a:moveTo>
                  <a:lnTo>
                    <a:pt x="0" y="180"/>
                  </a:lnTo>
                  <a:lnTo>
                    <a:pt x="116" y="1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347E7241-D83E-4212-8F74-977ADAA56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6" y="1529"/>
              <a:ext cx="45" cy="159"/>
            </a:xfrm>
            <a:custGeom>
              <a:avLst/>
              <a:gdLst>
                <a:gd name="T0" fmla="*/ 0 w 45"/>
                <a:gd name="T1" fmla="*/ 159 h 159"/>
                <a:gd name="T2" fmla="*/ 0 w 45"/>
                <a:gd name="T3" fmla="*/ 0 h 159"/>
                <a:gd name="T4" fmla="*/ 45 w 45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59">
                  <a:moveTo>
                    <a:pt x="0" y="159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025220DB-CE86-49BA-A086-ED99B0BEC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3" y="1795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763BD1D9-CF61-4672-961D-05336B37F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6" y="1694"/>
              <a:ext cx="94" cy="161"/>
            </a:xfrm>
            <a:custGeom>
              <a:avLst/>
              <a:gdLst>
                <a:gd name="T0" fmla="*/ 0 w 94"/>
                <a:gd name="T1" fmla="*/ 0 h 161"/>
                <a:gd name="T2" fmla="*/ 0 w 94"/>
                <a:gd name="T3" fmla="*/ 161 h 161"/>
                <a:gd name="T4" fmla="*/ 94 w 94"/>
                <a:gd name="T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61">
                  <a:moveTo>
                    <a:pt x="0" y="0"/>
                  </a:moveTo>
                  <a:lnTo>
                    <a:pt x="0" y="161"/>
                  </a:lnTo>
                  <a:lnTo>
                    <a:pt x="94" y="16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C9D7DBB7-E9C0-456E-928D-33D70DA7D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" y="1691"/>
              <a:ext cx="1043" cy="631"/>
            </a:xfrm>
            <a:custGeom>
              <a:avLst/>
              <a:gdLst>
                <a:gd name="T0" fmla="*/ 0 w 1043"/>
                <a:gd name="T1" fmla="*/ 631 h 631"/>
                <a:gd name="T2" fmla="*/ 0 w 1043"/>
                <a:gd name="T3" fmla="*/ 0 h 631"/>
                <a:gd name="T4" fmla="*/ 1043 w 1043"/>
                <a:gd name="T5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3" h="631">
                  <a:moveTo>
                    <a:pt x="0" y="631"/>
                  </a:moveTo>
                  <a:lnTo>
                    <a:pt x="0" y="0"/>
                  </a:lnTo>
                  <a:lnTo>
                    <a:pt x="10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F311285F-3E20-4438-9A64-BBBBFC865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7" y="1937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63DC7848-B19F-4323-8F3F-0E10DD602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" y="1998"/>
              <a:ext cx="61" cy="68"/>
            </a:xfrm>
            <a:custGeom>
              <a:avLst/>
              <a:gdLst>
                <a:gd name="T0" fmla="*/ 0 w 61"/>
                <a:gd name="T1" fmla="*/ 68 h 68"/>
                <a:gd name="T2" fmla="*/ 0 w 61"/>
                <a:gd name="T3" fmla="*/ 0 h 68"/>
                <a:gd name="T4" fmla="*/ 61 w 6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68">
                  <a:moveTo>
                    <a:pt x="0" y="68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88610777-9407-4002-A5C3-9F819CB4C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4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988A5BC0-0F94-46FF-94E9-B80E8B4D7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" y="2072"/>
              <a:ext cx="48" cy="69"/>
            </a:xfrm>
            <a:custGeom>
              <a:avLst/>
              <a:gdLst>
                <a:gd name="T0" fmla="*/ 0 w 48"/>
                <a:gd name="T1" fmla="*/ 0 h 69"/>
                <a:gd name="T2" fmla="*/ 0 w 48"/>
                <a:gd name="T3" fmla="*/ 69 h 69"/>
                <a:gd name="T4" fmla="*/ 48 w 4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9">
                  <a:moveTo>
                    <a:pt x="0" y="0"/>
                  </a:moveTo>
                  <a:lnTo>
                    <a:pt x="0" y="69"/>
                  </a:lnTo>
                  <a:lnTo>
                    <a:pt x="4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B942D386-10D6-4CC6-8AF4-B9D4747C3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69"/>
              <a:ext cx="15" cy="104"/>
            </a:xfrm>
            <a:custGeom>
              <a:avLst/>
              <a:gdLst>
                <a:gd name="T0" fmla="*/ 0 w 15"/>
                <a:gd name="T1" fmla="*/ 104 h 104"/>
                <a:gd name="T2" fmla="*/ 0 w 15"/>
                <a:gd name="T3" fmla="*/ 0 h 104"/>
                <a:gd name="T4" fmla="*/ 15 w 15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04">
                  <a:moveTo>
                    <a:pt x="0" y="104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9E51952C-C181-467A-9A12-5E0B19875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2" y="2223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2826D88F-E617-4245-A414-ECE577E7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179"/>
              <a:ext cx="51" cy="105"/>
            </a:xfrm>
            <a:custGeom>
              <a:avLst/>
              <a:gdLst>
                <a:gd name="T0" fmla="*/ 0 w 51"/>
                <a:gd name="T1" fmla="*/ 0 h 105"/>
                <a:gd name="T2" fmla="*/ 0 w 51"/>
                <a:gd name="T3" fmla="*/ 105 h 105"/>
                <a:gd name="T4" fmla="*/ 51 w 51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05">
                  <a:moveTo>
                    <a:pt x="0" y="0"/>
                  </a:moveTo>
                  <a:lnTo>
                    <a:pt x="0" y="105"/>
                  </a:lnTo>
                  <a:lnTo>
                    <a:pt x="51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D0155B87-FA84-42EC-9ECB-EA7CE02BA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2176"/>
              <a:ext cx="135" cy="158"/>
            </a:xfrm>
            <a:custGeom>
              <a:avLst/>
              <a:gdLst>
                <a:gd name="T0" fmla="*/ 0 w 135"/>
                <a:gd name="T1" fmla="*/ 158 h 158"/>
                <a:gd name="T2" fmla="*/ 0 w 135"/>
                <a:gd name="T3" fmla="*/ 0 h 158"/>
                <a:gd name="T4" fmla="*/ 135 w 135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158">
                  <a:moveTo>
                    <a:pt x="0" y="158"/>
                  </a:moveTo>
                  <a:lnTo>
                    <a:pt x="0" y="0"/>
                  </a:lnTo>
                  <a:lnTo>
                    <a:pt x="1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B30959FF-1C46-4F6F-85E9-C48281BD3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2366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1299681D-4730-4401-B00A-CC0792BCD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" y="2426"/>
              <a:ext cx="171" cy="69"/>
            </a:xfrm>
            <a:custGeom>
              <a:avLst/>
              <a:gdLst>
                <a:gd name="T0" fmla="*/ 0 w 171"/>
                <a:gd name="T1" fmla="*/ 69 h 69"/>
                <a:gd name="T2" fmla="*/ 0 w 171"/>
                <a:gd name="T3" fmla="*/ 0 h 69"/>
                <a:gd name="T4" fmla="*/ 171 w 17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69">
                  <a:moveTo>
                    <a:pt x="0" y="69"/>
                  </a:moveTo>
                  <a:lnTo>
                    <a:pt x="0" y="0"/>
                  </a:lnTo>
                  <a:lnTo>
                    <a:pt x="1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2CEEF72E-D4C5-4399-827D-FC411DA06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9" y="2509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C719A0FF-8282-4112-9F9C-F85C49DF4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" y="2501"/>
              <a:ext cx="129" cy="68"/>
            </a:xfrm>
            <a:custGeom>
              <a:avLst/>
              <a:gdLst>
                <a:gd name="T0" fmla="*/ 0 w 129"/>
                <a:gd name="T1" fmla="*/ 0 h 68"/>
                <a:gd name="T2" fmla="*/ 0 w 129"/>
                <a:gd name="T3" fmla="*/ 68 h 68"/>
                <a:gd name="T4" fmla="*/ 129 w 12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68">
                  <a:moveTo>
                    <a:pt x="0" y="0"/>
                  </a:moveTo>
                  <a:lnTo>
                    <a:pt x="0" y="68"/>
                  </a:lnTo>
                  <a:lnTo>
                    <a:pt x="12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29C5AE14-9184-42BE-80B0-0D4339946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2340"/>
              <a:ext cx="164" cy="158"/>
            </a:xfrm>
            <a:custGeom>
              <a:avLst/>
              <a:gdLst>
                <a:gd name="T0" fmla="*/ 0 w 164"/>
                <a:gd name="T1" fmla="*/ 0 h 158"/>
                <a:gd name="T2" fmla="*/ 0 w 164"/>
                <a:gd name="T3" fmla="*/ 158 h 158"/>
                <a:gd name="T4" fmla="*/ 164 w 164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58">
                  <a:moveTo>
                    <a:pt x="0" y="0"/>
                  </a:moveTo>
                  <a:lnTo>
                    <a:pt x="0" y="158"/>
                  </a:lnTo>
                  <a:lnTo>
                    <a:pt x="164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77460BA4-933F-4F10-B940-39C0BCB35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337"/>
              <a:ext cx="42" cy="220"/>
            </a:xfrm>
            <a:custGeom>
              <a:avLst/>
              <a:gdLst>
                <a:gd name="T0" fmla="*/ 0 w 42"/>
                <a:gd name="T1" fmla="*/ 220 h 220"/>
                <a:gd name="T2" fmla="*/ 0 w 42"/>
                <a:gd name="T3" fmla="*/ 0 h 220"/>
                <a:gd name="T4" fmla="*/ 42 w 42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20">
                  <a:moveTo>
                    <a:pt x="0" y="220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3A35CBD7-3958-4965-97DF-FB582D39C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2652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5E2D6F9C-4A50-4B08-852D-E3E29C2FF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712"/>
              <a:ext cx="31" cy="68"/>
            </a:xfrm>
            <a:custGeom>
              <a:avLst/>
              <a:gdLst>
                <a:gd name="T0" fmla="*/ 0 w 31"/>
                <a:gd name="T1" fmla="*/ 68 h 68"/>
                <a:gd name="T2" fmla="*/ 0 w 31"/>
                <a:gd name="T3" fmla="*/ 0 h 68"/>
                <a:gd name="T4" fmla="*/ 31 w 3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8">
                  <a:moveTo>
                    <a:pt x="0" y="68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6874BEE0-E670-4FBC-BF3F-A60541408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5" y="2794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753CC2A0-97B3-43A2-8A90-BC89A3574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786"/>
              <a:ext cx="29" cy="69"/>
            </a:xfrm>
            <a:custGeom>
              <a:avLst/>
              <a:gdLst>
                <a:gd name="T0" fmla="*/ 0 w 29"/>
                <a:gd name="T1" fmla="*/ 0 h 69"/>
                <a:gd name="T2" fmla="*/ 0 w 29"/>
                <a:gd name="T3" fmla="*/ 69 h 69"/>
                <a:gd name="T4" fmla="*/ 29 w 29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9">
                  <a:moveTo>
                    <a:pt x="0" y="0"/>
                  </a:moveTo>
                  <a:lnTo>
                    <a:pt x="0" y="69"/>
                  </a:lnTo>
                  <a:lnTo>
                    <a:pt x="29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29BA66A8-DA33-42A9-B98C-39C8E54A6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563"/>
              <a:ext cx="102" cy="220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220 h 220"/>
                <a:gd name="T4" fmla="*/ 102 w 102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220">
                  <a:moveTo>
                    <a:pt x="0" y="0"/>
                  </a:moveTo>
                  <a:lnTo>
                    <a:pt x="0" y="220"/>
                  </a:lnTo>
                  <a:lnTo>
                    <a:pt x="102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48495A58-A66C-46AE-8061-8B06B0812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2560"/>
              <a:ext cx="87" cy="216"/>
            </a:xfrm>
            <a:custGeom>
              <a:avLst/>
              <a:gdLst>
                <a:gd name="T0" fmla="*/ 0 w 87"/>
                <a:gd name="T1" fmla="*/ 216 h 216"/>
                <a:gd name="T2" fmla="*/ 0 w 87"/>
                <a:gd name="T3" fmla="*/ 0 h 216"/>
                <a:gd name="T4" fmla="*/ 87 w 87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216">
                  <a:moveTo>
                    <a:pt x="0" y="216"/>
                  </a:moveTo>
                  <a:lnTo>
                    <a:pt x="0" y="0"/>
                  </a:lnTo>
                  <a:lnTo>
                    <a:pt x="8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07AB9709-FFD6-4F34-9E09-EB21C8A61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837A4DEE-CA42-4B71-B6F3-86266DC46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2782"/>
              <a:ext cx="263" cy="216"/>
            </a:xfrm>
            <a:custGeom>
              <a:avLst/>
              <a:gdLst>
                <a:gd name="T0" fmla="*/ 0 w 263"/>
                <a:gd name="T1" fmla="*/ 0 h 216"/>
                <a:gd name="T2" fmla="*/ 0 w 263"/>
                <a:gd name="T3" fmla="*/ 216 h 216"/>
                <a:gd name="T4" fmla="*/ 263 w 263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216">
                  <a:moveTo>
                    <a:pt x="0" y="0"/>
                  </a:moveTo>
                  <a:lnTo>
                    <a:pt x="0" y="216"/>
                  </a:lnTo>
                  <a:lnTo>
                    <a:pt x="263" y="21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4EB77BDB-06A2-4C7C-8C78-287B937F8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2779"/>
              <a:ext cx="88" cy="177"/>
            </a:xfrm>
            <a:custGeom>
              <a:avLst/>
              <a:gdLst>
                <a:gd name="T0" fmla="*/ 0 w 88"/>
                <a:gd name="T1" fmla="*/ 177 h 177"/>
                <a:gd name="T2" fmla="*/ 0 w 88"/>
                <a:gd name="T3" fmla="*/ 0 h 177"/>
                <a:gd name="T4" fmla="*/ 88 w 88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77">
                  <a:moveTo>
                    <a:pt x="0" y="177"/>
                  </a:moveTo>
                  <a:lnTo>
                    <a:pt x="0" y="0"/>
                  </a:lnTo>
                  <a:lnTo>
                    <a:pt x="8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0E1AF276-66AD-4435-8342-AEC17A72C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2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507092DE-58F8-45B1-88BD-30F699006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2962"/>
              <a:ext cx="293" cy="178"/>
            </a:xfrm>
            <a:custGeom>
              <a:avLst/>
              <a:gdLst>
                <a:gd name="T0" fmla="*/ 0 w 293"/>
                <a:gd name="T1" fmla="*/ 0 h 178"/>
                <a:gd name="T2" fmla="*/ 0 w 293"/>
                <a:gd name="T3" fmla="*/ 178 h 178"/>
                <a:gd name="T4" fmla="*/ 293 w 293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3" h="178">
                  <a:moveTo>
                    <a:pt x="0" y="0"/>
                  </a:moveTo>
                  <a:lnTo>
                    <a:pt x="0" y="178"/>
                  </a:lnTo>
                  <a:lnTo>
                    <a:pt x="293" y="17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CB01EA58-F1C8-43FB-9913-D98C157A2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3" y="2328"/>
              <a:ext cx="123" cy="631"/>
            </a:xfrm>
            <a:custGeom>
              <a:avLst/>
              <a:gdLst>
                <a:gd name="T0" fmla="*/ 0 w 123"/>
                <a:gd name="T1" fmla="*/ 0 h 631"/>
                <a:gd name="T2" fmla="*/ 0 w 123"/>
                <a:gd name="T3" fmla="*/ 631 h 631"/>
                <a:gd name="T4" fmla="*/ 123 w 123"/>
                <a:gd name="T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" h="631">
                  <a:moveTo>
                    <a:pt x="0" y="0"/>
                  </a:moveTo>
                  <a:lnTo>
                    <a:pt x="0" y="631"/>
                  </a:lnTo>
                  <a:lnTo>
                    <a:pt x="123" y="6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D0131BE0-3DCB-4E65-A049-CD4692ECD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1" y="2325"/>
              <a:ext cx="482" cy="1140"/>
            </a:xfrm>
            <a:custGeom>
              <a:avLst/>
              <a:gdLst>
                <a:gd name="T0" fmla="*/ 0 w 482"/>
                <a:gd name="T1" fmla="*/ 1140 h 1140"/>
                <a:gd name="T2" fmla="*/ 0 w 482"/>
                <a:gd name="T3" fmla="*/ 0 h 1140"/>
                <a:gd name="T4" fmla="*/ 482 w 482"/>
                <a:gd name="T5" fmla="*/ 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2" h="1140">
                  <a:moveTo>
                    <a:pt x="0" y="1140"/>
                  </a:moveTo>
                  <a:lnTo>
                    <a:pt x="0" y="0"/>
                  </a:lnTo>
                  <a:lnTo>
                    <a:pt x="4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CA5DA92E-F5E9-45A0-8D3A-E07BA1AC4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126A62E6-2C78-4FC8-ADF0-F92F3BCE1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3283"/>
              <a:ext cx="113" cy="69"/>
            </a:xfrm>
            <a:custGeom>
              <a:avLst/>
              <a:gdLst>
                <a:gd name="T0" fmla="*/ 0 w 113"/>
                <a:gd name="T1" fmla="*/ 69 h 69"/>
                <a:gd name="T2" fmla="*/ 0 w 113"/>
                <a:gd name="T3" fmla="*/ 0 h 69"/>
                <a:gd name="T4" fmla="*/ 113 w 11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69">
                  <a:moveTo>
                    <a:pt x="0" y="69"/>
                  </a:moveTo>
                  <a:lnTo>
                    <a:pt x="0" y="0"/>
                  </a:lnTo>
                  <a:lnTo>
                    <a:pt x="1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AC0FE5BE-6E78-4715-9C05-CC9EA784E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30757EB6-3A48-4284-AD99-D68686F1C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3358"/>
              <a:ext cx="81" cy="68"/>
            </a:xfrm>
            <a:custGeom>
              <a:avLst/>
              <a:gdLst>
                <a:gd name="T0" fmla="*/ 0 w 81"/>
                <a:gd name="T1" fmla="*/ 0 h 68"/>
                <a:gd name="T2" fmla="*/ 0 w 81"/>
                <a:gd name="T3" fmla="*/ 68 h 68"/>
                <a:gd name="T4" fmla="*/ 81 w 8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8">
                  <a:moveTo>
                    <a:pt x="0" y="0"/>
                  </a:moveTo>
                  <a:lnTo>
                    <a:pt x="0" y="68"/>
                  </a:lnTo>
                  <a:lnTo>
                    <a:pt x="8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EA8511BA-CE3B-4A13-8E58-BE4C21152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" y="3355"/>
              <a:ext cx="32" cy="104"/>
            </a:xfrm>
            <a:custGeom>
              <a:avLst/>
              <a:gdLst>
                <a:gd name="T0" fmla="*/ 0 w 32"/>
                <a:gd name="T1" fmla="*/ 104 h 104"/>
                <a:gd name="T2" fmla="*/ 0 w 32"/>
                <a:gd name="T3" fmla="*/ 0 h 104"/>
                <a:gd name="T4" fmla="*/ 32 w 32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04">
                  <a:moveTo>
                    <a:pt x="0" y="104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C36CF991-ECF3-42E2-9BBC-42FC12456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0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75333D5F-02E4-48CC-8E1E-98E948398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" y="3465"/>
              <a:ext cx="94" cy="104"/>
            </a:xfrm>
            <a:custGeom>
              <a:avLst/>
              <a:gdLst>
                <a:gd name="T0" fmla="*/ 0 w 94"/>
                <a:gd name="T1" fmla="*/ 0 h 104"/>
                <a:gd name="T2" fmla="*/ 0 w 94"/>
                <a:gd name="T3" fmla="*/ 104 h 104"/>
                <a:gd name="T4" fmla="*/ 94 w 94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04">
                  <a:moveTo>
                    <a:pt x="0" y="0"/>
                  </a:moveTo>
                  <a:lnTo>
                    <a:pt x="0" y="104"/>
                  </a:lnTo>
                  <a:lnTo>
                    <a:pt x="94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4A619B24-7AF1-4EF6-864E-1CEEAF4E4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" y="3462"/>
              <a:ext cx="25" cy="157"/>
            </a:xfrm>
            <a:custGeom>
              <a:avLst/>
              <a:gdLst>
                <a:gd name="T0" fmla="*/ 0 w 25"/>
                <a:gd name="T1" fmla="*/ 157 h 157"/>
                <a:gd name="T2" fmla="*/ 0 w 25"/>
                <a:gd name="T3" fmla="*/ 0 h 157"/>
                <a:gd name="T4" fmla="*/ 25 w 25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57">
                  <a:moveTo>
                    <a:pt x="0" y="157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B9CE353C-7011-4E69-90CA-C52ADB11F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3" y="3651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0CA8BBCC-6D1D-4D75-A32E-9D3882E7E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3712"/>
              <a:ext cx="31" cy="68"/>
            </a:xfrm>
            <a:custGeom>
              <a:avLst/>
              <a:gdLst>
                <a:gd name="T0" fmla="*/ 0 w 31"/>
                <a:gd name="T1" fmla="*/ 68 h 68"/>
                <a:gd name="T2" fmla="*/ 0 w 31"/>
                <a:gd name="T3" fmla="*/ 0 h 68"/>
                <a:gd name="T4" fmla="*/ 31 w 3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8">
                  <a:moveTo>
                    <a:pt x="0" y="68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1C2553B8-C903-4FDE-A676-421B0F990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3794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7C5D938C-C0CA-4CEF-9215-01F4084A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3786"/>
              <a:ext cx="27" cy="68"/>
            </a:xfrm>
            <a:custGeom>
              <a:avLst/>
              <a:gdLst>
                <a:gd name="T0" fmla="*/ 0 w 27"/>
                <a:gd name="T1" fmla="*/ 0 h 68"/>
                <a:gd name="T2" fmla="*/ 0 w 27"/>
                <a:gd name="T3" fmla="*/ 68 h 68"/>
                <a:gd name="T4" fmla="*/ 27 w 2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68">
                  <a:moveTo>
                    <a:pt x="0" y="0"/>
                  </a:moveTo>
                  <a:lnTo>
                    <a:pt x="0" y="68"/>
                  </a:lnTo>
                  <a:lnTo>
                    <a:pt x="2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838B4BB9-9BA3-4041-BD58-658849EE5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" y="3625"/>
              <a:ext cx="101" cy="158"/>
            </a:xfrm>
            <a:custGeom>
              <a:avLst/>
              <a:gdLst>
                <a:gd name="T0" fmla="*/ 0 w 101"/>
                <a:gd name="T1" fmla="*/ 0 h 158"/>
                <a:gd name="T2" fmla="*/ 0 w 101"/>
                <a:gd name="T3" fmla="*/ 158 h 158"/>
                <a:gd name="T4" fmla="*/ 101 w 101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158">
                  <a:moveTo>
                    <a:pt x="0" y="0"/>
                  </a:moveTo>
                  <a:lnTo>
                    <a:pt x="0" y="158"/>
                  </a:lnTo>
                  <a:lnTo>
                    <a:pt x="101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61099D33-EB44-4418-8C0F-F1988C4A7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3622"/>
              <a:ext cx="21" cy="221"/>
            </a:xfrm>
            <a:custGeom>
              <a:avLst/>
              <a:gdLst>
                <a:gd name="T0" fmla="*/ 0 w 21"/>
                <a:gd name="T1" fmla="*/ 221 h 221"/>
                <a:gd name="T2" fmla="*/ 0 w 21"/>
                <a:gd name="T3" fmla="*/ 0 h 221"/>
                <a:gd name="T4" fmla="*/ 21 w 21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221">
                  <a:moveTo>
                    <a:pt x="0" y="221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51B43084-313D-4F46-9896-1592B12A4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6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D7AC4D84-E7D9-4C2E-86BA-E56A241C4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3997"/>
              <a:ext cx="40" cy="69"/>
            </a:xfrm>
            <a:custGeom>
              <a:avLst/>
              <a:gdLst>
                <a:gd name="T0" fmla="*/ 0 w 40"/>
                <a:gd name="T1" fmla="*/ 69 h 69"/>
                <a:gd name="T2" fmla="*/ 0 w 40"/>
                <a:gd name="T3" fmla="*/ 0 h 69"/>
                <a:gd name="T4" fmla="*/ 40 w 4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69">
                  <a:moveTo>
                    <a:pt x="0" y="69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15A20F25-8D01-483F-821B-9F69A0390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3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FE57F62E-EDA5-40E7-9518-943683E3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4072"/>
              <a:ext cx="37" cy="68"/>
            </a:xfrm>
            <a:custGeom>
              <a:avLst/>
              <a:gdLst>
                <a:gd name="T0" fmla="*/ 0 w 37"/>
                <a:gd name="T1" fmla="*/ 0 h 68"/>
                <a:gd name="T2" fmla="*/ 0 w 37"/>
                <a:gd name="T3" fmla="*/ 68 h 68"/>
                <a:gd name="T4" fmla="*/ 37 w 3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8">
                  <a:moveTo>
                    <a:pt x="0" y="0"/>
                  </a:moveTo>
                  <a:lnTo>
                    <a:pt x="0" y="68"/>
                  </a:lnTo>
                  <a:lnTo>
                    <a:pt x="3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22D2A9B3-F331-425D-A1AB-2DABB2AB1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3848"/>
              <a:ext cx="76" cy="221"/>
            </a:xfrm>
            <a:custGeom>
              <a:avLst/>
              <a:gdLst>
                <a:gd name="T0" fmla="*/ 0 w 76"/>
                <a:gd name="T1" fmla="*/ 0 h 221"/>
                <a:gd name="T2" fmla="*/ 0 w 76"/>
                <a:gd name="T3" fmla="*/ 221 h 221"/>
                <a:gd name="T4" fmla="*/ 76 w 76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221">
                  <a:moveTo>
                    <a:pt x="0" y="0"/>
                  </a:moveTo>
                  <a:lnTo>
                    <a:pt x="0" y="221"/>
                  </a:lnTo>
                  <a:lnTo>
                    <a:pt x="76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2EEBB3EB-793A-459E-824F-4852A4CA1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3846"/>
              <a:ext cx="56" cy="251"/>
            </a:xfrm>
            <a:custGeom>
              <a:avLst/>
              <a:gdLst>
                <a:gd name="T0" fmla="*/ 0 w 56"/>
                <a:gd name="T1" fmla="*/ 251 h 251"/>
                <a:gd name="T2" fmla="*/ 0 w 56"/>
                <a:gd name="T3" fmla="*/ 0 h 251"/>
                <a:gd name="T4" fmla="*/ 56 w 56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51">
                  <a:moveTo>
                    <a:pt x="0" y="251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5722BE07-7406-455A-A3DF-A1F8FAF4C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FFC25789-F5F5-49F9-A712-DD6C74DD1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" y="4283"/>
              <a:ext cx="92" cy="68"/>
            </a:xfrm>
            <a:custGeom>
              <a:avLst/>
              <a:gdLst>
                <a:gd name="T0" fmla="*/ 0 w 92"/>
                <a:gd name="T1" fmla="*/ 68 h 68"/>
                <a:gd name="T2" fmla="*/ 0 w 92"/>
                <a:gd name="T3" fmla="*/ 0 h 68"/>
                <a:gd name="T4" fmla="*/ 92 w 9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68">
                  <a:moveTo>
                    <a:pt x="0" y="68"/>
                  </a:moveTo>
                  <a:lnTo>
                    <a:pt x="0" y="0"/>
                  </a:lnTo>
                  <a:lnTo>
                    <a:pt x="9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7CDF67E1-293A-4B5E-B1B7-7C5B5FA28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CD88F45C-D609-4483-AFA5-E9C14B1C6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" y="4357"/>
              <a:ext cx="74" cy="69"/>
            </a:xfrm>
            <a:custGeom>
              <a:avLst/>
              <a:gdLst>
                <a:gd name="T0" fmla="*/ 0 w 74"/>
                <a:gd name="T1" fmla="*/ 0 h 69"/>
                <a:gd name="T2" fmla="*/ 0 w 74"/>
                <a:gd name="T3" fmla="*/ 69 h 69"/>
                <a:gd name="T4" fmla="*/ 74 w 7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9">
                  <a:moveTo>
                    <a:pt x="0" y="0"/>
                  </a:moveTo>
                  <a:lnTo>
                    <a:pt x="0" y="69"/>
                  </a:lnTo>
                  <a:lnTo>
                    <a:pt x="7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56CF41FC-0FEC-4A5F-AA52-8A981E55D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1" y="4103"/>
              <a:ext cx="58" cy="251"/>
            </a:xfrm>
            <a:custGeom>
              <a:avLst/>
              <a:gdLst>
                <a:gd name="T0" fmla="*/ 0 w 58"/>
                <a:gd name="T1" fmla="*/ 0 h 251"/>
                <a:gd name="T2" fmla="*/ 0 w 58"/>
                <a:gd name="T3" fmla="*/ 251 h 251"/>
                <a:gd name="T4" fmla="*/ 58 w 58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51">
                  <a:moveTo>
                    <a:pt x="0" y="0"/>
                  </a:moveTo>
                  <a:lnTo>
                    <a:pt x="0" y="251"/>
                  </a:lnTo>
                  <a:lnTo>
                    <a:pt x="58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D625A9F8-4704-41D8-970B-4CDC8427F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4" y="4100"/>
              <a:ext cx="27" cy="266"/>
            </a:xfrm>
            <a:custGeom>
              <a:avLst/>
              <a:gdLst>
                <a:gd name="T0" fmla="*/ 0 w 27"/>
                <a:gd name="T1" fmla="*/ 266 h 266"/>
                <a:gd name="T2" fmla="*/ 0 w 27"/>
                <a:gd name="T3" fmla="*/ 0 h 266"/>
                <a:gd name="T4" fmla="*/ 27 w 27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66">
                  <a:moveTo>
                    <a:pt x="0" y="266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7CB618A1-0A12-4388-8361-E094485AC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2" y="4508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D9F5501C-2EB4-4921-83A5-9F802315B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4568"/>
              <a:ext cx="68" cy="69"/>
            </a:xfrm>
            <a:custGeom>
              <a:avLst/>
              <a:gdLst>
                <a:gd name="T0" fmla="*/ 0 w 68"/>
                <a:gd name="T1" fmla="*/ 69 h 69"/>
                <a:gd name="T2" fmla="*/ 0 w 68"/>
                <a:gd name="T3" fmla="*/ 0 h 69"/>
                <a:gd name="T4" fmla="*/ 68 w 6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69">
                  <a:moveTo>
                    <a:pt x="0" y="69"/>
                  </a:moveTo>
                  <a:lnTo>
                    <a:pt x="0" y="0"/>
                  </a:lnTo>
                  <a:lnTo>
                    <a:pt x="6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658996AC-8522-4A6E-87D4-0C230DD70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4" y="4651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823E5704-4E0F-48BF-8247-F7D23DD72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4643"/>
              <a:ext cx="10" cy="68"/>
            </a:xfrm>
            <a:custGeom>
              <a:avLst/>
              <a:gdLst>
                <a:gd name="T0" fmla="*/ 0 w 10"/>
                <a:gd name="T1" fmla="*/ 0 h 68"/>
                <a:gd name="T2" fmla="*/ 0 w 10"/>
                <a:gd name="T3" fmla="*/ 68 h 68"/>
                <a:gd name="T4" fmla="*/ 10 w 1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8">
                  <a:moveTo>
                    <a:pt x="0" y="0"/>
                  </a:moveTo>
                  <a:lnTo>
                    <a:pt x="0" y="68"/>
                  </a:lnTo>
                  <a:lnTo>
                    <a:pt x="1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DDE9A2DF-034A-44AA-AA22-BA2956231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4" y="4372"/>
              <a:ext cx="67" cy="268"/>
            </a:xfrm>
            <a:custGeom>
              <a:avLst/>
              <a:gdLst>
                <a:gd name="T0" fmla="*/ 0 w 67"/>
                <a:gd name="T1" fmla="*/ 0 h 268"/>
                <a:gd name="T2" fmla="*/ 0 w 67"/>
                <a:gd name="T3" fmla="*/ 268 h 268"/>
                <a:gd name="T4" fmla="*/ 67 w 67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268">
                  <a:moveTo>
                    <a:pt x="0" y="0"/>
                  </a:moveTo>
                  <a:lnTo>
                    <a:pt x="0" y="268"/>
                  </a:lnTo>
                  <a:lnTo>
                    <a:pt x="67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C3BF91E7-9E33-465A-B4FD-7DCB5B58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4369"/>
              <a:ext cx="227" cy="240"/>
            </a:xfrm>
            <a:custGeom>
              <a:avLst/>
              <a:gdLst>
                <a:gd name="T0" fmla="*/ 0 w 227"/>
                <a:gd name="T1" fmla="*/ 240 h 240"/>
                <a:gd name="T2" fmla="*/ 0 w 227"/>
                <a:gd name="T3" fmla="*/ 0 h 240"/>
                <a:gd name="T4" fmla="*/ 227 w 227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240">
                  <a:moveTo>
                    <a:pt x="0" y="240"/>
                  </a:moveTo>
                  <a:lnTo>
                    <a:pt x="0" y="0"/>
                  </a:lnTo>
                  <a:lnTo>
                    <a:pt x="2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D9403188-1ED2-4D65-BB23-EF33A1C70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E4F10EA5-8900-4DA5-84C9-4CE1807DA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4615"/>
              <a:ext cx="285" cy="239"/>
            </a:xfrm>
            <a:custGeom>
              <a:avLst/>
              <a:gdLst>
                <a:gd name="T0" fmla="*/ 0 w 285"/>
                <a:gd name="T1" fmla="*/ 0 h 239"/>
                <a:gd name="T2" fmla="*/ 0 w 285"/>
                <a:gd name="T3" fmla="*/ 239 h 239"/>
                <a:gd name="T4" fmla="*/ 285 w 285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" h="239">
                  <a:moveTo>
                    <a:pt x="0" y="0"/>
                  </a:moveTo>
                  <a:lnTo>
                    <a:pt x="0" y="239"/>
                  </a:lnTo>
                  <a:lnTo>
                    <a:pt x="285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CCE74090-A655-424D-8144-B154609CC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1" y="3471"/>
              <a:ext cx="436" cy="1141"/>
            </a:xfrm>
            <a:custGeom>
              <a:avLst/>
              <a:gdLst>
                <a:gd name="T0" fmla="*/ 0 w 436"/>
                <a:gd name="T1" fmla="*/ 0 h 1141"/>
                <a:gd name="T2" fmla="*/ 0 w 436"/>
                <a:gd name="T3" fmla="*/ 1141 h 1141"/>
                <a:gd name="T4" fmla="*/ 436 w 436"/>
                <a:gd name="T5" fmla="*/ 1141 h 1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6" h="1141">
                  <a:moveTo>
                    <a:pt x="0" y="0"/>
                  </a:moveTo>
                  <a:lnTo>
                    <a:pt x="0" y="1141"/>
                  </a:lnTo>
                  <a:lnTo>
                    <a:pt x="436" y="11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EB5E8328-F56A-47CA-B52A-B6D5F73E2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6" y="3468"/>
              <a:ext cx="215" cy="797"/>
            </a:xfrm>
            <a:custGeom>
              <a:avLst/>
              <a:gdLst>
                <a:gd name="T0" fmla="*/ 0 w 215"/>
                <a:gd name="T1" fmla="*/ 797 h 797"/>
                <a:gd name="T2" fmla="*/ 0 w 215"/>
                <a:gd name="T3" fmla="*/ 0 h 797"/>
                <a:gd name="T4" fmla="*/ 215 w 215"/>
                <a:gd name="T5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" h="797">
                  <a:moveTo>
                    <a:pt x="0" y="797"/>
                  </a:moveTo>
                  <a:lnTo>
                    <a:pt x="0" y="0"/>
                  </a:lnTo>
                  <a:lnTo>
                    <a:pt x="2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E1E435A0-FBF2-4CCA-A583-E294E6CA0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1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A09EDCEC-CEEE-4516-916E-72E41499D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0" y="4997"/>
              <a:ext cx="98" cy="68"/>
            </a:xfrm>
            <a:custGeom>
              <a:avLst/>
              <a:gdLst>
                <a:gd name="T0" fmla="*/ 0 w 98"/>
                <a:gd name="T1" fmla="*/ 68 h 68"/>
                <a:gd name="T2" fmla="*/ 0 w 98"/>
                <a:gd name="T3" fmla="*/ 0 h 68"/>
                <a:gd name="T4" fmla="*/ 98 w 98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68">
                  <a:moveTo>
                    <a:pt x="0" y="68"/>
                  </a:moveTo>
                  <a:lnTo>
                    <a:pt x="0" y="0"/>
                  </a:lnTo>
                  <a:lnTo>
                    <a:pt x="9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EAFF1503-A309-4404-8BBD-10A0B8681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3A274BED-5746-4053-A3C0-3C5E6E306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0" y="5071"/>
              <a:ext cx="64" cy="69"/>
            </a:xfrm>
            <a:custGeom>
              <a:avLst/>
              <a:gdLst>
                <a:gd name="T0" fmla="*/ 0 w 64"/>
                <a:gd name="T1" fmla="*/ 0 h 69"/>
                <a:gd name="T2" fmla="*/ 0 w 64"/>
                <a:gd name="T3" fmla="*/ 69 h 69"/>
                <a:gd name="T4" fmla="*/ 64 w 6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69">
                  <a:moveTo>
                    <a:pt x="0" y="0"/>
                  </a:moveTo>
                  <a:lnTo>
                    <a:pt x="0" y="69"/>
                  </a:lnTo>
                  <a:lnTo>
                    <a:pt x="6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5A5627B4-0A64-4933-8982-1F937814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6" y="4271"/>
              <a:ext cx="364" cy="797"/>
            </a:xfrm>
            <a:custGeom>
              <a:avLst/>
              <a:gdLst>
                <a:gd name="T0" fmla="*/ 0 w 364"/>
                <a:gd name="T1" fmla="*/ 0 h 797"/>
                <a:gd name="T2" fmla="*/ 0 w 364"/>
                <a:gd name="T3" fmla="*/ 797 h 797"/>
                <a:gd name="T4" fmla="*/ 364 w 364"/>
                <a:gd name="T5" fmla="*/ 797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797">
                  <a:moveTo>
                    <a:pt x="0" y="0"/>
                  </a:moveTo>
                  <a:lnTo>
                    <a:pt x="0" y="797"/>
                  </a:lnTo>
                  <a:lnTo>
                    <a:pt x="364" y="79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1FD04C63-CCD9-4A25-B478-D812CAA5C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" y="4268"/>
              <a:ext cx="118" cy="504"/>
            </a:xfrm>
            <a:custGeom>
              <a:avLst/>
              <a:gdLst>
                <a:gd name="T0" fmla="*/ 0 w 118"/>
                <a:gd name="T1" fmla="*/ 504 h 504"/>
                <a:gd name="T2" fmla="*/ 0 w 118"/>
                <a:gd name="T3" fmla="*/ 0 h 504"/>
                <a:gd name="T4" fmla="*/ 118 w 118"/>
                <a:gd name="T5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504">
                  <a:moveTo>
                    <a:pt x="0" y="504"/>
                  </a:moveTo>
                  <a:lnTo>
                    <a:pt x="0" y="0"/>
                  </a:lnTo>
                  <a:lnTo>
                    <a:pt x="1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A0C0E889-D87B-4E35-8F68-5930529C1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7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9BF5DC87-EF64-4760-A3E2-4AC7BDBB4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" y="4778"/>
              <a:ext cx="216" cy="505"/>
            </a:xfrm>
            <a:custGeom>
              <a:avLst/>
              <a:gdLst>
                <a:gd name="T0" fmla="*/ 0 w 216"/>
                <a:gd name="T1" fmla="*/ 0 h 505"/>
                <a:gd name="T2" fmla="*/ 0 w 216"/>
                <a:gd name="T3" fmla="*/ 505 h 505"/>
                <a:gd name="T4" fmla="*/ 216 w 216"/>
                <a:gd name="T5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" h="505">
                  <a:moveTo>
                    <a:pt x="0" y="0"/>
                  </a:moveTo>
                  <a:lnTo>
                    <a:pt x="0" y="505"/>
                  </a:lnTo>
                  <a:lnTo>
                    <a:pt x="216" y="5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995858A7-FFCD-4961-934B-1212F46DB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" y="4775"/>
              <a:ext cx="1109" cy="322"/>
            </a:xfrm>
            <a:custGeom>
              <a:avLst/>
              <a:gdLst>
                <a:gd name="T0" fmla="*/ 0 w 1109"/>
                <a:gd name="T1" fmla="*/ 322 h 322"/>
                <a:gd name="T2" fmla="*/ 0 w 1109"/>
                <a:gd name="T3" fmla="*/ 0 h 322"/>
                <a:gd name="T4" fmla="*/ 1109 w 1109"/>
                <a:gd name="T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9" h="322">
                  <a:moveTo>
                    <a:pt x="0" y="322"/>
                  </a:moveTo>
                  <a:lnTo>
                    <a:pt x="0" y="0"/>
                  </a:lnTo>
                  <a:lnTo>
                    <a:pt x="11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CBBE6904-330A-4963-994F-E1E8CF7EA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E5637093-8876-4E49-9154-9561C4BBD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" y="5103"/>
              <a:ext cx="925" cy="322"/>
            </a:xfrm>
            <a:custGeom>
              <a:avLst/>
              <a:gdLst>
                <a:gd name="T0" fmla="*/ 0 w 925"/>
                <a:gd name="T1" fmla="*/ 0 h 322"/>
                <a:gd name="T2" fmla="*/ 0 w 925"/>
                <a:gd name="T3" fmla="*/ 322 h 322"/>
                <a:gd name="T4" fmla="*/ 925 w 925"/>
                <a:gd name="T5" fmla="*/ 32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5" h="322">
                  <a:moveTo>
                    <a:pt x="0" y="0"/>
                  </a:moveTo>
                  <a:lnTo>
                    <a:pt x="0" y="322"/>
                  </a:lnTo>
                  <a:lnTo>
                    <a:pt x="925" y="3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1D96080F-8643-4D85-AA40-A6D58897A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5" y="34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491126E2-9915-4166-9C76-60A5B1EF2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0" y="47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04F44ABB-8905-4980-ACF1-7D4DA1A71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" y="61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789DB562-B0F5-4FF7-9759-439E5D24F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" y="109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E6F2DAE2-37DF-4DCF-9619-A998DC634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1" y="138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57A7C034-F430-4FDD-9D21-842C45469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5" y="102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27B313D7-DFCC-4540-B395-055750231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142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ED7238EC-9CE6-4C97-80C8-935B94A30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5" y="159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7DA6A63A-E410-491A-B8BC-2BE8A2B7A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96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C7C872DF-C088-493E-A384-54E7EB43C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7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405D3296-CCD2-4B2B-9998-AE0F4A292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5" y="25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51E6877D-F58D-41D5-A0B6-B962490E5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1" y="223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DB9B7F22-71A7-4B20-9E7A-6ADDB15C9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1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74D4966B-F427-4FFF-A858-1F8FB1E4E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245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32A2B81E-79FE-4AB4-9948-0B312A82D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267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4875D5BB-A9BB-4CD0-91D1-27910CDED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4" y="298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6BA1A044-9983-4005-AA06-F38E525E8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1" y="222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523438AB-475D-4BEF-AC41-A82E18267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B91540BE-89FE-4B55-B28F-F0960193B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3" y="3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078E84DA-4F14-46E8-8430-068FE2B52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8" y="3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330BB971-D8E4-4860-99C0-00A9C4DBD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1" y="4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1D5A9B79-5385-4B9C-87CF-8EA642573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37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E429071F-BB2A-44F1-871E-7B0528DE4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4AD06EEB-A4D5-46B7-AC42-8EE4863FD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C719349D-F2A2-4A69-81F7-AE6D405CE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76A85A53-5A26-4B63-B7AE-FDDE3778F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463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0A6608A7-0F70-4954-8844-BF160E903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" y="336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FD0C43C0-074F-4635-BB31-27FF6C7A9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8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CFF76C61-3D87-441A-9653-2C42DC28E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4" y="416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xmlns="" id="{BFB7A342-2AE4-4FB7-A173-DDFAC275E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5635"/>
              <a:ext cx="43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xmlns="" id="{5C525116-7618-4F25-B6A2-A04B8A54C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827D83EF-5791-476E-BC0C-10367C6EC8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4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9462FF74-B22B-47FF-9326-C5DAA5A10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" y="5658"/>
              <a:ext cx="91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815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72707A3-AAE5-4E6E-B538-3E9D64EFA0E2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PKS42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ABC7DF7-A7B4-4B68-AE55-7F7BA0A8DC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71575" y="2134262"/>
            <a:ext cx="4514850" cy="5637478"/>
            <a:chOff x="738" y="1241"/>
            <a:chExt cx="2844" cy="3278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xmlns="" id="{18D592EC-95BA-4D4A-9162-FAF5BF31FA4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38" y="1241"/>
              <a:ext cx="2844" cy="3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xmlns="" id="{58B525C5-96F3-4FC0-AAF9-145F7A0F3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" y="1383"/>
              <a:ext cx="59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37A4D7C0-951D-4C39-A7C7-8B124C20F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" y="1435"/>
              <a:ext cx="1170" cy="130"/>
            </a:xfrm>
            <a:custGeom>
              <a:avLst/>
              <a:gdLst>
                <a:gd name="T0" fmla="*/ 0 w 1170"/>
                <a:gd name="T1" fmla="*/ 130 h 130"/>
                <a:gd name="T2" fmla="*/ 0 w 1170"/>
                <a:gd name="T3" fmla="*/ 0 h 130"/>
                <a:gd name="T4" fmla="*/ 1170 w 1170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0" h="130">
                  <a:moveTo>
                    <a:pt x="0" y="130"/>
                  </a:moveTo>
                  <a:lnTo>
                    <a:pt x="0" y="0"/>
                  </a:lnTo>
                  <a:lnTo>
                    <a:pt x="117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xmlns="" id="{F97796F2-EE61-4F85-853B-BB8806F61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7" y="1649"/>
              <a:ext cx="59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xmlns="" id="{A6D39C43-5C53-4B54-8ECE-CF7C5C4AE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" y="1570"/>
              <a:ext cx="882" cy="130"/>
            </a:xfrm>
            <a:custGeom>
              <a:avLst/>
              <a:gdLst>
                <a:gd name="T0" fmla="*/ 0 w 882"/>
                <a:gd name="T1" fmla="*/ 0 h 130"/>
                <a:gd name="T2" fmla="*/ 0 w 882"/>
                <a:gd name="T3" fmla="*/ 130 h 130"/>
                <a:gd name="T4" fmla="*/ 882 w 882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2" h="130">
                  <a:moveTo>
                    <a:pt x="0" y="0"/>
                  </a:moveTo>
                  <a:lnTo>
                    <a:pt x="0" y="130"/>
                  </a:lnTo>
                  <a:lnTo>
                    <a:pt x="882" y="13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xmlns="" id="{5E9061BA-CD85-40BB-8E72-631FD6105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" y="1567"/>
              <a:ext cx="263" cy="197"/>
            </a:xfrm>
            <a:custGeom>
              <a:avLst/>
              <a:gdLst>
                <a:gd name="T0" fmla="*/ 0 w 263"/>
                <a:gd name="T1" fmla="*/ 197 h 197"/>
                <a:gd name="T2" fmla="*/ 0 w 263"/>
                <a:gd name="T3" fmla="*/ 0 h 197"/>
                <a:gd name="T4" fmla="*/ 263 w 263"/>
                <a:gd name="T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97">
                  <a:moveTo>
                    <a:pt x="0" y="197"/>
                  </a:moveTo>
                  <a:lnTo>
                    <a:pt x="0" y="0"/>
                  </a:lnTo>
                  <a:lnTo>
                    <a:pt x="26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8C78E046-F98F-4510-8F05-A7EECC649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" y="1914"/>
              <a:ext cx="3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scirpi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CECB4743-6446-4638-9281-CB08E02F6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" y="1769"/>
              <a:ext cx="968" cy="197"/>
            </a:xfrm>
            <a:custGeom>
              <a:avLst/>
              <a:gdLst>
                <a:gd name="T0" fmla="*/ 0 w 968"/>
                <a:gd name="T1" fmla="*/ 0 h 197"/>
                <a:gd name="T2" fmla="*/ 0 w 968"/>
                <a:gd name="T3" fmla="*/ 197 h 197"/>
                <a:gd name="T4" fmla="*/ 968 w 968"/>
                <a:gd name="T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8" h="197">
                  <a:moveTo>
                    <a:pt x="0" y="0"/>
                  </a:moveTo>
                  <a:lnTo>
                    <a:pt x="0" y="197"/>
                  </a:lnTo>
                  <a:lnTo>
                    <a:pt x="968" y="19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0EF1E850-0C74-4CEA-AD42-3FF8945DF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1767"/>
              <a:ext cx="13" cy="228"/>
            </a:xfrm>
            <a:custGeom>
              <a:avLst/>
              <a:gdLst>
                <a:gd name="T0" fmla="*/ 0 w 13"/>
                <a:gd name="T1" fmla="*/ 228 h 228"/>
                <a:gd name="T2" fmla="*/ 0 w 13"/>
                <a:gd name="T3" fmla="*/ 0 h 228"/>
                <a:gd name="T4" fmla="*/ 13 w 13"/>
                <a:gd name="T5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28">
                  <a:moveTo>
                    <a:pt x="0" y="228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xmlns="" id="{64287C53-F3DB-4B53-B5F2-877BF3186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9" y="2179"/>
              <a:ext cx="34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E6C5C10A-EB2D-400F-992F-EE79DD686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2001"/>
              <a:ext cx="929" cy="230"/>
            </a:xfrm>
            <a:custGeom>
              <a:avLst/>
              <a:gdLst>
                <a:gd name="T0" fmla="*/ 0 w 929"/>
                <a:gd name="T1" fmla="*/ 0 h 230"/>
                <a:gd name="T2" fmla="*/ 0 w 929"/>
                <a:gd name="T3" fmla="*/ 230 h 230"/>
                <a:gd name="T4" fmla="*/ 929 w 929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9" h="230">
                  <a:moveTo>
                    <a:pt x="0" y="0"/>
                  </a:moveTo>
                  <a:lnTo>
                    <a:pt x="0" y="230"/>
                  </a:lnTo>
                  <a:lnTo>
                    <a:pt x="929" y="23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354B88A0-4E3F-481C-98FC-37B2AFEE6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1998"/>
              <a:ext cx="13" cy="246"/>
            </a:xfrm>
            <a:custGeom>
              <a:avLst/>
              <a:gdLst>
                <a:gd name="T0" fmla="*/ 0 w 13"/>
                <a:gd name="T1" fmla="*/ 246 h 246"/>
                <a:gd name="T2" fmla="*/ 0 w 13"/>
                <a:gd name="T3" fmla="*/ 0 h 246"/>
                <a:gd name="T4" fmla="*/ 13 w 13"/>
                <a:gd name="T5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46">
                  <a:moveTo>
                    <a:pt x="0" y="246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xmlns="" id="{9CE53D38-2864-4580-85B0-6B477F18E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" y="2445"/>
              <a:ext cx="61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84AD2C09-7A04-419E-A266-964B487B6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2249"/>
              <a:ext cx="1110" cy="247"/>
            </a:xfrm>
            <a:custGeom>
              <a:avLst/>
              <a:gdLst>
                <a:gd name="T0" fmla="*/ 0 w 1110"/>
                <a:gd name="T1" fmla="*/ 0 h 247"/>
                <a:gd name="T2" fmla="*/ 0 w 1110"/>
                <a:gd name="T3" fmla="*/ 247 h 247"/>
                <a:gd name="T4" fmla="*/ 1110 w 1110"/>
                <a:gd name="T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0" h="247">
                  <a:moveTo>
                    <a:pt x="0" y="0"/>
                  </a:moveTo>
                  <a:lnTo>
                    <a:pt x="0" y="247"/>
                  </a:lnTo>
                  <a:lnTo>
                    <a:pt x="1110" y="24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60E038E0-0D45-48F6-9F94-A44FF8221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" y="2246"/>
              <a:ext cx="23" cy="255"/>
            </a:xfrm>
            <a:custGeom>
              <a:avLst/>
              <a:gdLst>
                <a:gd name="T0" fmla="*/ 0 w 23"/>
                <a:gd name="T1" fmla="*/ 255 h 255"/>
                <a:gd name="T2" fmla="*/ 0 w 23"/>
                <a:gd name="T3" fmla="*/ 0 h 255"/>
                <a:gd name="T4" fmla="*/ 23 w 23"/>
                <a:gd name="T5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55">
                  <a:moveTo>
                    <a:pt x="0" y="255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A989A795-538C-4A0C-9308-16BBA32E7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710"/>
              <a:ext cx="420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7A0462EE-9566-4CD6-9BBC-1A31ECEEB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" y="2507"/>
              <a:ext cx="821" cy="255"/>
            </a:xfrm>
            <a:custGeom>
              <a:avLst/>
              <a:gdLst>
                <a:gd name="T0" fmla="*/ 0 w 821"/>
                <a:gd name="T1" fmla="*/ 0 h 255"/>
                <a:gd name="T2" fmla="*/ 0 w 821"/>
                <a:gd name="T3" fmla="*/ 255 h 255"/>
                <a:gd name="T4" fmla="*/ 821 w 821"/>
                <a:gd name="T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1" h="255">
                  <a:moveTo>
                    <a:pt x="0" y="0"/>
                  </a:moveTo>
                  <a:lnTo>
                    <a:pt x="0" y="255"/>
                  </a:lnTo>
                  <a:lnTo>
                    <a:pt x="821" y="25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xmlns="" id="{78FDCDD6-A579-4F10-88BC-B65F0F31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" y="2504"/>
              <a:ext cx="18" cy="392"/>
            </a:xfrm>
            <a:custGeom>
              <a:avLst/>
              <a:gdLst>
                <a:gd name="T0" fmla="*/ 0 w 18"/>
                <a:gd name="T1" fmla="*/ 392 h 392"/>
                <a:gd name="T2" fmla="*/ 0 w 18"/>
                <a:gd name="T3" fmla="*/ 0 h 392"/>
                <a:gd name="T4" fmla="*/ 18 w 18"/>
                <a:gd name="T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392">
                  <a:moveTo>
                    <a:pt x="0" y="392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xmlns="" id="{351CAF82-9A45-49D3-9B97-63E565F41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2976"/>
              <a:ext cx="415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xmlns="" id="{86C5D8AF-F2A7-4526-8B2B-EBCEFB8B2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" y="3027"/>
              <a:ext cx="401" cy="130"/>
            </a:xfrm>
            <a:custGeom>
              <a:avLst/>
              <a:gdLst>
                <a:gd name="T0" fmla="*/ 0 w 401"/>
                <a:gd name="T1" fmla="*/ 130 h 130"/>
                <a:gd name="T2" fmla="*/ 0 w 401"/>
                <a:gd name="T3" fmla="*/ 0 h 130"/>
                <a:gd name="T4" fmla="*/ 401 w 401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1" h="130">
                  <a:moveTo>
                    <a:pt x="0" y="130"/>
                  </a:moveTo>
                  <a:lnTo>
                    <a:pt x="0" y="0"/>
                  </a:lnTo>
                  <a:lnTo>
                    <a:pt x="40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xmlns="" id="{0888D5D5-577B-4EE4-8A92-21817C115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5" y="3241"/>
              <a:ext cx="44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xmlns="" id="{C8050E1E-1975-4F24-866F-9B7747D89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" y="3162"/>
              <a:ext cx="1919" cy="130"/>
            </a:xfrm>
            <a:custGeom>
              <a:avLst/>
              <a:gdLst>
                <a:gd name="T0" fmla="*/ 0 w 1919"/>
                <a:gd name="T1" fmla="*/ 0 h 130"/>
                <a:gd name="T2" fmla="*/ 0 w 1919"/>
                <a:gd name="T3" fmla="*/ 130 h 130"/>
                <a:gd name="T4" fmla="*/ 1919 w 1919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19" h="130">
                  <a:moveTo>
                    <a:pt x="0" y="0"/>
                  </a:moveTo>
                  <a:lnTo>
                    <a:pt x="0" y="130"/>
                  </a:lnTo>
                  <a:lnTo>
                    <a:pt x="1919" y="13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xmlns="" id="{6356B6CF-9F9F-41D8-BA30-1D73C95CD4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3" y="2901"/>
              <a:ext cx="0" cy="391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xmlns="" id="{86228F71-74EB-45FB-87B9-734792AB5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" y="2898"/>
              <a:ext cx="8" cy="327"/>
            </a:xfrm>
            <a:custGeom>
              <a:avLst/>
              <a:gdLst>
                <a:gd name="T0" fmla="*/ 0 w 8"/>
                <a:gd name="T1" fmla="*/ 327 h 327"/>
                <a:gd name="T2" fmla="*/ 0 w 8"/>
                <a:gd name="T3" fmla="*/ 0 h 327"/>
                <a:gd name="T4" fmla="*/ 8 w 8"/>
                <a:gd name="T5" fmla="*/ 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27">
                  <a:moveTo>
                    <a:pt x="0" y="327"/>
                  </a:moveTo>
                  <a:lnTo>
                    <a:pt x="0" y="0"/>
                  </a:lnTo>
                  <a:lnTo>
                    <a:pt x="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xmlns="" id="{AAF3EAB1-4C21-4E20-A0D1-277B268E9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506"/>
              <a:ext cx="54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xmlns="" id="{EAA6809C-894E-4B7F-A1CA-FA3C8B55A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" y="3230"/>
              <a:ext cx="703" cy="328"/>
            </a:xfrm>
            <a:custGeom>
              <a:avLst/>
              <a:gdLst>
                <a:gd name="T0" fmla="*/ 0 w 703"/>
                <a:gd name="T1" fmla="*/ 0 h 328"/>
                <a:gd name="T2" fmla="*/ 0 w 703"/>
                <a:gd name="T3" fmla="*/ 328 h 328"/>
                <a:gd name="T4" fmla="*/ 703 w 703"/>
                <a:gd name="T5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3" h="328">
                  <a:moveTo>
                    <a:pt x="0" y="0"/>
                  </a:moveTo>
                  <a:lnTo>
                    <a:pt x="0" y="328"/>
                  </a:lnTo>
                  <a:lnTo>
                    <a:pt x="703" y="32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xmlns="" id="{D45EF681-52BF-49BC-A5BB-21278B244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3227"/>
              <a:ext cx="36" cy="296"/>
            </a:xfrm>
            <a:custGeom>
              <a:avLst/>
              <a:gdLst>
                <a:gd name="T0" fmla="*/ 0 w 36"/>
                <a:gd name="T1" fmla="*/ 296 h 296"/>
                <a:gd name="T2" fmla="*/ 0 w 36"/>
                <a:gd name="T3" fmla="*/ 0 h 296"/>
                <a:gd name="T4" fmla="*/ 36 w 36"/>
                <a:gd name="T5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96">
                  <a:moveTo>
                    <a:pt x="0" y="296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xmlns="" id="{CFD43BD0-B099-4C79-9BB7-C5C759EB4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3772"/>
              <a:ext cx="55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xmlns="" id="{7557114C-478A-43F0-AA08-9EB81A101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3528"/>
              <a:ext cx="823" cy="295"/>
            </a:xfrm>
            <a:custGeom>
              <a:avLst/>
              <a:gdLst>
                <a:gd name="T0" fmla="*/ 0 w 823"/>
                <a:gd name="T1" fmla="*/ 0 h 295"/>
                <a:gd name="T2" fmla="*/ 0 w 823"/>
                <a:gd name="T3" fmla="*/ 295 h 295"/>
                <a:gd name="T4" fmla="*/ 823 w 823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3" h="295">
                  <a:moveTo>
                    <a:pt x="0" y="0"/>
                  </a:moveTo>
                  <a:lnTo>
                    <a:pt x="0" y="295"/>
                  </a:lnTo>
                  <a:lnTo>
                    <a:pt x="823" y="29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xmlns="" id="{0FC5C412-BB16-4A36-BCA8-AF9B157D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525"/>
              <a:ext cx="349" cy="278"/>
            </a:xfrm>
            <a:custGeom>
              <a:avLst/>
              <a:gdLst>
                <a:gd name="T0" fmla="*/ 0 w 349"/>
                <a:gd name="T1" fmla="*/ 278 h 278"/>
                <a:gd name="T2" fmla="*/ 0 w 349"/>
                <a:gd name="T3" fmla="*/ 0 h 278"/>
                <a:gd name="T4" fmla="*/ 349 w 349"/>
                <a:gd name="T5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9" h="278">
                  <a:moveTo>
                    <a:pt x="0" y="278"/>
                  </a:moveTo>
                  <a:lnTo>
                    <a:pt x="0" y="0"/>
                  </a:lnTo>
                  <a:lnTo>
                    <a:pt x="34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xmlns="" id="{67CE82D9-AF86-49B5-8724-F143398B1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" y="4037"/>
              <a:ext cx="57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C. </a:t>
              </a:r>
              <a:r>
                <a:rPr kumimoji="0" lang="en-US" altLang="en-US" sz="10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simmondsii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xmlns="" id="{7922D310-3D23-469E-BA7A-048A521CE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" y="3809"/>
              <a:ext cx="898" cy="279"/>
            </a:xfrm>
            <a:custGeom>
              <a:avLst/>
              <a:gdLst>
                <a:gd name="T0" fmla="*/ 0 w 898"/>
                <a:gd name="T1" fmla="*/ 0 h 279"/>
                <a:gd name="T2" fmla="*/ 0 w 898"/>
                <a:gd name="T3" fmla="*/ 279 h 279"/>
                <a:gd name="T4" fmla="*/ 898 w 898"/>
                <a:gd name="T5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8" h="279">
                  <a:moveTo>
                    <a:pt x="0" y="0"/>
                  </a:moveTo>
                  <a:lnTo>
                    <a:pt x="0" y="279"/>
                  </a:lnTo>
                  <a:lnTo>
                    <a:pt x="898" y="27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6">
              <a:extLst>
                <a:ext uri="{FF2B5EF4-FFF2-40B4-BE49-F238E27FC236}">
                  <a16:creationId xmlns:a16="http://schemas.microsoft.com/office/drawing/2014/main" xmlns="" id="{CED3B37C-65DC-4A58-9A02-66F5BEFB1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8" y="1476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" name="Line 37">
              <a:extLst>
                <a:ext uri="{FF2B5EF4-FFF2-40B4-BE49-F238E27FC236}">
                  <a16:creationId xmlns:a16="http://schemas.microsoft.com/office/drawing/2014/main" xmlns="" id="{C1F47CEE-D3EC-44F1-BA71-A6D7671FC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1" y="4410"/>
              <a:ext cx="227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38">
              <a:extLst>
                <a:ext uri="{FF2B5EF4-FFF2-40B4-BE49-F238E27FC236}">
                  <a16:creationId xmlns:a16="http://schemas.microsoft.com/office/drawing/2014/main" xmlns="" id="{46B1F3C4-D6F6-4802-9AFF-06F6CBE16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1" y="4389"/>
              <a:ext cx="0" cy="41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39">
              <a:extLst>
                <a:ext uri="{FF2B5EF4-FFF2-40B4-BE49-F238E27FC236}">
                  <a16:creationId xmlns:a16="http://schemas.microsoft.com/office/drawing/2014/main" xmlns="" id="{4FB365D2-657E-46FB-B0DD-4A0CDF8A3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8" y="4389"/>
              <a:ext cx="0" cy="41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0">
              <a:extLst>
                <a:ext uri="{FF2B5EF4-FFF2-40B4-BE49-F238E27FC236}">
                  <a16:creationId xmlns:a16="http://schemas.microsoft.com/office/drawing/2014/main" xmlns="" id="{74DBA565-921B-4C6E-AD65-17D1EA821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" y="4434"/>
              <a:ext cx="141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30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76C98EE-2F04-44B7-8F70-6DA90370B575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PKS43</a:t>
            </a:r>
          </a:p>
        </p:txBody>
      </p:sp>
      <p:grpSp>
        <p:nvGrpSpPr>
          <p:cNvPr id="38" name="Group 4">
            <a:extLst>
              <a:ext uri="{FF2B5EF4-FFF2-40B4-BE49-F238E27FC236}">
                <a16:creationId xmlns:a16="http://schemas.microsoft.com/office/drawing/2014/main" xmlns="" id="{52D45C16-A23D-42CC-B3DB-F16EA6264D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0089" y="1418829"/>
            <a:ext cx="5457825" cy="7068344"/>
            <a:chOff x="441" y="825"/>
            <a:chExt cx="3438" cy="4110"/>
          </a:xfrm>
        </p:grpSpPr>
        <p:sp>
          <p:nvSpPr>
            <p:cNvPr id="39" name="AutoShape 3">
              <a:extLst>
                <a:ext uri="{FF2B5EF4-FFF2-40B4-BE49-F238E27FC236}">
                  <a16:creationId xmlns:a16="http://schemas.microsoft.com/office/drawing/2014/main" xmlns="" id="{C5AC8D07-EBAB-4E84-9A62-927C798E584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41" y="825"/>
              <a:ext cx="3438" cy="4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xmlns="" id="{2245C9E1-FC57-4622-9EFC-211EBE4EF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5" y="1037"/>
              <a:ext cx="6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xmlns="" id="{B3352E27-AE21-46E8-B024-FC9162307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7" y="1103"/>
              <a:ext cx="855" cy="198"/>
            </a:xfrm>
            <a:custGeom>
              <a:avLst/>
              <a:gdLst>
                <a:gd name="T0" fmla="*/ 0 w 855"/>
                <a:gd name="T1" fmla="*/ 198 h 198"/>
                <a:gd name="T2" fmla="*/ 0 w 855"/>
                <a:gd name="T3" fmla="*/ 0 h 198"/>
                <a:gd name="T4" fmla="*/ 855 w 855"/>
                <a:gd name="T5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5" h="198">
                  <a:moveTo>
                    <a:pt x="0" y="198"/>
                  </a:moveTo>
                  <a:lnTo>
                    <a:pt x="0" y="0"/>
                  </a:lnTo>
                  <a:lnTo>
                    <a:pt x="855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2" name="Rectangle 7">
              <a:extLst>
                <a:ext uri="{FF2B5EF4-FFF2-40B4-BE49-F238E27FC236}">
                  <a16:creationId xmlns:a16="http://schemas.microsoft.com/office/drawing/2014/main" xmlns="" id="{827D5C34-F905-4A19-94C5-DF6881E91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8" y="1439"/>
              <a:ext cx="56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xmlns="" id="{DA06C332-154E-4EF5-B400-BF0B5B8CD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7" y="1307"/>
              <a:ext cx="818" cy="199"/>
            </a:xfrm>
            <a:custGeom>
              <a:avLst/>
              <a:gdLst>
                <a:gd name="T0" fmla="*/ 0 w 818"/>
                <a:gd name="T1" fmla="*/ 0 h 199"/>
                <a:gd name="T2" fmla="*/ 0 w 818"/>
                <a:gd name="T3" fmla="*/ 199 h 199"/>
                <a:gd name="T4" fmla="*/ 818 w 818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8" h="199">
                  <a:moveTo>
                    <a:pt x="0" y="0"/>
                  </a:moveTo>
                  <a:lnTo>
                    <a:pt x="0" y="199"/>
                  </a:lnTo>
                  <a:lnTo>
                    <a:pt x="818" y="199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xmlns="" id="{0455237F-82B4-483D-9B43-A819033F0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" y="1304"/>
              <a:ext cx="84" cy="299"/>
            </a:xfrm>
            <a:custGeom>
              <a:avLst/>
              <a:gdLst>
                <a:gd name="T0" fmla="*/ 0 w 84"/>
                <a:gd name="T1" fmla="*/ 299 h 299"/>
                <a:gd name="T2" fmla="*/ 0 w 84"/>
                <a:gd name="T3" fmla="*/ 0 h 299"/>
                <a:gd name="T4" fmla="*/ 84 w 84"/>
                <a:gd name="T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299">
                  <a:moveTo>
                    <a:pt x="0" y="299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5" name="Rectangle 10">
              <a:extLst>
                <a:ext uri="{FF2B5EF4-FFF2-40B4-BE49-F238E27FC236}">
                  <a16:creationId xmlns:a16="http://schemas.microsoft.com/office/drawing/2014/main" xmlns="" id="{9111AF44-C17E-4BBB-B8C2-366C1B42C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" y="1842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xmlns="" id="{B7D4178A-A926-4A00-80D5-7F5B5811A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" y="1609"/>
              <a:ext cx="1138" cy="299"/>
            </a:xfrm>
            <a:custGeom>
              <a:avLst/>
              <a:gdLst>
                <a:gd name="T0" fmla="*/ 0 w 1138"/>
                <a:gd name="T1" fmla="*/ 0 h 299"/>
                <a:gd name="T2" fmla="*/ 0 w 1138"/>
                <a:gd name="T3" fmla="*/ 299 h 299"/>
                <a:gd name="T4" fmla="*/ 1138 w 1138"/>
                <a:gd name="T5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8" h="299">
                  <a:moveTo>
                    <a:pt x="0" y="0"/>
                  </a:moveTo>
                  <a:lnTo>
                    <a:pt x="0" y="299"/>
                  </a:lnTo>
                  <a:lnTo>
                    <a:pt x="1138" y="299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xmlns="" id="{3B0B9FB1-FD44-49E8-B117-ADB32A256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606"/>
              <a:ext cx="43" cy="601"/>
            </a:xfrm>
            <a:custGeom>
              <a:avLst/>
              <a:gdLst>
                <a:gd name="T0" fmla="*/ 0 w 43"/>
                <a:gd name="T1" fmla="*/ 601 h 601"/>
                <a:gd name="T2" fmla="*/ 0 w 43"/>
                <a:gd name="T3" fmla="*/ 0 h 601"/>
                <a:gd name="T4" fmla="*/ 43 w 43"/>
                <a:gd name="T5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01">
                  <a:moveTo>
                    <a:pt x="0" y="601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48" name="Rectangle 13">
              <a:extLst>
                <a:ext uri="{FF2B5EF4-FFF2-40B4-BE49-F238E27FC236}">
                  <a16:creationId xmlns:a16="http://schemas.microsoft.com/office/drawing/2014/main" xmlns="" id="{24A41869-D03C-480A-B23D-6EE90FC9A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" y="2245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xmlns="" id="{EBE7D623-DB90-479D-978C-3150EC915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2311"/>
              <a:ext cx="378" cy="198"/>
            </a:xfrm>
            <a:custGeom>
              <a:avLst/>
              <a:gdLst>
                <a:gd name="T0" fmla="*/ 0 w 378"/>
                <a:gd name="T1" fmla="*/ 198 h 198"/>
                <a:gd name="T2" fmla="*/ 0 w 378"/>
                <a:gd name="T3" fmla="*/ 0 h 198"/>
                <a:gd name="T4" fmla="*/ 378 w 378"/>
                <a:gd name="T5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8" h="198">
                  <a:moveTo>
                    <a:pt x="0" y="198"/>
                  </a:moveTo>
                  <a:lnTo>
                    <a:pt x="0" y="0"/>
                  </a:lnTo>
                  <a:lnTo>
                    <a:pt x="378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0" name="Rectangle 15">
              <a:extLst>
                <a:ext uri="{FF2B5EF4-FFF2-40B4-BE49-F238E27FC236}">
                  <a16:creationId xmlns:a16="http://schemas.microsoft.com/office/drawing/2014/main" xmlns="" id="{00529528-7E49-4789-88D9-980FA31B7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648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xmlns="" id="{FFE83245-B579-48B0-B714-9E2856C87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2516"/>
              <a:ext cx="249" cy="198"/>
            </a:xfrm>
            <a:custGeom>
              <a:avLst/>
              <a:gdLst>
                <a:gd name="T0" fmla="*/ 0 w 249"/>
                <a:gd name="T1" fmla="*/ 0 h 198"/>
                <a:gd name="T2" fmla="*/ 0 w 249"/>
                <a:gd name="T3" fmla="*/ 198 h 198"/>
                <a:gd name="T4" fmla="*/ 249 w 249"/>
                <a:gd name="T5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9" h="198">
                  <a:moveTo>
                    <a:pt x="0" y="0"/>
                  </a:moveTo>
                  <a:lnTo>
                    <a:pt x="0" y="198"/>
                  </a:lnTo>
                  <a:lnTo>
                    <a:pt x="249" y="198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xmlns="" id="{6B75EB14-7F68-4B06-A7CB-2381830C1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" y="2512"/>
              <a:ext cx="597" cy="299"/>
            </a:xfrm>
            <a:custGeom>
              <a:avLst/>
              <a:gdLst>
                <a:gd name="T0" fmla="*/ 0 w 597"/>
                <a:gd name="T1" fmla="*/ 299 h 299"/>
                <a:gd name="T2" fmla="*/ 0 w 597"/>
                <a:gd name="T3" fmla="*/ 0 h 299"/>
                <a:gd name="T4" fmla="*/ 597 w 597"/>
                <a:gd name="T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7" h="299">
                  <a:moveTo>
                    <a:pt x="0" y="299"/>
                  </a:moveTo>
                  <a:lnTo>
                    <a:pt x="0" y="0"/>
                  </a:lnTo>
                  <a:lnTo>
                    <a:pt x="597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3" name="Rectangle 18">
              <a:extLst>
                <a:ext uri="{FF2B5EF4-FFF2-40B4-BE49-F238E27FC236}">
                  <a16:creationId xmlns:a16="http://schemas.microsoft.com/office/drawing/2014/main" xmlns="" id="{D94F0298-3DDA-4800-92F5-F2A980140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" y="3051"/>
              <a:ext cx="53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xmlns="" id="{CB2F109B-6714-4689-8201-DC1161C0A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" y="2818"/>
              <a:ext cx="644" cy="299"/>
            </a:xfrm>
            <a:custGeom>
              <a:avLst/>
              <a:gdLst>
                <a:gd name="T0" fmla="*/ 0 w 644"/>
                <a:gd name="T1" fmla="*/ 0 h 299"/>
                <a:gd name="T2" fmla="*/ 0 w 644"/>
                <a:gd name="T3" fmla="*/ 299 h 299"/>
                <a:gd name="T4" fmla="*/ 644 w 644"/>
                <a:gd name="T5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4" h="299">
                  <a:moveTo>
                    <a:pt x="0" y="0"/>
                  </a:moveTo>
                  <a:lnTo>
                    <a:pt x="0" y="299"/>
                  </a:lnTo>
                  <a:lnTo>
                    <a:pt x="644" y="299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xmlns="" id="{CBBE39AA-B890-4F46-A31F-D85286A43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2214"/>
              <a:ext cx="25" cy="601"/>
            </a:xfrm>
            <a:custGeom>
              <a:avLst/>
              <a:gdLst>
                <a:gd name="T0" fmla="*/ 0 w 25"/>
                <a:gd name="T1" fmla="*/ 0 h 601"/>
                <a:gd name="T2" fmla="*/ 0 w 25"/>
                <a:gd name="T3" fmla="*/ 601 h 601"/>
                <a:gd name="T4" fmla="*/ 25 w 25"/>
                <a:gd name="T5" fmla="*/ 60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01">
                  <a:moveTo>
                    <a:pt x="0" y="0"/>
                  </a:moveTo>
                  <a:lnTo>
                    <a:pt x="0" y="601"/>
                  </a:lnTo>
                  <a:lnTo>
                    <a:pt x="25" y="601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xmlns="" id="{0A20A816-2A9F-46DB-B3EF-C7734D616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2210"/>
              <a:ext cx="16" cy="652"/>
            </a:xfrm>
            <a:custGeom>
              <a:avLst/>
              <a:gdLst>
                <a:gd name="T0" fmla="*/ 0 w 16"/>
                <a:gd name="T1" fmla="*/ 652 h 652"/>
                <a:gd name="T2" fmla="*/ 0 w 16"/>
                <a:gd name="T3" fmla="*/ 0 h 652"/>
                <a:gd name="T4" fmla="*/ 16 w 16"/>
                <a:gd name="T5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652">
                  <a:moveTo>
                    <a:pt x="0" y="652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7" name="Rectangle 22">
              <a:extLst>
                <a:ext uri="{FF2B5EF4-FFF2-40B4-BE49-F238E27FC236}">
                  <a16:creationId xmlns:a16="http://schemas.microsoft.com/office/drawing/2014/main" xmlns="" id="{D43E7F5F-806F-4F44-B879-3A7771E38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8" y="3453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xmlns="" id="{A875445B-30F3-4910-8B45-440E01984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2868"/>
              <a:ext cx="900" cy="651"/>
            </a:xfrm>
            <a:custGeom>
              <a:avLst/>
              <a:gdLst>
                <a:gd name="T0" fmla="*/ 0 w 900"/>
                <a:gd name="T1" fmla="*/ 0 h 651"/>
                <a:gd name="T2" fmla="*/ 0 w 900"/>
                <a:gd name="T3" fmla="*/ 651 h 651"/>
                <a:gd name="T4" fmla="*/ 900 w 900"/>
                <a:gd name="T5" fmla="*/ 651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0" h="651">
                  <a:moveTo>
                    <a:pt x="0" y="0"/>
                  </a:moveTo>
                  <a:lnTo>
                    <a:pt x="0" y="651"/>
                  </a:lnTo>
                  <a:lnTo>
                    <a:pt x="900" y="651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xmlns="" id="{09842C67-9345-4683-8CDF-BA8EB52C1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2865"/>
              <a:ext cx="81" cy="524"/>
            </a:xfrm>
            <a:custGeom>
              <a:avLst/>
              <a:gdLst>
                <a:gd name="T0" fmla="*/ 0 w 81"/>
                <a:gd name="T1" fmla="*/ 524 h 524"/>
                <a:gd name="T2" fmla="*/ 0 w 81"/>
                <a:gd name="T3" fmla="*/ 0 h 524"/>
                <a:gd name="T4" fmla="*/ 81 w 81"/>
                <a:gd name="T5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524">
                  <a:moveTo>
                    <a:pt x="0" y="524"/>
                  </a:moveTo>
                  <a:lnTo>
                    <a:pt x="0" y="0"/>
                  </a:lnTo>
                  <a:lnTo>
                    <a:pt x="81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60" name="Rectangle 25">
              <a:extLst>
                <a:ext uri="{FF2B5EF4-FFF2-40B4-BE49-F238E27FC236}">
                  <a16:creationId xmlns:a16="http://schemas.microsoft.com/office/drawing/2014/main" xmlns="" id="{4105F564-1577-4998-8221-98FFAF79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5" y="385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xmlns="" id="{C83E2E79-3E48-4234-8F47-72C44BFA8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3396"/>
              <a:ext cx="2358" cy="526"/>
            </a:xfrm>
            <a:custGeom>
              <a:avLst/>
              <a:gdLst>
                <a:gd name="T0" fmla="*/ 0 w 2358"/>
                <a:gd name="T1" fmla="*/ 0 h 526"/>
                <a:gd name="T2" fmla="*/ 0 w 2358"/>
                <a:gd name="T3" fmla="*/ 526 h 526"/>
                <a:gd name="T4" fmla="*/ 2358 w 2358"/>
                <a:gd name="T5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58" h="526">
                  <a:moveTo>
                    <a:pt x="0" y="0"/>
                  </a:moveTo>
                  <a:lnTo>
                    <a:pt x="0" y="526"/>
                  </a:lnTo>
                  <a:lnTo>
                    <a:pt x="2358" y="526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xmlns="" id="{14A624E3-E916-4FDE-84F3-9EC9B3A71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" y="3393"/>
              <a:ext cx="487" cy="463"/>
            </a:xfrm>
            <a:custGeom>
              <a:avLst/>
              <a:gdLst>
                <a:gd name="T0" fmla="*/ 0 w 487"/>
                <a:gd name="T1" fmla="*/ 463 h 463"/>
                <a:gd name="T2" fmla="*/ 0 w 487"/>
                <a:gd name="T3" fmla="*/ 0 h 463"/>
                <a:gd name="T4" fmla="*/ 487 w 487"/>
                <a:gd name="T5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7" h="463">
                  <a:moveTo>
                    <a:pt x="0" y="463"/>
                  </a:moveTo>
                  <a:lnTo>
                    <a:pt x="0" y="0"/>
                  </a:lnTo>
                  <a:lnTo>
                    <a:pt x="487" y="0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63" name="Rectangle 28">
              <a:extLst>
                <a:ext uri="{FF2B5EF4-FFF2-40B4-BE49-F238E27FC236}">
                  <a16:creationId xmlns:a16="http://schemas.microsoft.com/office/drawing/2014/main" xmlns="" id="{6E3A8567-421C-4922-A952-F08790E96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4259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xmlns="" id="{AEDF4132-9A16-4224-BD50-DCB0F6DE0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" y="3862"/>
              <a:ext cx="1179" cy="463"/>
            </a:xfrm>
            <a:custGeom>
              <a:avLst/>
              <a:gdLst>
                <a:gd name="T0" fmla="*/ 0 w 1179"/>
                <a:gd name="T1" fmla="*/ 0 h 463"/>
                <a:gd name="T2" fmla="*/ 0 w 1179"/>
                <a:gd name="T3" fmla="*/ 463 h 463"/>
                <a:gd name="T4" fmla="*/ 1179 w 1179"/>
                <a:gd name="T5" fmla="*/ 46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9" h="463">
                  <a:moveTo>
                    <a:pt x="0" y="0"/>
                  </a:moveTo>
                  <a:lnTo>
                    <a:pt x="0" y="463"/>
                  </a:lnTo>
                  <a:lnTo>
                    <a:pt x="1179" y="463"/>
                  </a:lnTo>
                </a:path>
              </a:pathLst>
            </a:custGeom>
            <a:noFill/>
            <a:ln w="1111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65" name="Rectangle 30">
              <a:extLst>
                <a:ext uri="{FF2B5EF4-FFF2-40B4-BE49-F238E27FC236}">
                  <a16:creationId xmlns:a16="http://schemas.microsoft.com/office/drawing/2014/main" xmlns="" id="{DC9D64DF-0CE0-4F1E-A20D-4E0BA2072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" y="1174"/>
              <a:ext cx="99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Rectangle 31">
              <a:extLst>
                <a:ext uri="{FF2B5EF4-FFF2-40B4-BE49-F238E27FC236}">
                  <a16:creationId xmlns:a16="http://schemas.microsoft.com/office/drawing/2014/main" xmlns="" id="{0C30A42D-A69D-4B12-AED3-2ECB690DF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" y="1476"/>
              <a:ext cx="99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" name="Rectangle 32">
              <a:extLst>
                <a:ext uri="{FF2B5EF4-FFF2-40B4-BE49-F238E27FC236}">
                  <a16:creationId xmlns:a16="http://schemas.microsoft.com/office/drawing/2014/main" xmlns="" id="{C3A564F5-1F64-401C-8EA2-A767C6C2E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390"/>
              <a:ext cx="148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" name="Line 33">
              <a:extLst>
                <a:ext uri="{FF2B5EF4-FFF2-40B4-BE49-F238E27FC236}">
                  <a16:creationId xmlns:a16="http://schemas.microsoft.com/office/drawing/2014/main" xmlns="" id="{C6058E61-B2EC-4810-AB64-060BDB2A61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4801"/>
              <a:ext cx="434" cy="0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69" name="Line 34">
              <a:extLst>
                <a:ext uri="{FF2B5EF4-FFF2-40B4-BE49-F238E27FC236}">
                  <a16:creationId xmlns:a16="http://schemas.microsoft.com/office/drawing/2014/main" xmlns="" id="{FEF74EAE-34EA-4DFB-B5C7-45AA4B39B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4775"/>
              <a:ext cx="0" cy="52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70" name="Line 35">
              <a:extLst>
                <a:ext uri="{FF2B5EF4-FFF2-40B4-BE49-F238E27FC236}">
                  <a16:creationId xmlns:a16="http://schemas.microsoft.com/office/drawing/2014/main" xmlns="" id="{D38D1F53-3ABD-4A3E-91DB-31D766079E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6" y="4775"/>
              <a:ext cx="0" cy="52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i="1"/>
            </a:p>
          </p:txBody>
        </p:sp>
        <p:sp>
          <p:nvSpPr>
            <p:cNvPr id="71" name="Rectangle 36">
              <a:extLst>
                <a:ext uri="{FF2B5EF4-FFF2-40B4-BE49-F238E27FC236}">
                  <a16:creationId xmlns:a16="http://schemas.microsoft.com/office/drawing/2014/main" xmlns="" id="{BFFD5B5D-F4AB-4D6E-8A75-00C00E979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" y="4826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0.01</a:t>
              </a:r>
              <a:endParaRPr kumimoji="0" lang="en-US" altLang="en-US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087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C3F82F-E0CE-4D21-AD3A-3B6DD99C6334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PKS48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82A9B6FB-F208-453A-AE30-52E7AA2EA0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4664" y="1473863"/>
            <a:ext cx="5929313" cy="6958277"/>
            <a:chOff x="299" y="857"/>
            <a:chExt cx="3735" cy="404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6BB54404-01CD-4824-BA59-4C5E637CF97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9" y="857"/>
              <a:ext cx="3722" cy="4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E96D6F5-4F82-4600-A2F3-C11CF4872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104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E13DDB7C-0C90-416A-B166-0F154BA73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111"/>
              <a:ext cx="130" cy="177"/>
            </a:xfrm>
            <a:custGeom>
              <a:avLst/>
              <a:gdLst>
                <a:gd name="T0" fmla="*/ 0 w 130"/>
                <a:gd name="T1" fmla="*/ 177 h 177"/>
                <a:gd name="T2" fmla="*/ 0 w 130"/>
                <a:gd name="T3" fmla="*/ 0 h 177"/>
                <a:gd name="T4" fmla="*/ 130 w 130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177">
                  <a:moveTo>
                    <a:pt x="0" y="177"/>
                  </a:moveTo>
                  <a:lnTo>
                    <a:pt x="0" y="0"/>
                  </a:lnTo>
                  <a:lnTo>
                    <a:pt x="1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7C7A387-E783-49EA-9D71-5607B06AD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5" y="140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206D97B3-5797-486A-9847-F857A1F3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294"/>
              <a:ext cx="143" cy="176"/>
            </a:xfrm>
            <a:custGeom>
              <a:avLst/>
              <a:gdLst>
                <a:gd name="T0" fmla="*/ 0 w 143"/>
                <a:gd name="T1" fmla="*/ 0 h 176"/>
                <a:gd name="T2" fmla="*/ 0 w 143"/>
                <a:gd name="T3" fmla="*/ 176 h 176"/>
                <a:gd name="T4" fmla="*/ 143 w 143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76">
                  <a:moveTo>
                    <a:pt x="0" y="0"/>
                  </a:moveTo>
                  <a:lnTo>
                    <a:pt x="0" y="176"/>
                  </a:lnTo>
                  <a:lnTo>
                    <a:pt x="143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884CC405-1685-4C6A-8D80-9AD63F7F6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1291"/>
              <a:ext cx="243" cy="355"/>
            </a:xfrm>
            <a:custGeom>
              <a:avLst/>
              <a:gdLst>
                <a:gd name="T0" fmla="*/ 0 w 243"/>
                <a:gd name="T1" fmla="*/ 355 h 355"/>
                <a:gd name="T2" fmla="*/ 0 w 243"/>
                <a:gd name="T3" fmla="*/ 0 h 355"/>
                <a:gd name="T4" fmla="*/ 243 w 243"/>
                <a:gd name="T5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355">
                  <a:moveTo>
                    <a:pt x="0" y="355"/>
                  </a:moveTo>
                  <a:lnTo>
                    <a:pt x="0" y="0"/>
                  </a:lnTo>
                  <a:lnTo>
                    <a:pt x="2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7FB0185-B22F-4624-9A72-CC2749B61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" y="1765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198253F9-0E4A-40C9-B89A-320F92E15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" y="1829"/>
              <a:ext cx="96" cy="176"/>
            </a:xfrm>
            <a:custGeom>
              <a:avLst/>
              <a:gdLst>
                <a:gd name="T0" fmla="*/ 0 w 96"/>
                <a:gd name="T1" fmla="*/ 176 h 176"/>
                <a:gd name="T2" fmla="*/ 0 w 96"/>
                <a:gd name="T3" fmla="*/ 0 h 176"/>
                <a:gd name="T4" fmla="*/ 96 w 96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76">
                  <a:moveTo>
                    <a:pt x="0" y="176"/>
                  </a:move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B5D62AF-5622-4DCF-81E1-1D9287E9C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23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F489C947-79F5-4C15-9A4D-692B1E91B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" y="2011"/>
              <a:ext cx="118" cy="176"/>
            </a:xfrm>
            <a:custGeom>
              <a:avLst/>
              <a:gdLst>
                <a:gd name="T0" fmla="*/ 0 w 118"/>
                <a:gd name="T1" fmla="*/ 0 h 176"/>
                <a:gd name="T2" fmla="*/ 0 w 118"/>
                <a:gd name="T3" fmla="*/ 176 h 176"/>
                <a:gd name="T4" fmla="*/ 118 w 118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76">
                  <a:moveTo>
                    <a:pt x="0" y="0"/>
                  </a:moveTo>
                  <a:lnTo>
                    <a:pt x="0" y="176"/>
                  </a:lnTo>
                  <a:lnTo>
                    <a:pt x="118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B7D60958-2668-4B5E-9ED0-8C5FA62E4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1652"/>
              <a:ext cx="223" cy="356"/>
            </a:xfrm>
            <a:custGeom>
              <a:avLst/>
              <a:gdLst>
                <a:gd name="T0" fmla="*/ 0 w 223"/>
                <a:gd name="T1" fmla="*/ 0 h 356"/>
                <a:gd name="T2" fmla="*/ 0 w 223"/>
                <a:gd name="T3" fmla="*/ 356 h 356"/>
                <a:gd name="T4" fmla="*/ 223 w 223"/>
                <a:gd name="T5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" h="356">
                  <a:moveTo>
                    <a:pt x="0" y="0"/>
                  </a:moveTo>
                  <a:lnTo>
                    <a:pt x="0" y="356"/>
                  </a:lnTo>
                  <a:lnTo>
                    <a:pt x="223" y="35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D1381BC6-A9F4-4847-A32E-BD4A85F95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" y="1649"/>
              <a:ext cx="756" cy="445"/>
            </a:xfrm>
            <a:custGeom>
              <a:avLst/>
              <a:gdLst>
                <a:gd name="T0" fmla="*/ 0 w 756"/>
                <a:gd name="T1" fmla="*/ 445 h 445"/>
                <a:gd name="T2" fmla="*/ 0 w 756"/>
                <a:gd name="T3" fmla="*/ 0 h 445"/>
                <a:gd name="T4" fmla="*/ 756 w 756"/>
                <a:gd name="T5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6" h="445">
                  <a:moveTo>
                    <a:pt x="0" y="445"/>
                  </a:moveTo>
                  <a:lnTo>
                    <a:pt x="0" y="0"/>
                  </a:lnTo>
                  <a:lnTo>
                    <a:pt x="7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960F2C91-222E-435D-AD35-36567DB40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9" y="2482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7F9EA9C3-22CC-4B08-B8AC-7897AED95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" y="2101"/>
              <a:ext cx="895" cy="445"/>
            </a:xfrm>
            <a:custGeom>
              <a:avLst/>
              <a:gdLst>
                <a:gd name="T0" fmla="*/ 0 w 895"/>
                <a:gd name="T1" fmla="*/ 0 h 445"/>
                <a:gd name="T2" fmla="*/ 0 w 895"/>
                <a:gd name="T3" fmla="*/ 445 h 445"/>
                <a:gd name="T4" fmla="*/ 895 w 895"/>
                <a:gd name="T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5" h="445">
                  <a:moveTo>
                    <a:pt x="0" y="0"/>
                  </a:moveTo>
                  <a:lnTo>
                    <a:pt x="0" y="445"/>
                  </a:lnTo>
                  <a:lnTo>
                    <a:pt x="895" y="4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6F5B51C1-0741-4B37-AFE1-261785A58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2097"/>
              <a:ext cx="452" cy="625"/>
            </a:xfrm>
            <a:custGeom>
              <a:avLst/>
              <a:gdLst>
                <a:gd name="T0" fmla="*/ 0 w 452"/>
                <a:gd name="T1" fmla="*/ 625 h 625"/>
                <a:gd name="T2" fmla="*/ 0 w 452"/>
                <a:gd name="T3" fmla="*/ 0 h 625"/>
                <a:gd name="T4" fmla="*/ 452 w 452"/>
                <a:gd name="T5" fmla="*/ 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2" h="625">
                  <a:moveTo>
                    <a:pt x="0" y="625"/>
                  </a:moveTo>
                  <a:lnTo>
                    <a:pt x="0" y="0"/>
                  </a:lnTo>
                  <a:lnTo>
                    <a:pt x="4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7A2638D2-2B01-4C92-8B91-2831EF985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7" y="2840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9F490AAF-19D2-4FA0-9B2E-503588100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2904"/>
              <a:ext cx="94" cy="176"/>
            </a:xfrm>
            <a:custGeom>
              <a:avLst/>
              <a:gdLst>
                <a:gd name="T0" fmla="*/ 0 w 94"/>
                <a:gd name="T1" fmla="*/ 176 h 176"/>
                <a:gd name="T2" fmla="*/ 0 w 94"/>
                <a:gd name="T3" fmla="*/ 0 h 176"/>
                <a:gd name="T4" fmla="*/ 94 w 94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76">
                  <a:moveTo>
                    <a:pt x="0" y="176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7CFB3BEE-7F96-416B-9E20-E03161AB5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2" y="3199"/>
              <a:ext cx="72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6BE589D4-8CB3-4FA5-8B02-BB9B98645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3087"/>
              <a:ext cx="80" cy="176"/>
            </a:xfrm>
            <a:custGeom>
              <a:avLst/>
              <a:gdLst>
                <a:gd name="T0" fmla="*/ 0 w 80"/>
                <a:gd name="T1" fmla="*/ 0 h 176"/>
                <a:gd name="T2" fmla="*/ 0 w 80"/>
                <a:gd name="T3" fmla="*/ 176 h 176"/>
                <a:gd name="T4" fmla="*/ 80 w 80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176">
                  <a:moveTo>
                    <a:pt x="0" y="0"/>
                  </a:moveTo>
                  <a:lnTo>
                    <a:pt x="0" y="176"/>
                  </a:lnTo>
                  <a:lnTo>
                    <a:pt x="80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4C43487-6EFF-47EF-BE8E-AEEA6CE58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3083"/>
              <a:ext cx="624" cy="266"/>
            </a:xfrm>
            <a:custGeom>
              <a:avLst/>
              <a:gdLst>
                <a:gd name="T0" fmla="*/ 0 w 624"/>
                <a:gd name="T1" fmla="*/ 266 h 266"/>
                <a:gd name="T2" fmla="*/ 0 w 624"/>
                <a:gd name="T3" fmla="*/ 0 h 266"/>
                <a:gd name="T4" fmla="*/ 624 w 624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4" h="266">
                  <a:moveTo>
                    <a:pt x="0" y="266"/>
                  </a:moveTo>
                  <a:lnTo>
                    <a:pt x="0" y="0"/>
                  </a:lnTo>
                  <a:lnTo>
                    <a:pt x="6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A0F2ECB-7F52-4A93-8380-A15C5AAFA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5" y="3557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D7775360-E190-4454-9E45-42B1938E9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3355"/>
              <a:ext cx="597" cy="266"/>
            </a:xfrm>
            <a:custGeom>
              <a:avLst/>
              <a:gdLst>
                <a:gd name="T0" fmla="*/ 0 w 597"/>
                <a:gd name="T1" fmla="*/ 0 h 266"/>
                <a:gd name="T2" fmla="*/ 0 w 597"/>
                <a:gd name="T3" fmla="*/ 266 h 266"/>
                <a:gd name="T4" fmla="*/ 597 w 597"/>
                <a:gd name="T5" fmla="*/ 26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7" h="266">
                  <a:moveTo>
                    <a:pt x="0" y="0"/>
                  </a:moveTo>
                  <a:lnTo>
                    <a:pt x="0" y="266"/>
                  </a:lnTo>
                  <a:lnTo>
                    <a:pt x="597" y="26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8CBFCCC8-FFDA-4078-B059-32FC32F71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2728"/>
              <a:ext cx="1387" cy="624"/>
            </a:xfrm>
            <a:custGeom>
              <a:avLst/>
              <a:gdLst>
                <a:gd name="T0" fmla="*/ 0 w 1387"/>
                <a:gd name="T1" fmla="*/ 0 h 624"/>
                <a:gd name="T2" fmla="*/ 0 w 1387"/>
                <a:gd name="T3" fmla="*/ 624 h 624"/>
                <a:gd name="T4" fmla="*/ 1387 w 1387"/>
                <a:gd name="T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7" h="624">
                  <a:moveTo>
                    <a:pt x="0" y="0"/>
                  </a:moveTo>
                  <a:lnTo>
                    <a:pt x="0" y="624"/>
                  </a:lnTo>
                  <a:lnTo>
                    <a:pt x="1387" y="6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3C7D1A5C-4F4E-4A4D-BFD3-C792ED13D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" y="2725"/>
              <a:ext cx="294" cy="624"/>
            </a:xfrm>
            <a:custGeom>
              <a:avLst/>
              <a:gdLst>
                <a:gd name="T0" fmla="*/ 0 w 294"/>
                <a:gd name="T1" fmla="*/ 624 h 624"/>
                <a:gd name="T2" fmla="*/ 0 w 294"/>
                <a:gd name="T3" fmla="*/ 0 h 624"/>
                <a:gd name="T4" fmla="*/ 294 w 294"/>
                <a:gd name="T5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4" h="624">
                  <a:moveTo>
                    <a:pt x="0" y="624"/>
                  </a:moveTo>
                  <a:lnTo>
                    <a:pt x="0" y="0"/>
                  </a:lnTo>
                  <a:lnTo>
                    <a:pt x="29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81EE583D-A6EF-4DA9-92FE-057FD90A1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3" y="3916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B4B04613-6A24-49E8-AE9B-55FD777E1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" y="3355"/>
              <a:ext cx="1626" cy="625"/>
            </a:xfrm>
            <a:custGeom>
              <a:avLst/>
              <a:gdLst>
                <a:gd name="T0" fmla="*/ 0 w 1626"/>
                <a:gd name="T1" fmla="*/ 0 h 625"/>
                <a:gd name="T2" fmla="*/ 0 w 1626"/>
                <a:gd name="T3" fmla="*/ 625 h 625"/>
                <a:gd name="T4" fmla="*/ 1626 w 1626"/>
                <a:gd name="T5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6" h="625">
                  <a:moveTo>
                    <a:pt x="0" y="0"/>
                  </a:moveTo>
                  <a:lnTo>
                    <a:pt x="0" y="625"/>
                  </a:lnTo>
                  <a:lnTo>
                    <a:pt x="1626" y="6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ABE781F2-53E6-4542-AB8E-9D24BE46F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" y="3352"/>
              <a:ext cx="301" cy="490"/>
            </a:xfrm>
            <a:custGeom>
              <a:avLst/>
              <a:gdLst>
                <a:gd name="T0" fmla="*/ 0 w 301"/>
                <a:gd name="T1" fmla="*/ 490 h 490"/>
                <a:gd name="T2" fmla="*/ 0 w 301"/>
                <a:gd name="T3" fmla="*/ 0 h 490"/>
                <a:gd name="T4" fmla="*/ 301 w 301"/>
                <a:gd name="T5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1" h="490">
                  <a:moveTo>
                    <a:pt x="0" y="490"/>
                  </a:moveTo>
                  <a:lnTo>
                    <a:pt x="0" y="0"/>
                  </a:lnTo>
                  <a:lnTo>
                    <a:pt x="3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B902B04B-4FB6-49BF-89D9-EACD0238A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6" y="4274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6A65BC5A-B9AA-4DCC-9776-B9C2EFFA1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" y="3848"/>
              <a:ext cx="900" cy="490"/>
            </a:xfrm>
            <a:custGeom>
              <a:avLst/>
              <a:gdLst>
                <a:gd name="T0" fmla="*/ 0 w 900"/>
                <a:gd name="T1" fmla="*/ 0 h 490"/>
                <a:gd name="T2" fmla="*/ 0 w 900"/>
                <a:gd name="T3" fmla="*/ 490 h 490"/>
                <a:gd name="T4" fmla="*/ 900 w 900"/>
                <a:gd name="T5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0" h="490">
                  <a:moveTo>
                    <a:pt x="0" y="0"/>
                  </a:moveTo>
                  <a:lnTo>
                    <a:pt x="0" y="490"/>
                  </a:lnTo>
                  <a:lnTo>
                    <a:pt x="900" y="4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42DD789B-F8C8-4B5B-BE29-95EA7592A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" y="297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6A92A6C8-5A6D-45C2-9961-5AD7CDC6A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337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6C69C6AE-4EDB-4301-A12C-E3C06E649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" y="2619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23600392-BD51-403C-935B-FFABC0846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199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5B67790A-95FF-421E-A6D8-DF4CC0A2A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2" y="202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C8CF4A04-A843-4EC9-95E7-AC668EB40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" y="118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D90402B8-F94C-4D2A-B740-DD3EB3743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1543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xmlns="" id="{96F398F0-CB37-4ED2-AB01-C5096CB0AD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" y="4769"/>
              <a:ext cx="311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1">
              <a:extLst>
                <a:ext uri="{FF2B5EF4-FFF2-40B4-BE49-F238E27FC236}">
                  <a16:creationId xmlns:a16="http://schemas.microsoft.com/office/drawing/2014/main" xmlns="" id="{E9489BCC-6C13-4EAD-98A2-BB90157B31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" y="4743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xmlns="" id="{6B9D6383-D140-4EA2-8085-DA7A97BA16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4" y="4743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3CB88B53-1498-4DF7-9EA0-77A8F2DA8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4792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AAA61BAC-6AF4-4148-BD79-2E51C6681FE3}"/>
              </a:ext>
            </a:extLst>
          </p:cNvPr>
          <p:cNvCxnSpPr/>
          <p:nvPr/>
        </p:nvCxnSpPr>
        <p:spPr>
          <a:xfrm>
            <a:off x="1638179" y="3100785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974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E7021B-76E5-48B0-9C35-BF922F0B14AB}"/>
              </a:ext>
            </a:extLst>
          </p:cNvPr>
          <p:cNvSpPr txBox="1"/>
          <p:nvPr/>
        </p:nvSpPr>
        <p:spPr>
          <a:xfrm>
            <a:off x="522515" y="1018903"/>
            <a:ext cx="197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PKS53 </a:t>
            </a:r>
            <a:r>
              <a:rPr lang="en-US" b="1" dirty="0"/>
              <a:t>(and </a:t>
            </a:r>
            <a:r>
              <a:rPr lang="en-US" b="1" i="1" dirty="0"/>
              <a:t>PKS14</a:t>
            </a:r>
            <a:r>
              <a:rPr lang="en-US" b="1" dirty="0"/>
              <a:t>)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835AE52C-4A34-4D9F-892A-5315DAEA5A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" y="1561571"/>
            <a:ext cx="6913563" cy="6782858"/>
            <a:chOff x="0" y="908"/>
            <a:chExt cx="4355" cy="394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541C3A0-E0C9-47DE-B277-06FF5EEE623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908"/>
              <a:ext cx="4320" cy="3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522D291-0FE0-4DB8-860A-57CBC6B7F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" y="106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5A73585B-6668-4E67-BA75-38A1A9B9D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3" y="1128"/>
              <a:ext cx="153" cy="144"/>
            </a:xfrm>
            <a:custGeom>
              <a:avLst/>
              <a:gdLst>
                <a:gd name="T0" fmla="*/ 0 w 153"/>
                <a:gd name="T1" fmla="*/ 144 h 144"/>
                <a:gd name="T2" fmla="*/ 0 w 153"/>
                <a:gd name="T3" fmla="*/ 0 h 144"/>
                <a:gd name="T4" fmla="*/ 153 w 153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144">
                  <a:moveTo>
                    <a:pt x="0" y="144"/>
                  </a:moveTo>
                  <a:lnTo>
                    <a:pt x="0" y="0"/>
                  </a:lnTo>
                  <a:lnTo>
                    <a:pt x="1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EC001B8-2D81-42DE-A2E1-7603642D1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8" y="135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99D9CC02-0128-4F8B-A30F-1A975467B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3" y="1278"/>
              <a:ext cx="142" cy="144"/>
            </a:xfrm>
            <a:custGeom>
              <a:avLst/>
              <a:gdLst>
                <a:gd name="T0" fmla="*/ 0 w 142"/>
                <a:gd name="T1" fmla="*/ 0 h 144"/>
                <a:gd name="T2" fmla="*/ 0 w 142"/>
                <a:gd name="T3" fmla="*/ 144 h 144"/>
                <a:gd name="T4" fmla="*/ 142 w 142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144">
                  <a:moveTo>
                    <a:pt x="0" y="0"/>
                  </a:moveTo>
                  <a:lnTo>
                    <a:pt x="0" y="144"/>
                  </a:lnTo>
                  <a:lnTo>
                    <a:pt x="142" y="1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B0312C2F-E545-4801-8321-5917B2895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1275"/>
              <a:ext cx="31" cy="217"/>
            </a:xfrm>
            <a:custGeom>
              <a:avLst/>
              <a:gdLst>
                <a:gd name="T0" fmla="*/ 0 w 31"/>
                <a:gd name="T1" fmla="*/ 217 h 217"/>
                <a:gd name="T2" fmla="*/ 0 w 31"/>
                <a:gd name="T3" fmla="*/ 0 h 217"/>
                <a:gd name="T4" fmla="*/ 31 w 31"/>
                <a:gd name="T5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17">
                  <a:moveTo>
                    <a:pt x="0" y="217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9648B17-7F85-415A-9D11-2B9AAB354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" y="165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379075E-AA81-4F5C-A314-AC7F70137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2" y="1499"/>
              <a:ext cx="100" cy="217"/>
            </a:xfrm>
            <a:custGeom>
              <a:avLst/>
              <a:gdLst>
                <a:gd name="T0" fmla="*/ 0 w 100"/>
                <a:gd name="T1" fmla="*/ 0 h 217"/>
                <a:gd name="T2" fmla="*/ 0 w 100"/>
                <a:gd name="T3" fmla="*/ 217 h 217"/>
                <a:gd name="T4" fmla="*/ 100 w 100"/>
                <a:gd name="T5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217">
                  <a:moveTo>
                    <a:pt x="0" y="0"/>
                  </a:moveTo>
                  <a:lnTo>
                    <a:pt x="0" y="217"/>
                  </a:lnTo>
                  <a:lnTo>
                    <a:pt x="100" y="21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FC887FFD-8C5C-47FF-A686-B110BE3C1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1496"/>
              <a:ext cx="95" cy="253"/>
            </a:xfrm>
            <a:custGeom>
              <a:avLst/>
              <a:gdLst>
                <a:gd name="T0" fmla="*/ 0 w 95"/>
                <a:gd name="T1" fmla="*/ 253 h 253"/>
                <a:gd name="T2" fmla="*/ 0 w 95"/>
                <a:gd name="T3" fmla="*/ 0 h 253"/>
                <a:gd name="T4" fmla="*/ 95 w 95"/>
                <a:gd name="T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253">
                  <a:moveTo>
                    <a:pt x="0" y="253"/>
                  </a:moveTo>
                  <a:lnTo>
                    <a:pt x="0" y="0"/>
                  </a:lnTo>
                  <a:lnTo>
                    <a:pt x="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5019724-E229-47B1-A536-64443F3B1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4" y="194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4F57BC19-1910-4E9F-8639-8BEFA1694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1755"/>
              <a:ext cx="213" cy="255"/>
            </a:xfrm>
            <a:custGeom>
              <a:avLst/>
              <a:gdLst>
                <a:gd name="T0" fmla="*/ 0 w 213"/>
                <a:gd name="T1" fmla="*/ 0 h 255"/>
                <a:gd name="T2" fmla="*/ 0 w 213"/>
                <a:gd name="T3" fmla="*/ 255 h 255"/>
                <a:gd name="T4" fmla="*/ 213 w 213"/>
                <a:gd name="T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" h="255">
                  <a:moveTo>
                    <a:pt x="0" y="0"/>
                  </a:moveTo>
                  <a:lnTo>
                    <a:pt x="0" y="255"/>
                  </a:lnTo>
                  <a:lnTo>
                    <a:pt x="213" y="25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0E1857EA-5AD5-4A5D-A9A8-68FDB4C71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3" y="1752"/>
              <a:ext cx="1154" cy="620"/>
            </a:xfrm>
            <a:custGeom>
              <a:avLst/>
              <a:gdLst>
                <a:gd name="T0" fmla="*/ 0 w 1154"/>
                <a:gd name="T1" fmla="*/ 620 h 620"/>
                <a:gd name="T2" fmla="*/ 0 w 1154"/>
                <a:gd name="T3" fmla="*/ 0 h 620"/>
                <a:gd name="T4" fmla="*/ 1154 w 1154"/>
                <a:gd name="T5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4" h="620">
                  <a:moveTo>
                    <a:pt x="0" y="620"/>
                  </a:moveTo>
                  <a:lnTo>
                    <a:pt x="0" y="0"/>
                  </a:lnTo>
                  <a:lnTo>
                    <a:pt x="115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24E29A8-52EC-4183-B27B-8446F4958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" y="2239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902AF07D-E7DB-4134-9796-65BD467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9" y="2303"/>
              <a:ext cx="86" cy="144"/>
            </a:xfrm>
            <a:custGeom>
              <a:avLst/>
              <a:gdLst>
                <a:gd name="T0" fmla="*/ 0 w 86"/>
                <a:gd name="T1" fmla="*/ 144 h 144"/>
                <a:gd name="T2" fmla="*/ 0 w 86"/>
                <a:gd name="T3" fmla="*/ 0 h 144"/>
                <a:gd name="T4" fmla="*/ 86 w 86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44">
                  <a:moveTo>
                    <a:pt x="0" y="144"/>
                  </a:moveTo>
                  <a:lnTo>
                    <a:pt x="0" y="0"/>
                  </a:lnTo>
                  <a:lnTo>
                    <a:pt x="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2A17EBA0-7BAA-4D13-961E-B8948E981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1" y="2533"/>
              <a:ext cx="64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99971BEA-737B-4286-BDF4-AE31F8D27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9" y="2453"/>
              <a:ext cx="69" cy="144"/>
            </a:xfrm>
            <a:custGeom>
              <a:avLst/>
              <a:gdLst>
                <a:gd name="T0" fmla="*/ 0 w 69"/>
                <a:gd name="T1" fmla="*/ 0 h 144"/>
                <a:gd name="T2" fmla="*/ 0 w 69"/>
                <a:gd name="T3" fmla="*/ 144 h 144"/>
                <a:gd name="T4" fmla="*/ 69 w 69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44">
                  <a:moveTo>
                    <a:pt x="0" y="0"/>
                  </a:moveTo>
                  <a:lnTo>
                    <a:pt x="0" y="144"/>
                  </a:lnTo>
                  <a:lnTo>
                    <a:pt x="69" y="1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6499C2E0-9D84-4094-8D26-DE4C3B913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" y="2450"/>
              <a:ext cx="66" cy="218"/>
            </a:xfrm>
            <a:custGeom>
              <a:avLst/>
              <a:gdLst>
                <a:gd name="T0" fmla="*/ 0 w 66"/>
                <a:gd name="T1" fmla="*/ 218 h 218"/>
                <a:gd name="T2" fmla="*/ 0 w 66"/>
                <a:gd name="T3" fmla="*/ 0 h 218"/>
                <a:gd name="T4" fmla="*/ 66 w 66"/>
                <a:gd name="T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218">
                  <a:moveTo>
                    <a:pt x="0" y="218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8C56282F-1DC3-44EA-A75B-0147631AB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5" y="2827"/>
              <a:ext cx="12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pseudogramineaerum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D1F86D35-1B25-440D-A7D6-BF51FFADD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" y="2674"/>
              <a:ext cx="119" cy="217"/>
            </a:xfrm>
            <a:custGeom>
              <a:avLst/>
              <a:gdLst>
                <a:gd name="T0" fmla="*/ 0 w 119"/>
                <a:gd name="T1" fmla="*/ 0 h 217"/>
                <a:gd name="T2" fmla="*/ 0 w 119"/>
                <a:gd name="T3" fmla="*/ 217 h 217"/>
                <a:gd name="T4" fmla="*/ 119 w 119"/>
                <a:gd name="T5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17">
                  <a:moveTo>
                    <a:pt x="0" y="0"/>
                  </a:moveTo>
                  <a:lnTo>
                    <a:pt x="0" y="217"/>
                  </a:lnTo>
                  <a:lnTo>
                    <a:pt x="119" y="21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29D0AD58-95D1-4768-A26B-0386FB295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2671"/>
              <a:ext cx="547" cy="326"/>
            </a:xfrm>
            <a:custGeom>
              <a:avLst/>
              <a:gdLst>
                <a:gd name="T0" fmla="*/ 0 w 547"/>
                <a:gd name="T1" fmla="*/ 326 h 326"/>
                <a:gd name="T2" fmla="*/ 0 w 547"/>
                <a:gd name="T3" fmla="*/ 0 h 326"/>
                <a:gd name="T4" fmla="*/ 547 w 547"/>
                <a:gd name="T5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7" h="326">
                  <a:moveTo>
                    <a:pt x="0" y="326"/>
                  </a:moveTo>
                  <a:lnTo>
                    <a:pt x="0" y="0"/>
                  </a:lnTo>
                  <a:lnTo>
                    <a:pt x="5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AAB71A4B-DF45-4B29-9AE5-1AA5CC07C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0" y="3121"/>
              <a:ext cx="3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869F12A5-E75D-4551-8AE6-38A24BA27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" y="3185"/>
              <a:ext cx="680" cy="143"/>
            </a:xfrm>
            <a:custGeom>
              <a:avLst/>
              <a:gdLst>
                <a:gd name="T0" fmla="*/ 0 w 680"/>
                <a:gd name="T1" fmla="*/ 143 h 143"/>
                <a:gd name="T2" fmla="*/ 0 w 680"/>
                <a:gd name="T3" fmla="*/ 0 h 143"/>
                <a:gd name="T4" fmla="*/ 680 w 680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0" h="143">
                  <a:moveTo>
                    <a:pt x="0" y="143"/>
                  </a:moveTo>
                  <a:lnTo>
                    <a:pt x="0" y="0"/>
                  </a:lnTo>
                  <a:lnTo>
                    <a:pt x="6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E17FE552-19C5-4D13-8F23-86D0221B3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6" y="3415"/>
              <a:ext cx="96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44BF5B59-523A-4357-A6E1-7E5B82021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" y="3335"/>
              <a:ext cx="626" cy="144"/>
            </a:xfrm>
            <a:custGeom>
              <a:avLst/>
              <a:gdLst>
                <a:gd name="T0" fmla="*/ 0 w 626"/>
                <a:gd name="T1" fmla="*/ 0 h 144"/>
                <a:gd name="T2" fmla="*/ 0 w 626"/>
                <a:gd name="T3" fmla="*/ 144 h 144"/>
                <a:gd name="T4" fmla="*/ 626 w 6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6" h="144">
                  <a:moveTo>
                    <a:pt x="0" y="0"/>
                  </a:moveTo>
                  <a:lnTo>
                    <a:pt x="0" y="144"/>
                  </a:lnTo>
                  <a:lnTo>
                    <a:pt x="626" y="1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31F69214-DC73-40E5-B049-406259192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3003"/>
              <a:ext cx="81" cy="329"/>
            </a:xfrm>
            <a:custGeom>
              <a:avLst/>
              <a:gdLst>
                <a:gd name="T0" fmla="*/ 0 w 81"/>
                <a:gd name="T1" fmla="*/ 0 h 329"/>
                <a:gd name="T2" fmla="*/ 0 w 81"/>
                <a:gd name="T3" fmla="*/ 329 h 329"/>
                <a:gd name="T4" fmla="*/ 81 w 81"/>
                <a:gd name="T5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329">
                  <a:moveTo>
                    <a:pt x="0" y="0"/>
                  </a:moveTo>
                  <a:lnTo>
                    <a:pt x="0" y="329"/>
                  </a:lnTo>
                  <a:lnTo>
                    <a:pt x="81" y="32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B53CBF9D-A533-4DA3-8258-6C5F6BF16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3" y="2378"/>
              <a:ext cx="1193" cy="622"/>
            </a:xfrm>
            <a:custGeom>
              <a:avLst/>
              <a:gdLst>
                <a:gd name="T0" fmla="*/ 0 w 1193"/>
                <a:gd name="T1" fmla="*/ 0 h 622"/>
                <a:gd name="T2" fmla="*/ 0 w 1193"/>
                <a:gd name="T3" fmla="*/ 622 h 622"/>
                <a:gd name="T4" fmla="*/ 1193 w 1193"/>
                <a:gd name="T5" fmla="*/ 622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3" h="622">
                  <a:moveTo>
                    <a:pt x="0" y="0"/>
                  </a:moveTo>
                  <a:lnTo>
                    <a:pt x="0" y="622"/>
                  </a:lnTo>
                  <a:lnTo>
                    <a:pt x="1193" y="6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DA26CCB0-D362-4209-9D5A-39C0142EB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" y="2375"/>
              <a:ext cx="309" cy="696"/>
            </a:xfrm>
            <a:custGeom>
              <a:avLst/>
              <a:gdLst>
                <a:gd name="T0" fmla="*/ 0 w 309"/>
                <a:gd name="T1" fmla="*/ 696 h 696"/>
                <a:gd name="T2" fmla="*/ 0 w 309"/>
                <a:gd name="T3" fmla="*/ 0 h 696"/>
                <a:gd name="T4" fmla="*/ 309 w 309"/>
                <a:gd name="T5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696">
                  <a:moveTo>
                    <a:pt x="0" y="696"/>
                  </a:moveTo>
                  <a:lnTo>
                    <a:pt x="0" y="0"/>
                  </a:lnTo>
                  <a:lnTo>
                    <a:pt x="3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E6FE2613-8896-41BF-B880-1DEC94A1C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8" y="3708"/>
              <a:ext cx="74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C4DBD877-689B-495D-B340-EA8AFB5C6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" y="3077"/>
              <a:ext cx="1591" cy="695"/>
            </a:xfrm>
            <a:custGeom>
              <a:avLst/>
              <a:gdLst>
                <a:gd name="T0" fmla="*/ 0 w 1591"/>
                <a:gd name="T1" fmla="*/ 0 h 695"/>
                <a:gd name="T2" fmla="*/ 0 w 1591"/>
                <a:gd name="T3" fmla="*/ 695 h 695"/>
                <a:gd name="T4" fmla="*/ 1591 w 1591"/>
                <a:gd name="T5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1" h="695">
                  <a:moveTo>
                    <a:pt x="0" y="0"/>
                  </a:moveTo>
                  <a:lnTo>
                    <a:pt x="0" y="695"/>
                  </a:lnTo>
                  <a:lnTo>
                    <a:pt x="1591" y="6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A48B1317-0B93-45DF-A6F4-84A7954E2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" y="3074"/>
              <a:ext cx="132" cy="492"/>
            </a:xfrm>
            <a:custGeom>
              <a:avLst/>
              <a:gdLst>
                <a:gd name="T0" fmla="*/ 0 w 132"/>
                <a:gd name="T1" fmla="*/ 492 h 492"/>
                <a:gd name="T2" fmla="*/ 0 w 132"/>
                <a:gd name="T3" fmla="*/ 0 h 492"/>
                <a:gd name="T4" fmla="*/ 132 w 132"/>
                <a:gd name="T5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492">
                  <a:moveTo>
                    <a:pt x="0" y="492"/>
                  </a:moveTo>
                  <a:lnTo>
                    <a:pt x="0" y="0"/>
                  </a:lnTo>
                  <a:lnTo>
                    <a:pt x="1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E1D4D62A-D273-4B17-8F57-D37DD0B49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4002"/>
              <a:ext cx="71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399ADD31-9841-455D-8442-D751B1502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" y="3572"/>
              <a:ext cx="1454" cy="494"/>
            </a:xfrm>
            <a:custGeom>
              <a:avLst/>
              <a:gdLst>
                <a:gd name="T0" fmla="*/ 0 w 1454"/>
                <a:gd name="T1" fmla="*/ 0 h 494"/>
                <a:gd name="T2" fmla="*/ 0 w 1454"/>
                <a:gd name="T3" fmla="*/ 494 h 494"/>
                <a:gd name="T4" fmla="*/ 1454 w 1454"/>
                <a:gd name="T5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4" h="494">
                  <a:moveTo>
                    <a:pt x="0" y="0"/>
                  </a:moveTo>
                  <a:lnTo>
                    <a:pt x="0" y="494"/>
                  </a:lnTo>
                  <a:lnTo>
                    <a:pt x="1454" y="49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AB5DA6DE-D1E6-40E3-9880-99EE1D505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" y="3569"/>
              <a:ext cx="750" cy="392"/>
            </a:xfrm>
            <a:custGeom>
              <a:avLst/>
              <a:gdLst>
                <a:gd name="T0" fmla="*/ 0 w 750"/>
                <a:gd name="T1" fmla="*/ 392 h 392"/>
                <a:gd name="T2" fmla="*/ 0 w 750"/>
                <a:gd name="T3" fmla="*/ 0 h 392"/>
                <a:gd name="T4" fmla="*/ 750 w 750"/>
                <a:gd name="T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0" h="392">
                  <a:moveTo>
                    <a:pt x="0" y="392"/>
                  </a:moveTo>
                  <a:lnTo>
                    <a:pt x="0" y="0"/>
                  </a:lnTo>
                  <a:lnTo>
                    <a:pt x="7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2EB21F2F-10A1-4027-8EE9-5D85B4AF1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" y="4296"/>
              <a:ext cx="5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2413751D-A792-493D-A41D-A9C6369E1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" y="3968"/>
              <a:ext cx="231" cy="392"/>
            </a:xfrm>
            <a:custGeom>
              <a:avLst/>
              <a:gdLst>
                <a:gd name="T0" fmla="*/ 0 w 231"/>
                <a:gd name="T1" fmla="*/ 0 h 392"/>
                <a:gd name="T2" fmla="*/ 0 w 231"/>
                <a:gd name="T3" fmla="*/ 392 h 392"/>
                <a:gd name="T4" fmla="*/ 231 w 231"/>
                <a:gd name="T5" fmla="*/ 39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1" h="392">
                  <a:moveTo>
                    <a:pt x="0" y="0"/>
                  </a:moveTo>
                  <a:lnTo>
                    <a:pt x="0" y="392"/>
                  </a:lnTo>
                  <a:lnTo>
                    <a:pt x="231" y="3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BADFD82A-D4D4-4644-9223-9318EF28A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234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7C17483B-B979-4BCE-90E7-A7464C556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2567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460F99D4-8B09-4EF8-8E28-F6547FC93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5" y="301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89ADDE25-CF89-4FBA-932E-22F989311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" y="1172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481E9DF1-4CC2-4ED1-B3BF-1B112D756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9" y="1392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DAC334D2-7C7C-4334-9F89-C08833F49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164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978B3BE2-5975-45CB-89CE-56B5003DE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" y="227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70A55B28-B9E2-47CC-AFC5-543B21120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2970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Line 47">
              <a:extLst>
                <a:ext uri="{FF2B5EF4-FFF2-40B4-BE49-F238E27FC236}">
                  <a16:creationId xmlns:a16="http://schemas.microsoft.com/office/drawing/2014/main" xmlns="" id="{40B971C7-1600-46A0-A858-AD5412F99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5" y="4721"/>
              <a:ext cx="20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xmlns="" id="{1C0C5337-3A87-4083-BB67-B4002914A5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5" y="4696"/>
              <a:ext cx="0" cy="5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xmlns="" id="{9D7DD712-B82F-4DD8-968B-AA6FAEDF67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4" y="4696"/>
              <a:ext cx="0" cy="5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B9B24A1C-49BD-42B6-A18E-FAD2FD422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4741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8694DAF7-C234-4A7E-AEC5-9038D32525C0}"/>
              </a:ext>
            </a:extLst>
          </p:cNvPr>
          <p:cNvSpPr txBox="1"/>
          <p:nvPr/>
        </p:nvSpPr>
        <p:spPr>
          <a:xfrm>
            <a:off x="373463" y="8574742"/>
            <a:ext cx="595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 Brown and Proctor (2016), PKS14 and PKS53 were considered to belong to separate clades. However, because the PKS14 clade was nested within PKS53 clade, they are considered to be a single clade in the current study.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5392522-45CD-45E2-BD7C-7E06FD31FECB}"/>
              </a:ext>
            </a:extLst>
          </p:cNvPr>
          <p:cNvSpPr txBox="1"/>
          <p:nvPr/>
        </p:nvSpPr>
        <p:spPr>
          <a:xfrm>
            <a:off x="167955" y="853403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D58E60C-72D7-4B2A-A507-3A8BF4953FD1}"/>
              </a:ext>
            </a:extLst>
          </p:cNvPr>
          <p:cNvSpPr txBox="1"/>
          <p:nvPr/>
        </p:nvSpPr>
        <p:spPr>
          <a:xfrm>
            <a:off x="2318131" y="968890"/>
            <a:ext cx="297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666612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B6F7AEB-6FB4-4AEA-88C3-40FF9881CC66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PKS62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01C50251-CB24-4474-BB5B-DD60D3F8A5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3550" y="1346598"/>
            <a:ext cx="5930900" cy="7212806"/>
            <a:chOff x="292" y="783"/>
            <a:chExt cx="3736" cy="419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2FF2F3B-2BBB-497D-9D50-8C4213BAAF3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2" y="783"/>
              <a:ext cx="3736" cy="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21E4A25-9F48-4D92-B2E8-15F1302E7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4" y="1095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3B81977A-9327-4DB2-8D22-0A4BA8700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9" y="1159"/>
              <a:ext cx="902" cy="298"/>
            </a:xfrm>
            <a:custGeom>
              <a:avLst/>
              <a:gdLst>
                <a:gd name="T0" fmla="*/ 0 w 902"/>
                <a:gd name="T1" fmla="*/ 298 h 298"/>
                <a:gd name="T2" fmla="*/ 0 w 902"/>
                <a:gd name="T3" fmla="*/ 0 h 298"/>
                <a:gd name="T4" fmla="*/ 902 w 902"/>
                <a:gd name="T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2" h="298">
                  <a:moveTo>
                    <a:pt x="0" y="298"/>
                  </a:moveTo>
                  <a:lnTo>
                    <a:pt x="0" y="0"/>
                  </a:lnTo>
                  <a:lnTo>
                    <a:pt x="9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5DAEC61-0E76-44DD-8CD4-736C4493E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8" y="1697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635828D8-8649-417B-9218-4D03F57C2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9" y="1463"/>
              <a:ext cx="796" cy="298"/>
            </a:xfrm>
            <a:custGeom>
              <a:avLst/>
              <a:gdLst>
                <a:gd name="T0" fmla="*/ 0 w 796"/>
                <a:gd name="T1" fmla="*/ 0 h 298"/>
                <a:gd name="T2" fmla="*/ 0 w 796"/>
                <a:gd name="T3" fmla="*/ 298 h 298"/>
                <a:gd name="T4" fmla="*/ 796 w 796"/>
                <a:gd name="T5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6" h="298">
                  <a:moveTo>
                    <a:pt x="0" y="0"/>
                  </a:moveTo>
                  <a:lnTo>
                    <a:pt x="0" y="298"/>
                  </a:lnTo>
                  <a:lnTo>
                    <a:pt x="796" y="2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8542DF76-C5FF-460D-9124-529B37922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" y="1460"/>
              <a:ext cx="391" cy="448"/>
            </a:xfrm>
            <a:custGeom>
              <a:avLst/>
              <a:gdLst>
                <a:gd name="T0" fmla="*/ 0 w 391"/>
                <a:gd name="T1" fmla="*/ 448 h 448"/>
                <a:gd name="T2" fmla="*/ 0 w 391"/>
                <a:gd name="T3" fmla="*/ 0 h 448"/>
                <a:gd name="T4" fmla="*/ 391 w 391"/>
                <a:gd name="T5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1" h="448">
                  <a:moveTo>
                    <a:pt x="0" y="448"/>
                  </a:moveTo>
                  <a:lnTo>
                    <a:pt x="0" y="0"/>
                  </a:lnTo>
                  <a:lnTo>
                    <a:pt x="3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59F86D9-2113-44A0-B6EC-8BAC83D6D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2" y="2299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C4AA470E-50D1-47B6-B48B-B0799712B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" y="1915"/>
              <a:ext cx="971" cy="448"/>
            </a:xfrm>
            <a:custGeom>
              <a:avLst/>
              <a:gdLst>
                <a:gd name="T0" fmla="*/ 0 w 971"/>
                <a:gd name="T1" fmla="*/ 0 h 448"/>
                <a:gd name="T2" fmla="*/ 0 w 971"/>
                <a:gd name="T3" fmla="*/ 448 h 448"/>
                <a:gd name="T4" fmla="*/ 971 w 971"/>
                <a:gd name="T5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1" h="448">
                  <a:moveTo>
                    <a:pt x="0" y="0"/>
                  </a:moveTo>
                  <a:lnTo>
                    <a:pt x="0" y="448"/>
                  </a:lnTo>
                  <a:lnTo>
                    <a:pt x="971" y="44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BED48E06-1690-4CAB-A79A-520F6B3B9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1912"/>
              <a:ext cx="260" cy="523"/>
            </a:xfrm>
            <a:custGeom>
              <a:avLst/>
              <a:gdLst>
                <a:gd name="T0" fmla="*/ 0 w 260"/>
                <a:gd name="T1" fmla="*/ 523 h 523"/>
                <a:gd name="T2" fmla="*/ 0 w 260"/>
                <a:gd name="T3" fmla="*/ 0 h 523"/>
                <a:gd name="T4" fmla="*/ 260 w 260"/>
                <a:gd name="T5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0" h="523">
                  <a:moveTo>
                    <a:pt x="0" y="523"/>
                  </a:moveTo>
                  <a:lnTo>
                    <a:pt x="0" y="0"/>
                  </a:lnTo>
                  <a:lnTo>
                    <a:pt x="26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5121848-1870-47D3-85E0-B2618B331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8" y="2901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18ED17DE-09AB-4279-8CBE-68FACFDAB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2441"/>
              <a:ext cx="897" cy="524"/>
            </a:xfrm>
            <a:custGeom>
              <a:avLst/>
              <a:gdLst>
                <a:gd name="T0" fmla="*/ 0 w 897"/>
                <a:gd name="T1" fmla="*/ 0 h 524"/>
                <a:gd name="T2" fmla="*/ 0 w 897"/>
                <a:gd name="T3" fmla="*/ 524 h 524"/>
                <a:gd name="T4" fmla="*/ 897 w 897"/>
                <a:gd name="T5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7" h="524">
                  <a:moveTo>
                    <a:pt x="0" y="0"/>
                  </a:moveTo>
                  <a:lnTo>
                    <a:pt x="0" y="524"/>
                  </a:lnTo>
                  <a:lnTo>
                    <a:pt x="897" y="5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52178B7B-73D4-4AA5-BA03-532A09A3F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2438"/>
              <a:ext cx="397" cy="560"/>
            </a:xfrm>
            <a:custGeom>
              <a:avLst/>
              <a:gdLst>
                <a:gd name="T0" fmla="*/ 0 w 397"/>
                <a:gd name="T1" fmla="*/ 560 h 560"/>
                <a:gd name="T2" fmla="*/ 0 w 397"/>
                <a:gd name="T3" fmla="*/ 0 h 560"/>
                <a:gd name="T4" fmla="*/ 397 w 397"/>
                <a:gd name="T5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560">
                  <a:moveTo>
                    <a:pt x="0" y="560"/>
                  </a:moveTo>
                  <a:lnTo>
                    <a:pt x="0" y="0"/>
                  </a:lnTo>
                  <a:lnTo>
                    <a:pt x="3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B173F468-291C-4B46-B1AE-BA1A4CDD6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3503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4D3E31E8-CB78-4F9D-945A-48B70D9CD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3005"/>
              <a:ext cx="2521" cy="562"/>
            </a:xfrm>
            <a:custGeom>
              <a:avLst/>
              <a:gdLst>
                <a:gd name="T0" fmla="*/ 0 w 2521"/>
                <a:gd name="T1" fmla="*/ 0 h 562"/>
                <a:gd name="T2" fmla="*/ 0 w 2521"/>
                <a:gd name="T3" fmla="*/ 562 h 562"/>
                <a:gd name="T4" fmla="*/ 2521 w 2521"/>
                <a:gd name="T5" fmla="*/ 562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1" h="562">
                  <a:moveTo>
                    <a:pt x="0" y="0"/>
                  </a:moveTo>
                  <a:lnTo>
                    <a:pt x="0" y="562"/>
                  </a:lnTo>
                  <a:lnTo>
                    <a:pt x="2521" y="56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D0BD1306-0D70-4668-83CC-5F3E9D588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" y="3002"/>
              <a:ext cx="355" cy="579"/>
            </a:xfrm>
            <a:custGeom>
              <a:avLst/>
              <a:gdLst>
                <a:gd name="T0" fmla="*/ 0 w 355"/>
                <a:gd name="T1" fmla="*/ 579 h 579"/>
                <a:gd name="T2" fmla="*/ 0 w 355"/>
                <a:gd name="T3" fmla="*/ 0 h 579"/>
                <a:gd name="T4" fmla="*/ 355 w 355"/>
                <a:gd name="T5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579">
                  <a:moveTo>
                    <a:pt x="0" y="579"/>
                  </a:moveTo>
                  <a:lnTo>
                    <a:pt x="0" y="0"/>
                  </a:lnTo>
                  <a:lnTo>
                    <a:pt x="3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22E1FD8-4E94-457A-A1F4-0A7F8ABAF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" y="4105"/>
              <a:ext cx="6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agapanthi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8BECB513-0F94-4B98-B9AD-8F13FE446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" y="3588"/>
              <a:ext cx="1009" cy="581"/>
            </a:xfrm>
            <a:custGeom>
              <a:avLst/>
              <a:gdLst>
                <a:gd name="T0" fmla="*/ 0 w 1009"/>
                <a:gd name="T1" fmla="*/ 0 h 581"/>
                <a:gd name="T2" fmla="*/ 0 w 1009"/>
                <a:gd name="T3" fmla="*/ 581 h 581"/>
                <a:gd name="T4" fmla="*/ 1009 w 1009"/>
                <a:gd name="T5" fmla="*/ 581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9" h="581">
                  <a:moveTo>
                    <a:pt x="0" y="0"/>
                  </a:moveTo>
                  <a:lnTo>
                    <a:pt x="0" y="581"/>
                  </a:lnTo>
                  <a:lnTo>
                    <a:pt x="1009" y="5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49B3FCD-21C8-47C7-A5F0-8D14CD527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" y="1354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6F35D311-DA84-4656-A25B-CC5365299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1" y="180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550FCA2E-D87C-4556-B815-DE61E2F33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" y="2332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xmlns="" id="{5AEC4E87-277D-45F8-BB67-B97B4E131D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" y="4842"/>
              <a:ext cx="46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xmlns="" id="{D11E594F-A1D9-4313-83C0-5AE7CCFE6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xmlns="" id="{6315A979-DEC5-477B-8BC6-DE55DDE5A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1" y="481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78D034DE-2FA3-40C4-BD8C-452E41A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" y="4866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B4415A8-BE29-41C4-BBC6-C43C5949C25F}"/>
              </a:ext>
            </a:extLst>
          </p:cNvPr>
          <p:cNvSpPr txBox="1"/>
          <p:nvPr/>
        </p:nvSpPr>
        <p:spPr>
          <a:xfrm>
            <a:off x="3129757" y="691630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832B63C-4E48-4AB9-BC60-64D134A2A8F0}"/>
              </a:ext>
            </a:extLst>
          </p:cNvPr>
          <p:cNvSpPr txBox="1"/>
          <p:nvPr/>
        </p:nvSpPr>
        <p:spPr>
          <a:xfrm>
            <a:off x="373463" y="8574742"/>
            <a:ext cx="595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Fusarium agapanthi </a:t>
            </a:r>
            <a:r>
              <a:rPr lang="en-US" sz="1200" dirty="0">
                <a:solidFill>
                  <a:srgbClr val="FF0000"/>
                </a:solidFill>
              </a:rPr>
              <a:t>was not included in the </a:t>
            </a:r>
            <a:r>
              <a:rPr lang="en-US" sz="1200" i="1" dirty="0">
                <a:solidFill>
                  <a:srgbClr val="FF0000"/>
                </a:solidFill>
              </a:rPr>
              <a:t>Fusarium </a:t>
            </a:r>
            <a:r>
              <a:rPr lang="en-US" sz="1200" dirty="0">
                <a:solidFill>
                  <a:srgbClr val="FF0000"/>
                </a:solidFill>
              </a:rPr>
              <a:t>species tree reported in the current study. However, it was previously reported as a member of the American Clade of the </a:t>
            </a:r>
            <a:r>
              <a:rPr lang="en-US" sz="1200" i="1" dirty="0">
                <a:solidFill>
                  <a:srgbClr val="FF0000"/>
                </a:solidFill>
              </a:rPr>
              <a:t>Fusarium fujikuroi </a:t>
            </a:r>
            <a:r>
              <a:rPr lang="en-US" sz="1200" dirty="0">
                <a:solidFill>
                  <a:srgbClr val="FF0000"/>
                </a:solidFill>
              </a:rPr>
              <a:t>species complex (Edwards </a:t>
            </a:r>
            <a:r>
              <a:rPr lang="en-US" sz="1200" i="1" dirty="0">
                <a:solidFill>
                  <a:srgbClr val="FF0000"/>
                </a:solidFill>
              </a:rPr>
              <a:t>et al.</a:t>
            </a:r>
            <a:r>
              <a:rPr lang="en-US" sz="1200" dirty="0">
                <a:solidFill>
                  <a:srgbClr val="FF0000"/>
                </a:solidFill>
              </a:rPr>
              <a:t> 2016).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2EBF74A-CAFF-4DC0-B430-45EF33B4B74A}"/>
              </a:ext>
            </a:extLst>
          </p:cNvPr>
          <p:cNvSpPr txBox="1"/>
          <p:nvPr/>
        </p:nvSpPr>
        <p:spPr>
          <a:xfrm>
            <a:off x="167955" y="853403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8918808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54BA85D-581E-4F69-B7F7-AE50199B976B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PKS66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C7CB6405-499B-40FF-80A2-48019A7004F5}"/>
              </a:ext>
            </a:extLst>
          </p:cNvPr>
          <p:cNvSpPr txBox="1"/>
          <p:nvPr/>
        </p:nvSpPr>
        <p:spPr>
          <a:xfrm>
            <a:off x="373463" y="8574742"/>
            <a:ext cx="595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Fusarium </a:t>
            </a:r>
            <a:r>
              <a:rPr lang="en-US" sz="1200" i="1" dirty="0" err="1">
                <a:solidFill>
                  <a:srgbClr val="FF0000"/>
                </a:solidFill>
              </a:rPr>
              <a:t>babinda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  <a:r>
              <a:rPr lang="en-US" sz="1200" dirty="0">
                <a:solidFill>
                  <a:srgbClr val="FF0000"/>
                </a:solidFill>
              </a:rPr>
              <a:t>was not included in the </a:t>
            </a:r>
            <a:r>
              <a:rPr lang="en-US" sz="1200" i="1" dirty="0">
                <a:solidFill>
                  <a:srgbClr val="FF0000"/>
                </a:solidFill>
              </a:rPr>
              <a:t>Fusarium </a:t>
            </a:r>
            <a:r>
              <a:rPr lang="en-US" sz="1200" dirty="0">
                <a:solidFill>
                  <a:srgbClr val="FF0000"/>
                </a:solidFill>
              </a:rPr>
              <a:t>species tree reported in the current study, but was included in a species tree reported by Brown and Proctor (2016), where it was a lineage basal to the Fujikuroi, Nisikadoi and Oxysporum species complexes.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36F6CCA-9559-4AA6-ACA4-58B9C85AF4DF}"/>
              </a:ext>
            </a:extLst>
          </p:cNvPr>
          <p:cNvSpPr txBox="1"/>
          <p:nvPr/>
        </p:nvSpPr>
        <p:spPr>
          <a:xfrm>
            <a:off x="4752002" y="73965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3A9C8E4-0970-49A6-92CD-9A4DBB19747D}"/>
              </a:ext>
            </a:extLst>
          </p:cNvPr>
          <p:cNvSpPr txBox="1"/>
          <p:nvPr/>
        </p:nvSpPr>
        <p:spPr>
          <a:xfrm>
            <a:off x="167955" y="853403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  <p:grpSp>
        <p:nvGrpSpPr>
          <p:cNvPr id="58" name="Group 4">
            <a:extLst>
              <a:ext uri="{FF2B5EF4-FFF2-40B4-BE49-F238E27FC236}">
                <a16:creationId xmlns:a16="http://schemas.microsoft.com/office/drawing/2014/main" xmlns="" id="{C089A456-3D2E-4819-B58D-5B07BF8D62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31950" y="1516856"/>
            <a:ext cx="3627438" cy="6872288"/>
            <a:chOff x="1028" y="882"/>
            <a:chExt cx="2285" cy="3996"/>
          </a:xfrm>
        </p:grpSpPr>
        <p:sp>
          <p:nvSpPr>
            <p:cNvPr id="59" name="AutoShape 3">
              <a:extLst>
                <a:ext uri="{FF2B5EF4-FFF2-40B4-BE49-F238E27FC236}">
                  <a16:creationId xmlns:a16="http://schemas.microsoft.com/office/drawing/2014/main" xmlns="" id="{03A886C4-FEB6-4F5F-9A51-872B6DAF634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28" y="882"/>
              <a:ext cx="2285" cy="3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">
              <a:extLst>
                <a:ext uri="{FF2B5EF4-FFF2-40B4-BE49-F238E27FC236}">
                  <a16:creationId xmlns:a16="http://schemas.microsoft.com/office/drawing/2014/main" xmlns="" id="{0321CCA9-FB25-4ECC-8A43-CB5038E90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1" y="1019"/>
              <a:ext cx="77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xmlns="" id="{6DDCFA75-EE58-4C84-A677-DE339B7DA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1085"/>
              <a:ext cx="96" cy="125"/>
            </a:xfrm>
            <a:custGeom>
              <a:avLst/>
              <a:gdLst>
                <a:gd name="T0" fmla="*/ 0 w 96"/>
                <a:gd name="T1" fmla="*/ 125 h 125"/>
                <a:gd name="T2" fmla="*/ 0 w 96"/>
                <a:gd name="T3" fmla="*/ 0 h 125"/>
                <a:gd name="T4" fmla="*/ 96 w 96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25">
                  <a:moveTo>
                    <a:pt x="0" y="125"/>
                  </a:move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7">
              <a:extLst>
                <a:ext uri="{FF2B5EF4-FFF2-40B4-BE49-F238E27FC236}">
                  <a16:creationId xmlns:a16="http://schemas.microsoft.com/office/drawing/2014/main" xmlns="" id="{901A2159-5E91-465D-B058-ABB8971A1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" y="1275"/>
              <a:ext cx="42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xmlns="" id="{C3641AC4-4769-4FFB-B144-670F32C3F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1217"/>
              <a:ext cx="99" cy="124"/>
            </a:xfrm>
            <a:custGeom>
              <a:avLst/>
              <a:gdLst>
                <a:gd name="T0" fmla="*/ 0 w 99"/>
                <a:gd name="T1" fmla="*/ 0 h 124"/>
                <a:gd name="T2" fmla="*/ 0 w 99"/>
                <a:gd name="T3" fmla="*/ 124 h 124"/>
                <a:gd name="T4" fmla="*/ 99 w 99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24">
                  <a:moveTo>
                    <a:pt x="0" y="0"/>
                  </a:moveTo>
                  <a:lnTo>
                    <a:pt x="0" y="124"/>
                  </a:lnTo>
                  <a:lnTo>
                    <a:pt x="99" y="12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xmlns="" id="{90FEC16C-4BAE-4A3A-8953-BBDF65003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213"/>
              <a:ext cx="21" cy="189"/>
            </a:xfrm>
            <a:custGeom>
              <a:avLst/>
              <a:gdLst>
                <a:gd name="T0" fmla="*/ 0 w 21"/>
                <a:gd name="T1" fmla="*/ 189 h 189"/>
                <a:gd name="T2" fmla="*/ 0 w 21"/>
                <a:gd name="T3" fmla="*/ 0 h 189"/>
                <a:gd name="T4" fmla="*/ 21 w 21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89">
                  <a:moveTo>
                    <a:pt x="0" y="189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0">
              <a:extLst>
                <a:ext uri="{FF2B5EF4-FFF2-40B4-BE49-F238E27FC236}">
                  <a16:creationId xmlns:a16="http://schemas.microsoft.com/office/drawing/2014/main" xmlns="" id="{B2C363E7-DFE8-442A-964E-13CD77134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1531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xmlns="" id="{4C3A0864-D6F9-4420-AE23-3BBD7D3E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409"/>
              <a:ext cx="110" cy="189"/>
            </a:xfrm>
            <a:custGeom>
              <a:avLst/>
              <a:gdLst>
                <a:gd name="T0" fmla="*/ 0 w 110"/>
                <a:gd name="T1" fmla="*/ 0 h 189"/>
                <a:gd name="T2" fmla="*/ 0 w 110"/>
                <a:gd name="T3" fmla="*/ 189 h 189"/>
                <a:gd name="T4" fmla="*/ 110 w 110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189">
                  <a:moveTo>
                    <a:pt x="0" y="0"/>
                  </a:moveTo>
                  <a:lnTo>
                    <a:pt x="0" y="189"/>
                  </a:lnTo>
                  <a:lnTo>
                    <a:pt x="110" y="1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xmlns="" id="{23801D7E-DC0F-4FDE-8CFC-9977CC7F1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406"/>
              <a:ext cx="10" cy="220"/>
            </a:xfrm>
            <a:custGeom>
              <a:avLst/>
              <a:gdLst>
                <a:gd name="T0" fmla="*/ 0 w 10"/>
                <a:gd name="T1" fmla="*/ 220 h 220"/>
                <a:gd name="T2" fmla="*/ 0 w 10"/>
                <a:gd name="T3" fmla="*/ 0 h 220"/>
                <a:gd name="T4" fmla="*/ 10 w 10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20">
                  <a:moveTo>
                    <a:pt x="0" y="220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13">
              <a:extLst>
                <a:ext uri="{FF2B5EF4-FFF2-40B4-BE49-F238E27FC236}">
                  <a16:creationId xmlns:a16="http://schemas.microsoft.com/office/drawing/2014/main" xmlns="" id="{BA651AE1-8E17-4618-8880-7A12FAEAD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7" y="1787"/>
              <a:ext cx="77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C927E585-89B8-470F-9963-4FB1555D5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633"/>
              <a:ext cx="133" cy="221"/>
            </a:xfrm>
            <a:custGeom>
              <a:avLst/>
              <a:gdLst>
                <a:gd name="T0" fmla="*/ 0 w 133"/>
                <a:gd name="T1" fmla="*/ 0 h 221"/>
                <a:gd name="T2" fmla="*/ 0 w 133"/>
                <a:gd name="T3" fmla="*/ 221 h 221"/>
                <a:gd name="T4" fmla="*/ 133 w 133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221">
                  <a:moveTo>
                    <a:pt x="0" y="0"/>
                  </a:moveTo>
                  <a:lnTo>
                    <a:pt x="0" y="221"/>
                  </a:lnTo>
                  <a:lnTo>
                    <a:pt x="133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8BC032FC-AF3F-4CE4-8ED9-BF4E06098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1630"/>
              <a:ext cx="16" cy="301"/>
            </a:xfrm>
            <a:custGeom>
              <a:avLst/>
              <a:gdLst>
                <a:gd name="T0" fmla="*/ 0 w 16"/>
                <a:gd name="T1" fmla="*/ 301 h 301"/>
                <a:gd name="T2" fmla="*/ 0 w 16"/>
                <a:gd name="T3" fmla="*/ 0 h 301"/>
                <a:gd name="T4" fmla="*/ 16 w 16"/>
                <a:gd name="T5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01">
                  <a:moveTo>
                    <a:pt x="0" y="301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16">
              <a:extLst>
                <a:ext uri="{FF2B5EF4-FFF2-40B4-BE49-F238E27FC236}">
                  <a16:creationId xmlns:a16="http://schemas.microsoft.com/office/drawing/2014/main" xmlns="" id="{B24168F9-0219-434F-A25B-7623E3141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6" y="2043"/>
              <a:ext cx="7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F0D62279-325D-491D-973F-049E6FA9C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5" y="2110"/>
              <a:ext cx="18" cy="125"/>
            </a:xfrm>
            <a:custGeom>
              <a:avLst/>
              <a:gdLst>
                <a:gd name="T0" fmla="*/ 0 w 18"/>
                <a:gd name="T1" fmla="*/ 125 h 125"/>
                <a:gd name="T2" fmla="*/ 0 w 18"/>
                <a:gd name="T3" fmla="*/ 0 h 125"/>
                <a:gd name="T4" fmla="*/ 18 w 18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25">
                  <a:moveTo>
                    <a:pt x="0" y="125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18">
              <a:extLst>
                <a:ext uri="{FF2B5EF4-FFF2-40B4-BE49-F238E27FC236}">
                  <a16:creationId xmlns:a16="http://schemas.microsoft.com/office/drawing/2014/main" xmlns="" id="{4CD503A0-E0AD-4325-90D5-8008F335F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1" y="2299"/>
              <a:ext cx="80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47A3F1F9-4F78-46DF-9670-F8A209707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5" y="2241"/>
              <a:ext cx="13" cy="125"/>
            </a:xfrm>
            <a:custGeom>
              <a:avLst/>
              <a:gdLst>
                <a:gd name="T0" fmla="*/ 0 w 13"/>
                <a:gd name="T1" fmla="*/ 0 h 125"/>
                <a:gd name="T2" fmla="*/ 0 w 13"/>
                <a:gd name="T3" fmla="*/ 125 h 125"/>
                <a:gd name="T4" fmla="*/ 13 w 13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5">
                  <a:moveTo>
                    <a:pt x="0" y="0"/>
                  </a:moveTo>
                  <a:lnTo>
                    <a:pt x="0" y="125"/>
                  </a:lnTo>
                  <a:lnTo>
                    <a:pt x="13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xmlns="" id="{8E3BE992-BA98-403B-A1F1-BD0CCFDFC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1937"/>
              <a:ext cx="130" cy="301"/>
            </a:xfrm>
            <a:custGeom>
              <a:avLst/>
              <a:gdLst>
                <a:gd name="T0" fmla="*/ 0 w 130"/>
                <a:gd name="T1" fmla="*/ 0 h 301"/>
                <a:gd name="T2" fmla="*/ 0 w 130"/>
                <a:gd name="T3" fmla="*/ 301 h 301"/>
                <a:gd name="T4" fmla="*/ 130 w 130"/>
                <a:gd name="T5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301">
                  <a:moveTo>
                    <a:pt x="0" y="0"/>
                  </a:moveTo>
                  <a:lnTo>
                    <a:pt x="0" y="301"/>
                  </a:lnTo>
                  <a:lnTo>
                    <a:pt x="130" y="30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1">
              <a:extLst>
                <a:ext uri="{FF2B5EF4-FFF2-40B4-BE49-F238E27FC236}">
                  <a16:creationId xmlns:a16="http://schemas.microsoft.com/office/drawing/2014/main" xmlns="" id="{5E401CA6-CF47-4896-8AAB-4C6016461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" y="1934"/>
              <a:ext cx="25" cy="341"/>
            </a:xfrm>
            <a:custGeom>
              <a:avLst/>
              <a:gdLst>
                <a:gd name="T0" fmla="*/ 0 w 25"/>
                <a:gd name="T1" fmla="*/ 341 h 341"/>
                <a:gd name="T2" fmla="*/ 0 w 25"/>
                <a:gd name="T3" fmla="*/ 0 h 341"/>
                <a:gd name="T4" fmla="*/ 25 w 25"/>
                <a:gd name="T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341">
                  <a:moveTo>
                    <a:pt x="0" y="341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22">
              <a:extLst>
                <a:ext uri="{FF2B5EF4-FFF2-40B4-BE49-F238E27FC236}">
                  <a16:creationId xmlns:a16="http://schemas.microsoft.com/office/drawing/2014/main" xmlns="" id="{00366CCC-19C6-4D43-A503-03BF1E02B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0" y="2555"/>
              <a:ext cx="54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23">
              <a:extLst>
                <a:ext uri="{FF2B5EF4-FFF2-40B4-BE49-F238E27FC236}">
                  <a16:creationId xmlns:a16="http://schemas.microsoft.com/office/drawing/2014/main" xmlns="" id="{C70A364F-4C88-41C3-929A-2B868FD30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" y="2281"/>
              <a:ext cx="147" cy="341"/>
            </a:xfrm>
            <a:custGeom>
              <a:avLst/>
              <a:gdLst>
                <a:gd name="T0" fmla="*/ 0 w 147"/>
                <a:gd name="T1" fmla="*/ 0 h 341"/>
                <a:gd name="T2" fmla="*/ 0 w 147"/>
                <a:gd name="T3" fmla="*/ 341 h 341"/>
                <a:gd name="T4" fmla="*/ 147 w 147"/>
                <a:gd name="T5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341">
                  <a:moveTo>
                    <a:pt x="0" y="0"/>
                  </a:moveTo>
                  <a:lnTo>
                    <a:pt x="0" y="341"/>
                  </a:lnTo>
                  <a:lnTo>
                    <a:pt x="147" y="34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4">
              <a:extLst>
                <a:ext uri="{FF2B5EF4-FFF2-40B4-BE49-F238E27FC236}">
                  <a16:creationId xmlns:a16="http://schemas.microsoft.com/office/drawing/2014/main" xmlns="" id="{720EE668-C262-4D70-A0FF-F7CFF9B09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2278"/>
              <a:ext cx="67" cy="296"/>
            </a:xfrm>
            <a:custGeom>
              <a:avLst/>
              <a:gdLst>
                <a:gd name="T0" fmla="*/ 0 w 67"/>
                <a:gd name="T1" fmla="*/ 296 h 296"/>
                <a:gd name="T2" fmla="*/ 0 w 67"/>
                <a:gd name="T3" fmla="*/ 0 h 296"/>
                <a:gd name="T4" fmla="*/ 67 w 67"/>
                <a:gd name="T5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296">
                  <a:moveTo>
                    <a:pt x="0" y="296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25">
              <a:extLst>
                <a:ext uri="{FF2B5EF4-FFF2-40B4-BE49-F238E27FC236}">
                  <a16:creationId xmlns:a16="http://schemas.microsoft.com/office/drawing/2014/main" xmlns="" id="{D8D96C9B-09E2-495F-98CC-E22F78255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2" y="2812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Freeform 26">
              <a:extLst>
                <a:ext uri="{FF2B5EF4-FFF2-40B4-BE49-F238E27FC236}">
                  <a16:creationId xmlns:a16="http://schemas.microsoft.com/office/drawing/2014/main" xmlns="" id="{539BAD87-C505-4DA7-A81C-B63126049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2581"/>
              <a:ext cx="336" cy="297"/>
            </a:xfrm>
            <a:custGeom>
              <a:avLst/>
              <a:gdLst>
                <a:gd name="T0" fmla="*/ 0 w 336"/>
                <a:gd name="T1" fmla="*/ 0 h 297"/>
                <a:gd name="T2" fmla="*/ 0 w 336"/>
                <a:gd name="T3" fmla="*/ 297 h 297"/>
                <a:gd name="T4" fmla="*/ 336 w 336"/>
                <a:gd name="T5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297">
                  <a:moveTo>
                    <a:pt x="0" y="0"/>
                  </a:moveTo>
                  <a:lnTo>
                    <a:pt x="0" y="297"/>
                  </a:lnTo>
                  <a:lnTo>
                    <a:pt x="336" y="29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xmlns="" id="{9B786827-2369-4869-92B8-59CE5275B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2577"/>
              <a:ext cx="64" cy="668"/>
            </a:xfrm>
            <a:custGeom>
              <a:avLst/>
              <a:gdLst>
                <a:gd name="T0" fmla="*/ 0 w 64"/>
                <a:gd name="T1" fmla="*/ 668 h 668"/>
                <a:gd name="T2" fmla="*/ 0 w 64"/>
                <a:gd name="T3" fmla="*/ 0 h 668"/>
                <a:gd name="T4" fmla="*/ 64 w 64"/>
                <a:gd name="T5" fmla="*/ 0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668">
                  <a:moveTo>
                    <a:pt x="0" y="668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28">
              <a:extLst>
                <a:ext uri="{FF2B5EF4-FFF2-40B4-BE49-F238E27FC236}">
                  <a16:creationId xmlns:a16="http://schemas.microsoft.com/office/drawing/2014/main" xmlns="" id="{B9574EA5-2F1E-4F6B-999A-4B2A75B94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3068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Freeform 29">
              <a:extLst>
                <a:ext uri="{FF2B5EF4-FFF2-40B4-BE49-F238E27FC236}">
                  <a16:creationId xmlns:a16="http://schemas.microsoft.com/office/drawing/2014/main" xmlns="" id="{29187C71-E7AA-4EB1-B0D1-72780E167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135"/>
              <a:ext cx="184" cy="124"/>
            </a:xfrm>
            <a:custGeom>
              <a:avLst/>
              <a:gdLst>
                <a:gd name="T0" fmla="*/ 0 w 184"/>
                <a:gd name="T1" fmla="*/ 124 h 124"/>
                <a:gd name="T2" fmla="*/ 0 w 184"/>
                <a:gd name="T3" fmla="*/ 0 h 124"/>
                <a:gd name="T4" fmla="*/ 184 w 184"/>
                <a:gd name="T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124">
                  <a:moveTo>
                    <a:pt x="0" y="124"/>
                  </a:moveTo>
                  <a:lnTo>
                    <a:pt x="0" y="0"/>
                  </a:lnTo>
                  <a:lnTo>
                    <a:pt x="1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30">
              <a:extLst>
                <a:ext uri="{FF2B5EF4-FFF2-40B4-BE49-F238E27FC236}">
                  <a16:creationId xmlns:a16="http://schemas.microsoft.com/office/drawing/2014/main" xmlns="" id="{73416168-34F2-42FD-9368-E7F48C3B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1" y="3324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31">
              <a:extLst>
                <a:ext uri="{FF2B5EF4-FFF2-40B4-BE49-F238E27FC236}">
                  <a16:creationId xmlns:a16="http://schemas.microsoft.com/office/drawing/2014/main" xmlns="" id="{12EDA341-2EDE-46F1-AF72-73FAF629F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" y="3266"/>
              <a:ext cx="173" cy="125"/>
            </a:xfrm>
            <a:custGeom>
              <a:avLst/>
              <a:gdLst>
                <a:gd name="T0" fmla="*/ 0 w 173"/>
                <a:gd name="T1" fmla="*/ 0 h 125"/>
                <a:gd name="T2" fmla="*/ 0 w 173"/>
                <a:gd name="T3" fmla="*/ 125 h 125"/>
                <a:gd name="T4" fmla="*/ 173 w 173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125">
                  <a:moveTo>
                    <a:pt x="0" y="0"/>
                  </a:moveTo>
                  <a:lnTo>
                    <a:pt x="0" y="125"/>
                  </a:lnTo>
                  <a:lnTo>
                    <a:pt x="173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32">
              <a:extLst>
                <a:ext uri="{FF2B5EF4-FFF2-40B4-BE49-F238E27FC236}">
                  <a16:creationId xmlns:a16="http://schemas.microsoft.com/office/drawing/2014/main" xmlns="" id="{5560FBAF-6724-4C7F-B40B-E623AB440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3263"/>
              <a:ext cx="18" cy="189"/>
            </a:xfrm>
            <a:custGeom>
              <a:avLst/>
              <a:gdLst>
                <a:gd name="T0" fmla="*/ 0 w 18"/>
                <a:gd name="T1" fmla="*/ 189 h 189"/>
                <a:gd name="T2" fmla="*/ 0 w 18"/>
                <a:gd name="T3" fmla="*/ 0 h 189"/>
                <a:gd name="T4" fmla="*/ 18 w 18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89">
                  <a:moveTo>
                    <a:pt x="0" y="189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33">
              <a:extLst>
                <a:ext uri="{FF2B5EF4-FFF2-40B4-BE49-F238E27FC236}">
                  <a16:creationId xmlns:a16="http://schemas.microsoft.com/office/drawing/2014/main" xmlns="" id="{1CC690D4-0D96-4B3A-94BE-94607E1AC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" y="3580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34">
              <a:extLst>
                <a:ext uri="{FF2B5EF4-FFF2-40B4-BE49-F238E27FC236}">
                  <a16:creationId xmlns:a16="http://schemas.microsoft.com/office/drawing/2014/main" xmlns="" id="{5269292B-CCDA-4ECD-ADBC-1ECAE7843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3458"/>
              <a:ext cx="194" cy="189"/>
            </a:xfrm>
            <a:custGeom>
              <a:avLst/>
              <a:gdLst>
                <a:gd name="T0" fmla="*/ 0 w 194"/>
                <a:gd name="T1" fmla="*/ 0 h 189"/>
                <a:gd name="T2" fmla="*/ 0 w 194"/>
                <a:gd name="T3" fmla="*/ 189 h 189"/>
                <a:gd name="T4" fmla="*/ 194 w 194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" h="189">
                  <a:moveTo>
                    <a:pt x="0" y="0"/>
                  </a:moveTo>
                  <a:lnTo>
                    <a:pt x="0" y="189"/>
                  </a:lnTo>
                  <a:lnTo>
                    <a:pt x="194" y="1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35">
              <a:extLst>
                <a:ext uri="{FF2B5EF4-FFF2-40B4-BE49-F238E27FC236}">
                  <a16:creationId xmlns:a16="http://schemas.microsoft.com/office/drawing/2014/main" xmlns="" id="{8DD15E9D-B2E6-41CD-92A8-DF4CEA695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455"/>
              <a:ext cx="17" cy="221"/>
            </a:xfrm>
            <a:custGeom>
              <a:avLst/>
              <a:gdLst>
                <a:gd name="T0" fmla="*/ 0 w 17"/>
                <a:gd name="T1" fmla="*/ 221 h 221"/>
                <a:gd name="T2" fmla="*/ 0 w 17"/>
                <a:gd name="T3" fmla="*/ 0 h 221"/>
                <a:gd name="T4" fmla="*/ 17 w 17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21">
                  <a:moveTo>
                    <a:pt x="0" y="221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36">
              <a:extLst>
                <a:ext uri="{FF2B5EF4-FFF2-40B4-BE49-F238E27FC236}">
                  <a16:creationId xmlns:a16="http://schemas.microsoft.com/office/drawing/2014/main" xmlns="" id="{92A524EC-8A5E-4A95-B2A4-DC1416ACB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3" y="3836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37">
              <a:extLst>
                <a:ext uri="{FF2B5EF4-FFF2-40B4-BE49-F238E27FC236}">
                  <a16:creationId xmlns:a16="http://schemas.microsoft.com/office/drawing/2014/main" xmlns="" id="{D28FA5E1-9D20-4625-B64A-1F902B549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682"/>
              <a:ext cx="200" cy="221"/>
            </a:xfrm>
            <a:custGeom>
              <a:avLst/>
              <a:gdLst>
                <a:gd name="T0" fmla="*/ 0 w 200"/>
                <a:gd name="T1" fmla="*/ 0 h 221"/>
                <a:gd name="T2" fmla="*/ 0 w 200"/>
                <a:gd name="T3" fmla="*/ 221 h 221"/>
                <a:gd name="T4" fmla="*/ 200 w 200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221">
                  <a:moveTo>
                    <a:pt x="0" y="0"/>
                  </a:moveTo>
                  <a:lnTo>
                    <a:pt x="0" y="221"/>
                  </a:lnTo>
                  <a:lnTo>
                    <a:pt x="200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38">
              <a:extLst>
                <a:ext uri="{FF2B5EF4-FFF2-40B4-BE49-F238E27FC236}">
                  <a16:creationId xmlns:a16="http://schemas.microsoft.com/office/drawing/2014/main" xmlns="" id="{D17C7782-FF0E-48D5-888F-D98D7FE30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3679"/>
              <a:ext cx="64" cy="237"/>
            </a:xfrm>
            <a:custGeom>
              <a:avLst/>
              <a:gdLst>
                <a:gd name="T0" fmla="*/ 0 w 64"/>
                <a:gd name="T1" fmla="*/ 237 h 237"/>
                <a:gd name="T2" fmla="*/ 0 w 64"/>
                <a:gd name="T3" fmla="*/ 0 h 237"/>
                <a:gd name="T4" fmla="*/ 64 w 64"/>
                <a:gd name="T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237">
                  <a:moveTo>
                    <a:pt x="0" y="237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39">
              <a:extLst>
                <a:ext uri="{FF2B5EF4-FFF2-40B4-BE49-F238E27FC236}">
                  <a16:creationId xmlns:a16="http://schemas.microsoft.com/office/drawing/2014/main" xmlns="" id="{5B4B5E9B-5011-4399-B3C1-9A5F514F2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5" y="4092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40">
              <a:extLst>
                <a:ext uri="{FF2B5EF4-FFF2-40B4-BE49-F238E27FC236}">
                  <a16:creationId xmlns:a16="http://schemas.microsoft.com/office/drawing/2014/main" xmlns="" id="{11626D99-98DC-4FEE-A465-286C8103B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3922"/>
              <a:ext cx="225" cy="237"/>
            </a:xfrm>
            <a:custGeom>
              <a:avLst/>
              <a:gdLst>
                <a:gd name="T0" fmla="*/ 0 w 225"/>
                <a:gd name="T1" fmla="*/ 0 h 237"/>
                <a:gd name="T2" fmla="*/ 0 w 225"/>
                <a:gd name="T3" fmla="*/ 237 h 237"/>
                <a:gd name="T4" fmla="*/ 225 w 225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5" h="237">
                  <a:moveTo>
                    <a:pt x="0" y="0"/>
                  </a:moveTo>
                  <a:lnTo>
                    <a:pt x="0" y="237"/>
                  </a:lnTo>
                  <a:lnTo>
                    <a:pt x="225" y="2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41">
              <a:extLst>
                <a:ext uri="{FF2B5EF4-FFF2-40B4-BE49-F238E27FC236}">
                  <a16:creationId xmlns:a16="http://schemas.microsoft.com/office/drawing/2014/main" xmlns="" id="{52750248-CFD7-41B7-A631-7444B9712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" y="3251"/>
              <a:ext cx="27" cy="668"/>
            </a:xfrm>
            <a:custGeom>
              <a:avLst/>
              <a:gdLst>
                <a:gd name="T0" fmla="*/ 0 w 27"/>
                <a:gd name="T1" fmla="*/ 0 h 668"/>
                <a:gd name="T2" fmla="*/ 0 w 27"/>
                <a:gd name="T3" fmla="*/ 668 h 668"/>
                <a:gd name="T4" fmla="*/ 27 w 27"/>
                <a:gd name="T5" fmla="*/ 668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668">
                  <a:moveTo>
                    <a:pt x="0" y="0"/>
                  </a:moveTo>
                  <a:lnTo>
                    <a:pt x="0" y="668"/>
                  </a:lnTo>
                  <a:lnTo>
                    <a:pt x="27" y="6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42">
              <a:extLst>
                <a:ext uri="{FF2B5EF4-FFF2-40B4-BE49-F238E27FC236}">
                  <a16:creationId xmlns:a16="http://schemas.microsoft.com/office/drawing/2014/main" xmlns="" id="{243379D1-FD59-4381-997D-90F9F4280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3248"/>
              <a:ext cx="1007" cy="580"/>
            </a:xfrm>
            <a:custGeom>
              <a:avLst/>
              <a:gdLst>
                <a:gd name="T0" fmla="*/ 0 w 1007"/>
                <a:gd name="T1" fmla="*/ 580 h 580"/>
                <a:gd name="T2" fmla="*/ 0 w 1007"/>
                <a:gd name="T3" fmla="*/ 0 h 580"/>
                <a:gd name="T4" fmla="*/ 1007 w 1007"/>
                <a:gd name="T5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7" h="580">
                  <a:moveTo>
                    <a:pt x="0" y="580"/>
                  </a:moveTo>
                  <a:lnTo>
                    <a:pt x="0" y="0"/>
                  </a:lnTo>
                  <a:lnTo>
                    <a:pt x="10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43">
              <a:extLst>
                <a:ext uri="{FF2B5EF4-FFF2-40B4-BE49-F238E27FC236}">
                  <a16:creationId xmlns:a16="http://schemas.microsoft.com/office/drawing/2014/main" xmlns="" id="{55E5FA04-FD6A-48D1-982B-49AD3E7A3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" y="4349"/>
              <a:ext cx="54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babinda</a:t>
              </a:r>
              <a:endPara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44">
              <a:extLst>
                <a:ext uri="{FF2B5EF4-FFF2-40B4-BE49-F238E27FC236}">
                  <a16:creationId xmlns:a16="http://schemas.microsoft.com/office/drawing/2014/main" xmlns="" id="{3BAD4995-6F55-4F42-8BED-EA2DC4F01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3834"/>
              <a:ext cx="1405" cy="581"/>
            </a:xfrm>
            <a:custGeom>
              <a:avLst/>
              <a:gdLst>
                <a:gd name="T0" fmla="*/ 0 w 1405"/>
                <a:gd name="T1" fmla="*/ 0 h 581"/>
                <a:gd name="T2" fmla="*/ 0 w 1405"/>
                <a:gd name="T3" fmla="*/ 581 h 581"/>
                <a:gd name="T4" fmla="*/ 1405 w 1405"/>
                <a:gd name="T5" fmla="*/ 581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5" h="581">
                  <a:moveTo>
                    <a:pt x="0" y="0"/>
                  </a:moveTo>
                  <a:lnTo>
                    <a:pt x="0" y="581"/>
                  </a:lnTo>
                  <a:lnTo>
                    <a:pt x="1405" y="5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5">
              <a:extLst>
                <a:ext uri="{FF2B5EF4-FFF2-40B4-BE49-F238E27FC236}">
                  <a16:creationId xmlns:a16="http://schemas.microsoft.com/office/drawing/2014/main" xmlns="" id="{AE753DFD-61A0-4917-9A44-2FF51EF40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5" y="1527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46">
              <a:extLst>
                <a:ext uri="{FF2B5EF4-FFF2-40B4-BE49-F238E27FC236}">
                  <a16:creationId xmlns:a16="http://schemas.microsoft.com/office/drawing/2014/main" xmlns="" id="{A9926E5B-355D-4012-91C8-3B70E3D47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" y="225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47">
              <a:extLst>
                <a:ext uri="{FF2B5EF4-FFF2-40B4-BE49-F238E27FC236}">
                  <a16:creationId xmlns:a16="http://schemas.microsoft.com/office/drawing/2014/main" xmlns="" id="{E9F0BF7D-098F-4402-B277-F630AD365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0" y="1831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48">
              <a:extLst>
                <a:ext uri="{FF2B5EF4-FFF2-40B4-BE49-F238E27FC236}">
                  <a16:creationId xmlns:a16="http://schemas.microsoft.com/office/drawing/2014/main" xmlns="" id="{A08F7D42-FFD7-45A9-A042-94DBEEAB3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2175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49">
              <a:extLst>
                <a:ext uri="{FF2B5EF4-FFF2-40B4-BE49-F238E27FC236}">
                  <a16:creationId xmlns:a16="http://schemas.microsoft.com/office/drawing/2014/main" xmlns="" id="{8CEBC736-082B-48E6-AC3D-AA453AC97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" y="2474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50">
              <a:extLst>
                <a:ext uri="{FF2B5EF4-FFF2-40B4-BE49-F238E27FC236}">
                  <a16:creationId xmlns:a16="http://schemas.microsoft.com/office/drawing/2014/main" xmlns="" id="{3401BD52-845C-477A-8C05-FEC296154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3352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51">
              <a:extLst>
                <a:ext uri="{FF2B5EF4-FFF2-40B4-BE49-F238E27FC236}">
                  <a16:creationId xmlns:a16="http://schemas.microsoft.com/office/drawing/2014/main" xmlns="" id="{82DE784E-C156-4394-B72C-E26CBF0E7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4" y="357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52">
              <a:extLst>
                <a:ext uri="{FF2B5EF4-FFF2-40B4-BE49-F238E27FC236}">
                  <a16:creationId xmlns:a16="http://schemas.microsoft.com/office/drawing/2014/main" xmlns="" id="{259A9B77-0FA4-4024-A50F-46E2EC65C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3936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Line 53">
              <a:extLst>
                <a:ext uri="{FF2B5EF4-FFF2-40B4-BE49-F238E27FC236}">
                  <a16:creationId xmlns:a16="http://schemas.microsoft.com/office/drawing/2014/main" xmlns="" id="{C74D4895-AD7A-4D11-A5CC-10E3937A2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2" y="4743"/>
              <a:ext cx="8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54">
              <a:extLst>
                <a:ext uri="{FF2B5EF4-FFF2-40B4-BE49-F238E27FC236}">
                  <a16:creationId xmlns:a16="http://schemas.microsoft.com/office/drawing/2014/main" xmlns="" id="{341CCFC0-25FE-48C8-9565-FF2142D08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2" y="471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55">
              <a:extLst>
                <a:ext uri="{FF2B5EF4-FFF2-40B4-BE49-F238E27FC236}">
                  <a16:creationId xmlns:a16="http://schemas.microsoft.com/office/drawing/2014/main" xmlns="" id="{E62E6E9B-8F67-435A-AE51-28B306AA3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5" y="4718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56">
              <a:extLst>
                <a:ext uri="{FF2B5EF4-FFF2-40B4-BE49-F238E27FC236}">
                  <a16:creationId xmlns:a16="http://schemas.microsoft.com/office/drawing/2014/main" xmlns="" id="{3783A467-C400-4811-A425-5EE9B6363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6" y="4767"/>
              <a:ext cx="14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39861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ACC3E9-82F1-48E8-96C8-AF103AAEF215}"/>
              </a:ext>
            </a:extLst>
          </p:cNvPr>
          <p:cNvSpPr txBox="1"/>
          <p:nvPr/>
        </p:nvSpPr>
        <p:spPr>
          <a:xfrm>
            <a:off x="522515" y="1018903"/>
            <a:ext cx="77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PKS69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4345B5BE-DFEF-4B6B-A1BF-B58822538F1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51013" y="1418828"/>
            <a:ext cx="3449638" cy="7037388"/>
            <a:chOff x="1103" y="825"/>
            <a:chExt cx="2173" cy="409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BF2E18C6-BB0D-4525-848C-E0173BD5C2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03" y="825"/>
              <a:ext cx="2114" cy="4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C386216-3CD2-43C4-9AC5-6BD4B633D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1061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C91DB083-B902-493A-878B-256CF212D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1124"/>
              <a:ext cx="104" cy="221"/>
            </a:xfrm>
            <a:custGeom>
              <a:avLst/>
              <a:gdLst>
                <a:gd name="T0" fmla="*/ 0 w 104"/>
                <a:gd name="T1" fmla="*/ 221 h 221"/>
                <a:gd name="T2" fmla="*/ 0 w 104"/>
                <a:gd name="T3" fmla="*/ 0 h 221"/>
                <a:gd name="T4" fmla="*/ 104 w 104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221">
                  <a:moveTo>
                    <a:pt x="0" y="221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9EEBB29-B14E-465C-BC45-6641C94DE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1509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5302F920-865E-46CE-A2F4-27F25BBFE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1352"/>
              <a:ext cx="98" cy="221"/>
            </a:xfrm>
            <a:custGeom>
              <a:avLst/>
              <a:gdLst>
                <a:gd name="T0" fmla="*/ 0 w 98"/>
                <a:gd name="T1" fmla="*/ 0 h 221"/>
                <a:gd name="T2" fmla="*/ 0 w 98"/>
                <a:gd name="T3" fmla="*/ 221 h 221"/>
                <a:gd name="T4" fmla="*/ 98 w 98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221">
                  <a:moveTo>
                    <a:pt x="0" y="0"/>
                  </a:moveTo>
                  <a:lnTo>
                    <a:pt x="0" y="221"/>
                  </a:lnTo>
                  <a:lnTo>
                    <a:pt x="98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BE713525-0E9C-4827-BF81-56520C35E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1348"/>
              <a:ext cx="13" cy="333"/>
            </a:xfrm>
            <a:custGeom>
              <a:avLst/>
              <a:gdLst>
                <a:gd name="T0" fmla="*/ 0 w 13"/>
                <a:gd name="T1" fmla="*/ 333 h 333"/>
                <a:gd name="T2" fmla="*/ 0 w 13"/>
                <a:gd name="T3" fmla="*/ 0 h 333"/>
                <a:gd name="T4" fmla="*/ 13 w 13"/>
                <a:gd name="T5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333">
                  <a:moveTo>
                    <a:pt x="0" y="333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6C2888B-4893-4DE5-A9B5-85F513F0A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3" y="1957"/>
              <a:ext cx="4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2B09D38-C439-445A-8058-317FBA856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1688"/>
              <a:ext cx="119" cy="333"/>
            </a:xfrm>
            <a:custGeom>
              <a:avLst/>
              <a:gdLst>
                <a:gd name="T0" fmla="*/ 0 w 119"/>
                <a:gd name="T1" fmla="*/ 0 h 333"/>
                <a:gd name="T2" fmla="*/ 0 w 119"/>
                <a:gd name="T3" fmla="*/ 333 h 333"/>
                <a:gd name="T4" fmla="*/ 119 w 119"/>
                <a:gd name="T5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333">
                  <a:moveTo>
                    <a:pt x="0" y="0"/>
                  </a:moveTo>
                  <a:lnTo>
                    <a:pt x="0" y="333"/>
                  </a:lnTo>
                  <a:lnTo>
                    <a:pt x="119" y="3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B70AC9D9-02F9-408A-BE76-1C75265ED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" y="1685"/>
              <a:ext cx="14" cy="389"/>
            </a:xfrm>
            <a:custGeom>
              <a:avLst/>
              <a:gdLst>
                <a:gd name="T0" fmla="*/ 0 w 14"/>
                <a:gd name="T1" fmla="*/ 389 h 389"/>
                <a:gd name="T2" fmla="*/ 0 w 14"/>
                <a:gd name="T3" fmla="*/ 0 h 389"/>
                <a:gd name="T4" fmla="*/ 14 w 14"/>
                <a:gd name="T5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389">
                  <a:moveTo>
                    <a:pt x="0" y="389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AC064A7-BF6C-4D70-A1A0-C8356F8AC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2405"/>
              <a:ext cx="79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2F0991EB-E377-4682-9F57-2C555BCA9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" y="2080"/>
              <a:ext cx="106" cy="389"/>
            </a:xfrm>
            <a:custGeom>
              <a:avLst/>
              <a:gdLst>
                <a:gd name="T0" fmla="*/ 0 w 106"/>
                <a:gd name="T1" fmla="*/ 0 h 389"/>
                <a:gd name="T2" fmla="*/ 0 w 106"/>
                <a:gd name="T3" fmla="*/ 389 h 389"/>
                <a:gd name="T4" fmla="*/ 106 w 106"/>
                <a:gd name="T5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389">
                  <a:moveTo>
                    <a:pt x="0" y="0"/>
                  </a:moveTo>
                  <a:lnTo>
                    <a:pt x="0" y="389"/>
                  </a:lnTo>
                  <a:lnTo>
                    <a:pt x="106" y="3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19376DC4-EC0D-48AF-A3DA-7D36F6407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2077"/>
              <a:ext cx="69" cy="416"/>
            </a:xfrm>
            <a:custGeom>
              <a:avLst/>
              <a:gdLst>
                <a:gd name="T0" fmla="*/ 0 w 69"/>
                <a:gd name="T1" fmla="*/ 416 h 416"/>
                <a:gd name="T2" fmla="*/ 0 w 69"/>
                <a:gd name="T3" fmla="*/ 0 h 416"/>
                <a:gd name="T4" fmla="*/ 69 w 69"/>
                <a:gd name="T5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16">
                  <a:moveTo>
                    <a:pt x="0" y="416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355269F-AC91-4D74-B33A-52B19F848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2854"/>
              <a:ext cx="53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dlaminii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6A098FB3-CBDC-493F-94AE-DACD4F5C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2500"/>
              <a:ext cx="18" cy="417"/>
            </a:xfrm>
            <a:custGeom>
              <a:avLst/>
              <a:gdLst>
                <a:gd name="T0" fmla="*/ 0 w 18"/>
                <a:gd name="T1" fmla="*/ 0 h 417"/>
                <a:gd name="T2" fmla="*/ 0 w 18"/>
                <a:gd name="T3" fmla="*/ 417 h 417"/>
                <a:gd name="T4" fmla="*/ 18 w 18"/>
                <a:gd name="T5" fmla="*/ 417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17">
                  <a:moveTo>
                    <a:pt x="0" y="0"/>
                  </a:moveTo>
                  <a:lnTo>
                    <a:pt x="0" y="417"/>
                  </a:lnTo>
                  <a:lnTo>
                    <a:pt x="18" y="41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02251E53-96C8-4544-8061-5FF13E234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2496"/>
              <a:ext cx="14" cy="543"/>
            </a:xfrm>
            <a:custGeom>
              <a:avLst/>
              <a:gdLst>
                <a:gd name="T0" fmla="*/ 0 w 14"/>
                <a:gd name="T1" fmla="*/ 543 h 543"/>
                <a:gd name="T2" fmla="*/ 0 w 14"/>
                <a:gd name="T3" fmla="*/ 0 h 543"/>
                <a:gd name="T4" fmla="*/ 14 w 14"/>
                <a:gd name="T5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543">
                  <a:moveTo>
                    <a:pt x="0" y="543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D9AC38B-DBF2-4FB6-BD24-FA3454B0E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3302"/>
              <a:ext cx="91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FSU48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54D2A509-A39B-4673-9C0C-E9FE2F0A8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3366"/>
              <a:ext cx="32" cy="221"/>
            </a:xfrm>
            <a:custGeom>
              <a:avLst/>
              <a:gdLst>
                <a:gd name="T0" fmla="*/ 0 w 32"/>
                <a:gd name="T1" fmla="*/ 221 h 221"/>
                <a:gd name="T2" fmla="*/ 0 w 32"/>
                <a:gd name="T3" fmla="*/ 0 h 221"/>
                <a:gd name="T4" fmla="*/ 32 w 32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21">
                  <a:moveTo>
                    <a:pt x="0" y="221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234BF5C8-CC7C-46F2-AEB9-5B7E21FC6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3750"/>
              <a:ext cx="100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Fusarium </a:t>
              </a:r>
              <a:r>
                <a:rPr kumimoji="0" lang="en-US" altLang="en-US" sz="13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sp. 25184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2B9DFA6B-C23F-4F0A-9A47-459A954FE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3593"/>
              <a:ext cx="24" cy="221"/>
            </a:xfrm>
            <a:custGeom>
              <a:avLst/>
              <a:gdLst>
                <a:gd name="T0" fmla="*/ 0 w 24"/>
                <a:gd name="T1" fmla="*/ 0 h 221"/>
                <a:gd name="T2" fmla="*/ 0 w 24"/>
                <a:gd name="T3" fmla="*/ 221 h 221"/>
                <a:gd name="T4" fmla="*/ 24 w 24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21">
                  <a:moveTo>
                    <a:pt x="0" y="0"/>
                  </a:moveTo>
                  <a:lnTo>
                    <a:pt x="0" y="221"/>
                  </a:lnTo>
                  <a:lnTo>
                    <a:pt x="24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4F0A024D-E75F-4E1C-AD5F-D52E9C391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3045"/>
              <a:ext cx="8" cy="545"/>
            </a:xfrm>
            <a:custGeom>
              <a:avLst/>
              <a:gdLst>
                <a:gd name="T0" fmla="*/ 0 w 8"/>
                <a:gd name="T1" fmla="*/ 0 h 545"/>
                <a:gd name="T2" fmla="*/ 0 w 8"/>
                <a:gd name="T3" fmla="*/ 545 h 545"/>
                <a:gd name="T4" fmla="*/ 8 w 8"/>
                <a:gd name="T5" fmla="*/ 545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45">
                  <a:moveTo>
                    <a:pt x="0" y="0"/>
                  </a:moveTo>
                  <a:lnTo>
                    <a:pt x="0" y="545"/>
                  </a:lnTo>
                  <a:lnTo>
                    <a:pt x="8" y="5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BF938370-C9B5-4453-ADC9-7EC040270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" y="3042"/>
              <a:ext cx="1067" cy="607"/>
            </a:xfrm>
            <a:custGeom>
              <a:avLst/>
              <a:gdLst>
                <a:gd name="T0" fmla="*/ 0 w 1067"/>
                <a:gd name="T1" fmla="*/ 607 h 607"/>
                <a:gd name="T2" fmla="*/ 0 w 1067"/>
                <a:gd name="T3" fmla="*/ 0 h 607"/>
                <a:gd name="T4" fmla="*/ 1067 w 1067"/>
                <a:gd name="T5" fmla="*/ 0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7" h="607">
                  <a:moveTo>
                    <a:pt x="0" y="607"/>
                  </a:moveTo>
                  <a:lnTo>
                    <a:pt x="0" y="0"/>
                  </a:lnTo>
                  <a:lnTo>
                    <a:pt x="10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895A8CEC-419D-4D7C-8CCA-9625E4A85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" y="4198"/>
              <a:ext cx="54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3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babinda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C9CBFF17-DEED-4EB0-BBB4-143FF1956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" y="3655"/>
              <a:ext cx="1284" cy="607"/>
            </a:xfrm>
            <a:custGeom>
              <a:avLst/>
              <a:gdLst>
                <a:gd name="T0" fmla="*/ 0 w 1284"/>
                <a:gd name="T1" fmla="*/ 0 h 607"/>
                <a:gd name="T2" fmla="*/ 0 w 1284"/>
                <a:gd name="T3" fmla="*/ 607 h 607"/>
                <a:gd name="T4" fmla="*/ 1284 w 1284"/>
                <a:gd name="T5" fmla="*/ 607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4" h="607">
                  <a:moveTo>
                    <a:pt x="0" y="0"/>
                  </a:moveTo>
                  <a:lnTo>
                    <a:pt x="0" y="607"/>
                  </a:lnTo>
                  <a:lnTo>
                    <a:pt x="1284" y="6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B4CAD4A8-3CC3-45B7-AACA-02EA48D9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1242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FC628B7F-3D95-4229-8A6B-2AF4D60C7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1578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AB4FD4A5-D5C4-4D1A-BE8A-CC234BA59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" y="1971"/>
              <a:ext cx="12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0D9F561-A1D8-4BDA-BE92-6B24E0352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390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6DFE94F6-F6BA-4FE7-A146-F412D6C10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3610"/>
              <a:ext cx="81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xmlns="" id="{DF4AE9D6-855F-47EB-855C-61EE04A93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7" y="4782"/>
              <a:ext cx="7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xmlns="" id="{B67A0651-DADB-45D3-8D13-D1A3E6A362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7" y="475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xmlns="" id="{8CF04A7C-9D22-4FB4-BF28-480F411A3B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" y="4757"/>
              <a:ext cx="0" cy="51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0950EDF7-DBCE-41A5-8AC0-B38DE242F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6" y="4806"/>
              <a:ext cx="182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597A615E-D4BD-4034-A57E-648F314C9525}"/>
              </a:ext>
            </a:extLst>
          </p:cNvPr>
          <p:cNvCxnSpPr/>
          <p:nvPr/>
        </p:nvCxnSpPr>
        <p:spPr>
          <a:xfrm>
            <a:off x="3071227" y="3781823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18FEC3-9CE2-4685-AE0B-FD678186FA34}"/>
              </a:ext>
            </a:extLst>
          </p:cNvPr>
          <p:cNvSpPr txBox="1"/>
          <p:nvPr/>
        </p:nvSpPr>
        <p:spPr>
          <a:xfrm>
            <a:off x="2834047" y="352614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C310B74-A7BA-4EE9-8616-89FDEDC42B4A}"/>
              </a:ext>
            </a:extLst>
          </p:cNvPr>
          <p:cNvSpPr txBox="1"/>
          <p:nvPr/>
        </p:nvSpPr>
        <p:spPr>
          <a:xfrm>
            <a:off x="373463" y="8616450"/>
            <a:ext cx="595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Branch differs from </a:t>
            </a:r>
            <a:r>
              <a:rPr lang="en-US" sz="1200" i="1" dirty="0">
                <a:solidFill>
                  <a:srgbClr val="FF0000"/>
                </a:solidFill>
              </a:rPr>
              <a:t>Fusarium </a:t>
            </a:r>
            <a:r>
              <a:rPr lang="en-US" sz="1200" dirty="0">
                <a:solidFill>
                  <a:srgbClr val="FF0000"/>
                </a:solidFill>
              </a:rPr>
              <a:t>species tree reported by Brown and Proctor (2016); </a:t>
            </a:r>
            <a:r>
              <a:rPr lang="en-US" sz="1200" i="1" dirty="0">
                <a:solidFill>
                  <a:srgbClr val="FF0000"/>
                </a:solidFill>
              </a:rPr>
              <a:t>F. </a:t>
            </a:r>
            <a:r>
              <a:rPr lang="en-US" sz="1200" i="1" dirty="0" err="1">
                <a:solidFill>
                  <a:srgbClr val="FF0000"/>
                </a:solidFill>
              </a:rPr>
              <a:t>babinda</a:t>
            </a:r>
            <a:r>
              <a:rPr lang="en-US" sz="1200" dirty="0">
                <a:solidFill>
                  <a:srgbClr val="FF0000"/>
                </a:solidFill>
              </a:rPr>
              <a:t>,</a:t>
            </a:r>
            <a:r>
              <a:rPr lang="en-US" sz="1200" i="1" dirty="0">
                <a:solidFill>
                  <a:srgbClr val="FF0000"/>
                </a:solidFill>
              </a:rPr>
              <a:t> F. </a:t>
            </a:r>
            <a:r>
              <a:rPr lang="en-US" sz="1200" i="1" dirty="0" err="1">
                <a:solidFill>
                  <a:srgbClr val="FF0000"/>
                </a:solidFill>
              </a:rPr>
              <a:t>dlaminii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  <a:r>
              <a:rPr lang="en-US" sz="1200" dirty="0">
                <a:solidFill>
                  <a:srgbClr val="FF0000"/>
                </a:solidFill>
              </a:rPr>
              <a:t>and </a:t>
            </a:r>
            <a:r>
              <a:rPr lang="en-US" sz="1200" i="1" dirty="0">
                <a:solidFill>
                  <a:srgbClr val="FF0000"/>
                </a:solidFill>
              </a:rPr>
              <a:t>Fusarium </a:t>
            </a:r>
            <a:r>
              <a:rPr lang="en-US" sz="1200" dirty="0">
                <a:solidFill>
                  <a:srgbClr val="FF0000"/>
                </a:solidFill>
              </a:rPr>
              <a:t>sp. 25184 were not included in the species tree inferred in the current study.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D4E6F89-C28C-486E-A8F5-A314BD72B1C3}"/>
              </a:ext>
            </a:extLst>
          </p:cNvPr>
          <p:cNvSpPr txBox="1"/>
          <p:nvPr/>
        </p:nvSpPr>
        <p:spPr>
          <a:xfrm>
            <a:off x="183960" y="85747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909899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92D4E8-032B-4D73-BA15-4C4E1AAE2B23}"/>
              </a:ext>
            </a:extLst>
          </p:cNvPr>
          <p:cNvSpPr txBox="1"/>
          <p:nvPr/>
        </p:nvSpPr>
        <p:spPr>
          <a:xfrm>
            <a:off x="501042" y="1465545"/>
            <a:ext cx="57369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b="1" dirty="0"/>
              <a:t>References</a:t>
            </a:r>
          </a:p>
          <a:p>
            <a:r>
              <a:rPr lang="en-US" sz="1200" dirty="0"/>
              <a:t>Brown D.W., Proctor R.H. 2016. Insights into natural products biosynthesis from analysis of 490 polyketide synthases from </a:t>
            </a:r>
            <a:r>
              <a:rPr lang="en-US" sz="1200" i="1" dirty="0"/>
              <a:t>Fusarium</a:t>
            </a:r>
            <a:r>
              <a:rPr lang="en-US" sz="1200" dirty="0"/>
              <a:t>. Fungal Genet Biol. 89:37-51.</a:t>
            </a:r>
          </a:p>
          <a:p>
            <a:endParaRPr lang="en-US" sz="1200" dirty="0"/>
          </a:p>
          <a:p>
            <a:r>
              <a:rPr lang="en-US" sz="1200" dirty="0"/>
              <a:t>Edwards J., Auer D., de </a:t>
            </a:r>
            <a:r>
              <a:rPr lang="en-US" sz="1200" dirty="0" err="1"/>
              <a:t>Alwis</a:t>
            </a:r>
            <a:r>
              <a:rPr lang="en-US" sz="1200" dirty="0"/>
              <a:t> S.K., </a:t>
            </a:r>
            <a:r>
              <a:rPr lang="en-US" sz="1200" dirty="0" err="1"/>
              <a:t>Summerell</a:t>
            </a:r>
            <a:r>
              <a:rPr lang="en-US" sz="1200" dirty="0"/>
              <a:t> B., Aoki T., Proctor R.H., Busman M., O'Donnell K. 2016. </a:t>
            </a:r>
            <a:r>
              <a:rPr lang="en-US" sz="1200" i="1" dirty="0"/>
              <a:t>Fusarium agapanthi </a:t>
            </a:r>
            <a:r>
              <a:rPr lang="en-US" sz="1200" dirty="0"/>
              <a:t>sp. </a:t>
            </a:r>
            <a:r>
              <a:rPr lang="en-US" sz="1200" dirty="0" err="1"/>
              <a:t>nov.</a:t>
            </a:r>
            <a:r>
              <a:rPr lang="en-US" sz="1200" dirty="0"/>
              <a:t>, a novel </a:t>
            </a:r>
            <a:r>
              <a:rPr lang="en-US" sz="1200" dirty="0" err="1"/>
              <a:t>bikaverin</a:t>
            </a:r>
            <a:r>
              <a:rPr lang="en-US" sz="1200" dirty="0"/>
              <a:t> and </a:t>
            </a:r>
            <a:r>
              <a:rPr lang="en-US" sz="1200" dirty="0" err="1"/>
              <a:t>fusarubin</a:t>
            </a:r>
            <a:r>
              <a:rPr lang="en-US" sz="1200" dirty="0"/>
              <a:t>-producing leaf and stem spot pathogen of </a:t>
            </a:r>
            <a:r>
              <a:rPr lang="en-US" sz="1200" i="1" dirty="0"/>
              <a:t>Agapanthus praecox </a:t>
            </a:r>
            <a:r>
              <a:rPr lang="en-US" sz="1200" dirty="0"/>
              <a:t>(African lily) from Australia and Italy. </a:t>
            </a:r>
            <a:r>
              <a:rPr lang="en-US" sz="1200" dirty="0" err="1"/>
              <a:t>Mycologia</a:t>
            </a:r>
            <a:r>
              <a:rPr lang="en-US" sz="1200" dirty="0"/>
              <a:t>. 108(5): 981-992.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30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C6CF6F-0692-49BA-87AB-7071770B00AF}"/>
              </a:ext>
            </a:extLst>
          </p:cNvPr>
          <p:cNvSpPr txBox="1"/>
          <p:nvPr/>
        </p:nvSpPr>
        <p:spPr>
          <a:xfrm>
            <a:off x="522515" y="10189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NRPS4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652B33EC-37A2-4464-A5BC-8CC4D93339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6375" y="0"/>
            <a:ext cx="6445250" cy="9906000"/>
            <a:chOff x="130" y="0"/>
            <a:chExt cx="4060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75D37699-B2BE-4988-9DAF-2E7B6281538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0" y="0"/>
              <a:ext cx="4060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6EFDAEF-E809-49B3-8B26-B87814A33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9" y="83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57551A9-F901-4736-A973-3ED28D12D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145"/>
              <a:ext cx="116" cy="70"/>
            </a:xfrm>
            <a:custGeom>
              <a:avLst/>
              <a:gdLst>
                <a:gd name="T0" fmla="*/ 0 w 116"/>
                <a:gd name="T1" fmla="*/ 70 h 70"/>
                <a:gd name="T2" fmla="*/ 0 w 116"/>
                <a:gd name="T3" fmla="*/ 0 h 70"/>
                <a:gd name="T4" fmla="*/ 116 w 116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70">
                  <a:moveTo>
                    <a:pt x="0" y="70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329DB3A6-3ED2-4C25-AC22-37DDC65C7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6" y="229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0985691A-EE63-47F3-B99C-01E310DF8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0" y="221"/>
              <a:ext cx="113" cy="70"/>
            </a:xfrm>
            <a:custGeom>
              <a:avLst/>
              <a:gdLst>
                <a:gd name="T0" fmla="*/ 0 w 113"/>
                <a:gd name="T1" fmla="*/ 0 h 70"/>
                <a:gd name="T2" fmla="*/ 0 w 113"/>
                <a:gd name="T3" fmla="*/ 70 h 70"/>
                <a:gd name="T4" fmla="*/ 113 w 113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70">
                  <a:moveTo>
                    <a:pt x="0" y="0"/>
                  </a:moveTo>
                  <a:lnTo>
                    <a:pt x="0" y="70"/>
                  </a:lnTo>
                  <a:lnTo>
                    <a:pt x="113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2C2BA975-AC87-4204-AB70-434980061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218"/>
              <a:ext cx="67" cy="107"/>
            </a:xfrm>
            <a:custGeom>
              <a:avLst/>
              <a:gdLst>
                <a:gd name="T0" fmla="*/ 0 w 67"/>
                <a:gd name="T1" fmla="*/ 107 h 107"/>
                <a:gd name="T2" fmla="*/ 0 w 67"/>
                <a:gd name="T3" fmla="*/ 0 h 107"/>
                <a:gd name="T4" fmla="*/ 67 w 6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107">
                  <a:moveTo>
                    <a:pt x="0" y="107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88B115A-D9FC-4700-878E-823B542B6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3" y="376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78FFA0C6-B3BF-4D93-B23B-9DE9207AA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331"/>
              <a:ext cx="147" cy="107"/>
            </a:xfrm>
            <a:custGeom>
              <a:avLst/>
              <a:gdLst>
                <a:gd name="T0" fmla="*/ 0 w 147"/>
                <a:gd name="T1" fmla="*/ 0 h 107"/>
                <a:gd name="T2" fmla="*/ 0 w 147"/>
                <a:gd name="T3" fmla="*/ 107 h 107"/>
                <a:gd name="T4" fmla="*/ 147 w 147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07">
                  <a:moveTo>
                    <a:pt x="0" y="0"/>
                  </a:moveTo>
                  <a:lnTo>
                    <a:pt x="0" y="107"/>
                  </a:lnTo>
                  <a:lnTo>
                    <a:pt x="147" y="1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48DD469F-C99D-4A66-B05E-B9C179589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328"/>
              <a:ext cx="17" cy="125"/>
            </a:xfrm>
            <a:custGeom>
              <a:avLst/>
              <a:gdLst>
                <a:gd name="T0" fmla="*/ 0 w 17"/>
                <a:gd name="T1" fmla="*/ 125 h 125"/>
                <a:gd name="T2" fmla="*/ 0 w 17"/>
                <a:gd name="T3" fmla="*/ 0 h 125"/>
                <a:gd name="T4" fmla="*/ 17 w 17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25">
                  <a:moveTo>
                    <a:pt x="0" y="125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303F65B-7222-4FD6-85EA-44EB6986A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1" y="52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679E5E11-950C-4A08-B354-4E91F8D5E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459"/>
              <a:ext cx="162" cy="125"/>
            </a:xfrm>
            <a:custGeom>
              <a:avLst/>
              <a:gdLst>
                <a:gd name="T0" fmla="*/ 0 w 162"/>
                <a:gd name="T1" fmla="*/ 0 h 125"/>
                <a:gd name="T2" fmla="*/ 0 w 162"/>
                <a:gd name="T3" fmla="*/ 125 h 125"/>
                <a:gd name="T4" fmla="*/ 162 w 162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125">
                  <a:moveTo>
                    <a:pt x="0" y="0"/>
                  </a:moveTo>
                  <a:lnTo>
                    <a:pt x="0" y="125"/>
                  </a:lnTo>
                  <a:lnTo>
                    <a:pt x="162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F9589BD9-A53D-4C8C-AAC9-501EB47C7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456"/>
              <a:ext cx="15" cy="134"/>
            </a:xfrm>
            <a:custGeom>
              <a:avLst/>
              <a:gdLst>
                <a:gd name="T0" fmla="*/ 0 w 15"/>
                <a:gd name="T1" fmla="*/ 134 h 134"/>
                <a:gd name="T2" fmla="*/ 0 w 15"/>
                <a:gd name="T3" fmla="*/ 0 h 134"/>
                <a:gd name="T4" fmla="*/ 15 w 15"/>
                <a:gd name="T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4">
                  <a:moveTo>
                    <a:pt x="0" y="134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5C215743-7087-46C7-9646-127ABD06E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0" y="668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4C00EDA0-A48E-49E1-B6A9-7D4D6FB36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96"/>
              <a:ext cx="166" cy="135"/>
            </a:xfrm>
            <a:custGeom>
              <a:avLst/>
              <a:gdLst>
                <a:gd name="T0" fmla="*/ 0 w 166"/>
                <a:gd name="T1" fmla="*/ 0 h 135"/>
                <a:gd name="T2" fmla="*/ 0 w 166"/>
                <a:gd name="T3" fmla="*/ 135 h 135"/>
                <a:gd name="T4" fmla="*/ 166 w 166"/>
                <a:gd name="T5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135">
                  <a:moveTo>
                    <a:pt x="0" y="0"/>
                  </a:moveTo>
                  <a:lnTo>
                    <a:pt x="0" y="135"/>
                  </a:lnTo>
                  <a:lnTo>
                    <a:pt x="166" y="1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5A595134-F399-4C17-B8DC-7415163C1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" y="593"/>
              <a:ext cx="18" cy="139"/>
            </a:xfrm>
            <a:custGeom>
              <a:avLst/>
              <a:gdLst>
                <a:gd name="T0" fmla="*/ 0 w 18"/>
                <a:gd name="T1" fmla="*/ 139 h 139"/>
                <a:gd name="T2" fmla="*/ 0 w 18"/>
                <a:gd name="T3" fmla="*/ 0 h 139"/>
                <a:gd name="T4" fmla="*/ 18 w 18"/>
                <a:gd name="T5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39">
                  <a:moveTo>
                    <a:pt x="0" y="139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C96FFB1B-E48F-4029-BD0C-CD0C563BD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815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3D8CF389-C6AE-41DA-805A-469FFFBA5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" y="738"/>
              <a:ext cx="161" cy="139"/>
            </a:xfrm>
            <a:custGeom>
              <a:avLst/>
              <a:gdLst>
                <a:gd name="T0" fmla="*/ 0 w 161"/>
                <a:gd name="T1" fmla="*/ 0 h 139"/>
                <a:gd name="T2" fmla="*/ 0 w 161"/>
                <a:gd name="T3" fmla="*/ 139 h 139"/>
                <a:gd name="T4" fmla="*/ 161 w 161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39">
                  <a:moveTo>
                    <a:pt x="0" y="0"/>
                  </a:moveTo>
                  <a:lnTo>
                    <a:pt x="0" y="139"/>
                  </a:lnTo>
                  <a:lnTo>
                    <a:pt x="161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8A72DAE8-B419-4F8A-BC23-D27D89C43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7" y="735"/>
              <a:ext cx="96" cy="141"/>
            </a:xfrm>
            <a:custGeom>
              <a:avLst/>
              <a:gdLst>
                <a:gd name="T0" fmla="*/ 0 w 96"/>
                <a:gd name="T1" fmla="*/ 141 h 141"/>
                <a:gd name="T2" fmla="*/ 0 w 96"/>
                <a:gd name="T3" fmla="*/ 0 h 141"/>
                <a:gd name="T4" fmla="*/ 96 w 96"/>
                <a:gd name="T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1">
                  <a:moveTo>
                    <a:pt x="0" y="141"/>
                  </a:move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5C76EB57-4B7D-413C-AB63-82ECD75B0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961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6F129A30-29C1-439B-A328-A3815EA6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7" y="882"/>
              <a:ext cx="239" cy="142"/>
            </a:xfrm>
            <a:custGeom>
              <a:avLst/>
              <a:gdLst>
                <a:gd name="T0" fmla="*/ 0 w 239"/>
                <a:gd name="T1" fmla="*/ 0 h 142"/>
                <a:gd name="T2" fmla="*/ 0 w 239"/>
                <a:gd name="T3" fmla="*/ 142 h 142"/>
                <a:gd name="T4" fmla="*/ 239 w 239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9" h="142">
                  <a:moveTo>
                    <a:pt x="0" y="0"/>
                  </a:moveTo>
                  <a:lnTo>
                    <a:pt x="0" y="142"/>
                  </a:lnTo>
                  <a:lnTo>
                    <a:pt x="239" y="1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7C21FF85-0D8D-4AC6-BA47-82536C45A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879"/>
              <a:ext cx="52" cy="437"/>
            </a:xfrm>
            <a:custGeom>
              <a:avLst/>
              <a:gdLst>
                <a:gd name="T0" fmla="*/ 0 w 52"/>
                <a:gd name="T1" fmla="*/ 437 h 437"/>
                <a:gd name="T2" fmla="*/ 0 w 52"/>
                <a:gd name="T3" fmla="*/ 0 h 437"/>
                <a:gd name="T4" fmla="*/ 52 w 52"/>
                <a:gd name="T5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437">
                  <a:moveTo>
                    <a:pt x="0" y="437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E56BE72C-B125-444C-B4E8-AD82885BC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1" y="1108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252040AE-09C8-4A53-96CC-7AE4BB758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" y="1170"/>
              <a:ext cx="127" cy="70"/>
            </a:xfrm>
            <a:custGeom>
              <a:avLst/>
              <a:gdLst>
                <a:gd name="T0" fmla="*/ 0 w 127"/>
                <a:gd name="T1" fmla="*/ 70 h 70"/>
                <a:gd name="T2" fmla="*/ 0 w 127"/>
                <a:gd name="T3" fmla="*/ 0 h 70"/>
                <a:gd name="T4" fmla="*/ 127 w 127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70">
                  <a:moveTo>
                    <a:pt x="0" y="70"/>
                  </a:moveTo>
                  <a:lnTo>
                    <a:pt x="0" y="0"/>
                  </a:lnTo>
                  <a:lnTo>
                    <a:pt x="1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42917065-9718-47F7-9D0D-31560FBDD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2" y="125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AF1ACFE9-DC68-429D-81C1-A67493EC7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" y="1246"/>
              <a:ext cx="128" cy="70"/>
            </a:xfrm>
            <a:custGeom>
              <a:avLst/>
              <a:gdLst>
                <a:gd name="T0" fmla="*/ 0 w 128"/>
                <a:gd name="T1" fmla="*/ 0 h 70"/>
                <a:gd name="T2" fmla="*/ 0 w 128"/>
                <a:gd name="T3" fmla="*/ 70 h 70"/>
                <a:gd name="T4" fmla="*/ 128 w 128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70">
                  <a:moveTo>
                    <a:pt x="0" y="0"/>
                  </a:moveTo>
                  <a:lnTo>
                    <a:pt x="0" y="70"/>
                  </a:lnTo>
                  <a:lnTo>
                    <a:pt x="128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5BC08D3D-F992-4B14-87C6-8FAB772DB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243"/>
              <a:ext cx="27" cy="107"/>
            </a:xfrm>
            <a:custGeom>
              <a:avLst/>
              <a:gdLst>
                <a:gd name="T0" fmla="*/ 0 w 27"/>
                <a:gd name="T1" fmla="*/ 107 h 107"/>
                <a:gd name="T2" fmla="*/ 0 w 27"/>
                <a:gd name="T3" fmla="*/ 0 h 107"/>
                <a:gd name="T4" fmla="*/ 27 w 2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07">
                  <a:moveTo>
                    <a:pt x="0" y="107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65D7C1CB-6CB8-4A3F-B7C2-0ED4A7536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40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6B378FBC-4930-4B6A-9C3C-AD179AA4F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356"/>
              <a:ext cx="125" cy="107"/>
            </a:xfrm>
            <a:custGeom>
              <a:avLst/>
              <a:gdLst>
                <a:gd name="T0" fmla="*/ 0 w 125"/>
                <a:gd name="T1" fmla="*/ 0 h 107"/>
                <a:gd name="T2" fmla="*/ 0 w 125"/>
                <a:gd name="T3" fmla="*/ 107 h 107"/>
                <a:gd name="T4" fmla="*/ 125 w 125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107">
                  <a:moveTo>
                    <a:pt x="0" y="0"/>
                  </a:moveTo>
                  <a:lnTo>
                    <a:pt x="0" y="107"/>
                  </a:lnTo>
                  <a:lnTo>
                    <a:pt x="125" y="1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A98F01F8-7200-42A4-A09C-5A5A433E6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" y="1353"/>
              <a:ext cx="108" cy="125"/>
            </a:xfrm>
            <a:custGeom>
              <a:avLst/>
              <a:gdLst>
                <a:gd name="T0" fmla="*/ 0 w 108"/>
                <a:gd name="T1" fmla="*/ 125 h 125"/>
                <a:gd name="T2" fmla="*/ 0 w 108"/>
                <a:gd name="T3" fmla="*/ 0 h 125"/>
                <a:gd name="T4" fmla="*/ 108 w 108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25">
                  <a:moveTo>
                    <a:pt x="0" y="125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1343776C-7640-4DE5-A47C-05408D03A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9" y="154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B166CE74-DAF0-47FF-B03F-FCA3C0139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" y="1484"/>
              <a:ext cx="230" cy="125"/>
            </a:xfrm>
            <a:custGeom>
              <a:avLst/>
              <a:gdLst>
                <a:gd name="T0" fmla="*/ 0 w 230"/>
                <a:gd name="T1" fmla="*/ 0 h 125"/>
                <a:gd name="T2" fmla="*/ 0 w 230"/>
                <a:gd name="T3" fmla="*/ 125 h 125"/>
                <a:gd name="T4" fmla="*/ 230 w 230"/>
                <a:gd name="T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0" h="125">
                  <a:moveTo>
                    <a:pt x="0" y="0"/>
                  </a:moveTo>
                  <a:lnTo>
                    <a:pt x="0" y="125"/>
                  </a:lnTo>
                  <a:lnTo>
                    <a:pt x="230" y="1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639ED4C1-4931-401A-9428-773BBBA83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6" y="1481"/>
              <a:ext cx="150" cy="134"/>
            </a:xfrm>
            <a:custGeom>
              <a:avLst/>
              <a:gdLst>
                <a:gd name="T0" fmla="*/ 0 w 150"/>
                <a:gd name="T1" fmla="*/ 134 h 134"/>
                <a:gd name="T2" fmla="*/ 0 w 150"/>
                <a:gd name="T3" fmla="*/ 0 h 134"/>
                <a:gd name="T4" fmla="*/ 150 w 150"/>
                <a:gd name="T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134">
                  <a:moveTo>
                    <a:pt x="0" y="134"/>
                  </a:moveTo>
                  <a:lnTo>
                    <a:pt x="0" y="0"/>
                  </a:lnTo>
                  <a:lnTo>
                    <a:pt x="1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F026F468-8A7C-4B69-9B65-5B4C1FFD7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169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1DAFE38A-1FB9-40BD-A62C-34DB4F63F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6" y="1622"/>
              <a:ext cx="363" cy="134"/>
            </a:xfrm>
            <a:custGeom>
              <a:avLst/>
              <a:gdLst>
                <a:gd name="T0" fmla="*/ 0 w 363"/>
                <a:gd name="T1" fmla="*/ 0 h 134"/>
                <a:gd name="T2" fmla="*/ 0 w 363"/>
                <a:gd name="T3" fmla="*/ 134 h 134"/>
                <a:gd name="T4" fmla="*/ 363 w 363"/>
                <a:gd name="T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3" h="134">
                  <a:moveTo>
                    <a:pt x="0" y="0"/>
                  </a:moveTo>
                  <a:lnTo>
                    <a:pt x="0" y="134"/>
                  </a:lnTo>
                  <a:lnTo>
                    <a:pt x="363" y="13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C1301B74-71A0-420D-85ED-5294F4AA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1618"/>
              <a:ext cx="88" cy="139"/>
            </a:xfrm>
            <a:custGeom>
              <a:avLst/>
              <a:gdLst>
                <a:gd name="T0" fmla="*/ 0 w 88"/>
                <a:gd name="T1" fmla="*/ 139 h 139"/>
                <a:gd name="T2" fmla="*/ 0 w 88"/>
                <a:gd name="T3" fmla="*/ 0 h 139"/>
                <a:gd name="T4" fmla="*/ 88 w 88"/>
                <a:gd name="T5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39">
                  <a:moveTo>
                    <a:pt x="0" y="139"/>
                  </a:moveTo>
                  <a:lnTo>
                    <a:pt x="0" y="0"/>
                  </a:lnTo>
                  <a:lnTo>
                    <a:pt x="8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A5DBCAD1-F97C-49E3-B0B3-69B8D86FD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7" y="1840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DAB95BBA-7D13-4F89-93E7-111A4D26D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1763"/>
              <a:ext cx="536" cy="139"/>
            </a:xfrm>
            <a:custGeom>
              <a:avLst/>
              <a:gdLst>
                <a:gd name="T0" fmla="*/ 0 w 536"/>
                <a:gd name="T1" fmla="*/ 0 h 139"/>
                <a:gd name="T2" fmla="*/ 0 w 536"/>
                <a:gd name="T3" fmla="*/ 139 h 139"/>
                <a:gd name="T4" fmla="*/ 536 w 536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6" h="139">
                  <a:moveTo>
                    <a:pt x="0" y="0"/>
                  </a:moveTo>
                  <a:lnTo>
                    <a:pt x="0" y="139"/>
                  </a:lnTo>
                  <a:lnTo>
                    <a:pt x="536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ACA4F259-C603-4DB3-98EA-B8F390DBB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1323"/>
              <a:ext cx="23" cy="437"/>
            </a:xfrm>
            <a:custGeom>
              <a:avLst/>
              <a:gdLst>
                <a:gd name="T0" fmla="*/ 0 w 23"/>
                <a:gd name="T1" fmla="*/ 0 h 437"/>
                <a:gd name="T2" fmla="*/ 0 w 23"/>
                <a:gd name="T3" fmla="*/ 437 h 437"/>
                <a:gd name="T4" fmla="*/ 23 w 23"/>
                <a:gd name="T5" fmla="*/ 43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437">
                  <a:moveTo>
                    <a:pt x="0" y="0"/>
                  </a:moveTo>
                  <a:lnTo>
                    <a:pt x="0" y="437"/>
                  </a:lnTo>
                  <a:lnTo>
                    <a:pt x="23" y="4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ECE67F21-333F-4202-8CDE-6E0FE6C14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1319"/>
              <a:ext cx="309" cy="399"/>
            </a:xfrm>
            <a:custGeom>
              <a:avLst/>
              <a:gdLst>
                <a:gd name="T0" fmla="*/ 0 w 309"/>
                <a:gd name="T1" fmla="*/ 399 h 399"/>
                <a:gd name="T2" fmla="*/ 0 w 309"/>
                <a:gd name="T3" fmla="*/ 0 h 399"/>
                <a:gd name="T4" fmla="*/ 309 w 309"/>
                <a:gd name="T5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399">
                  <a:moveTo>
                    <a:pt x="0" y="399"/>
                  </a:moveTo>
                  <a:lnTo>
                    <a:pt x="0" y="0"/>
                  </a:lnTo>
                  <a:lnTo>
                    <a:pt x="3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01C57B99-3BB3-4E54-B6D0-F737502E5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4" y="1986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71718A31-F1DD-4A61-A325-C0156494A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2049"/>
              <a:ext cx="280" cy="70"/>
            </a:xfrm>
            <a:custGeom>
              <a:avLst/>
              <a:gdLst>
                <a:gd name="T0" fmla="*/ 0 w 280"/>
                <a:gd name="T1" fmla="*/ 70 h 70"/>
                <a:gd name="T2" fmla="*/ 0 w 280"/>
                <a:gd name="T3" fmla="*/ 0 h 70"/>
                <a:gd name="T4" fmla="*/ 280 w 28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70">
                  <a:moveTo>
                    <a:pt x="0" y="70"/>
                  </a:moveTo>
                  <a:lnTo>
                    <a:pt x="0" y="0"/>
                  </a:lnTo>
                  <a:lnTo>
                    <a:pt x="2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37A4E578-8BB8-4373-906F-8428A4B9D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" y="2133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63BA5F67-977B-4E63-8B78-F9F622FE1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2125"/>
              <a:ext cx="228" cy="70"/>
            </a:xfrm>
            <a:custGeom>
              <a:avLst/>
              <a:gdLst>
                <a:gd name="T0" fmla="*/ 0 w 228"/>
                <a:gd name="T1" fmla="*/ 0 h 70"/>
                <a:gd name="T2" fmla="*/ 0 w 228"/>
                <a:gd name="T3" fmla="*/ 70 h 70"/>
                <a:gd name="T4" fmla="*/ 228 w 228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70">
                  <a:moveTo>
                    <a:pt x="0" y="0"/>
                  </a:moveTo>
                  <a:lnTo>
                    <a:pt x="0" y="70"/>
                  </a:lnTo>
                  <a:lnTo>
                    <a:pt x="228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C63F5F11-8F64-4C85-8549-A40C8D458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1724"/>
              <a:ext cx="145" cy="398"/>
            </a:xfrm>
            <a:custGeom>
              <a:avLst/>
              <a:gdLst>
                <a:gd name="T0" fmla="*/ 0 w 145"/>
                <a:gd name="T1" fmla="*/ 0 h 398"/>
                <a:gd name="T2" fmla="*/ 0 w 145"/>
                <a:gd name="T3" fmla="*/ 398 h 398"/>
                <a:gd name="T4" fmla="*/ 145 w 145"/>
                <a:gd name="T5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" h="398">
                  <a:moveTo>
                    <a:pt x="0" y="0"/>
                  </a:moveTo>
                  <a:lnTo>
                    <a:pt x="0" y="398"/>
                  </a:lnTo>
                  <a:lnTo>
                    <a:pt x="145" y="39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CFA476F2-FA7C-4FC1-B46D-6095235C9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" y="1721"/>
              <a:ext cx="557" cy="781"/>
            </a:xfrm>
            <a:custGeom>
              <a:avLst/>
              <a:gdLst>
                <a:gd name="T0" fmla="*/ 0 w 557"/>
                <a:gd name="T1" fmla="*/ 781 h 781"/>
                <a:gd name="T2" fmla="*/ 0 w 557"/>
                <a:gd name="T3" fmla="*/ 0 h 781"/>
                <a:gd name="T4" fmla="*/ 557 w 557"/>
                <a:gd name="T5" fmla="*/ 0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7" h="781">
                  <a:moveTo>
                    <a:pt x="0" y="781"/>
                  </a:moveTo>
                  <a:lnTo>
                    <a:pt x="0" y="0"/>
                  </a:lnTo>
                  <a:lnTo>
                    <a:pt x="5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E065C0AA-71DC-47AF-89F6-15C8477A8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279"/>
              <a:ext cx="87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UK99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468CAA7B-B11A-4E9D-BF69-95062FEB3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2342"/>
              <a:ext cx="140" cy="70"/>
            </a:xfrm>
            <a:custGeom>
              <a:avLst/>
              <a:gdLst>
                <a:gd name="T0" fmla="*/ 0 w 140"/>
                <a:gd name="T1" fmla="*/ 70 h 70"/>
                <a:gd name="T2" fmla="*/ 0 w 140"/>
                <a:gd name="T3" fmla="*/ 0 h 70"/>
                <a:gd name="T4" fmla="*/ 140 w 14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70">
                  <a:moveTo>
                    <a:pt x="0" y="70"/>
                  </a:move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346870BE-8BCA-4599-A593-1FFBC1985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3" y="2426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5A8EB8F7-6378-4F68-B6B0-6C2E20983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7" y="2418"/>
              <a:ext cx="132" cy="70"/>
            </a:xfrm>
            <a:custGeom>
              <a:avLst/>
              <a:gdLst>
                <a:gd name="T0" fmla="*/ 0 w 132"/>
                <a:gd name="T1" fmla="*/ 0 h 70"/>
                <a:gd name="T2" fmla="*/ 0 w 132"/>
                <a:gd name="T3" fmla="*/ 70 h 70"/>
                <a:gd name="T4" fmla="*/ 132 w 132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70">
                  <a:moveTo>
                    <a:pt x="0" y="0"/>
                  </a:moveTo>
                  <a:lnTo>
                    <a:pt x="0" y="70"/>
                  </a:lnTo>
                  <a:lnTo>
                    <a:pt x="132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A7B09836-CE13-40DD-8506-B07393CF2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" y="2415"/>
              <a:ext cx="84" cy="107"/>
            </a:xfrm>
            <a:custGeom>
              <a:avLst/>
              <a:gdLst>
                <a:gd name="T0" fmla="*/ 0 w 84"/>
                <a:gd name="T1" fmla="*/ 107 h 107"/>
                <a:gd name="T2" fmla="*/ 0 w 84"/>
                <a:gd name="T3" fmla="*/ 0 h 107"/>
                <a:gd name="T4" fmla="*/ 84 w 84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07">
                  <a:moveTo>
                    <a:pt x="0" y="107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7C3E8401-1F6B-4CB0-B287-84D3258CF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572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B69C2E66-BABF-4352-BAF9-610D5BB44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" y="2528"/>
              <a:ext cx="177" cy="106"/>
            </a:xfrm>
            <a:custGeom>
              <a:avLst/>
              <a:gdLst>
                <a:gd name="T0" fmla="*/ 0 w 177"/>
                <a:gd name="T1" fmla="*/ 0 h 106"/>
                <a:gd name="T2" fmla="*/ 0 w 177"/>
                <a:gd name="T3" fmla="*/ 106 h 106"/>
                <a:gd name="T4" fmla="*/ 177 w 177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06">
                  <a:moveTo>
                    <a:pt x="0" y="0"/>
                  </a:moveTo>
                  <a:lnTo>
                    <a:pt x="0" y="106"/>
                  </a:lnTo>
                  <a:lnTo>
                    <a:pt x="177" y="10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58EAB2D9-5838-4B87-970B-76F4F0C5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525"/>
              <a:ext cx="434" cy="234"/>
            </a:xfrm>
            <a:custGeom>
              <a:avLst/>
              <a:gdLst>
                <a:gd name="T0" fmla="*/ 0 w 434"/>
                <a:gd name="T1" fmla="*/ 234 h 234"/>
                <a:gd name="T2" fmla="*/ 0 w 434"/>
                <a:gd name="T3" fmla="*/ 0 h 234"/>
                <a:gd name="T4" fmla="*/ 434 w 434"/>
                <a:gd name="T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4" h="234">
                  <a:moveTo>
                    <a:pt x="0" y="234"/>
                  </a:moveTo>
                  <a:lnTo>
                    <a:pt x="0" y="0"/>
                  </a:lnTo>
                  <a:lnTo>
                    <a:pt x="4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AE6A4DD2-E80D-462A-9665-397298A58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5" y="2719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C6508502-4E47-4B26-B90D-EAE8863DC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2781"/>
              <a:ext cx="90" cy="70"/>
            </a:xfrm>
            <a:custGeom>
              <a:avLst/>
              <a:gdLst>
                <a:gd name="T0" fmla="*/ 0 w 90"/>
                <a:gd name="T1" fmla="*/ 70 h 70"/>
                <a:gd name="T2" fmla="*/ 0 w 90"/>
                <a:gd name="T3" fmla="*/ 0 h 70"/>
                <a:gd name="T4" fmla="*/ 90 w 9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70">
                  <a:moveTo>
                    <a:pt x="0" y="70"/>
                  </a:moveTo>
                  <a:lnTo>
                    <a:pt x="0" y="0"/>
                  </a:lnTo>
                  <a:lnTo>
                    <a:pt x="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7961D9BB-3FBA-4F4C-9B7D-3056644D2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" y="2865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9BB1FA68-FF99-4B3F-BC59-EAC7B5C54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2857"/>
              <a:ext cx="72" cy="70"/>
            </a:xfrm>
            <a:custGeom>
              <a:avLst/>
              <a:gdLst>
                <a:gd name="T0" fmla="*/ 0 w 72"/>
                <a:gd name="T1" fmla="*/ 0 h 70"/>
                <a:gd name="T2" fmla="*/ 0 w 72"/>
                <a:gd name="T3" fmla="*/ 70 h 70"/>
                <a:gd name="T4" fmla="*/ 72 w 72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70">
                  <a:moveTo>
                    <a:pt x="0" y="0"/>
                  </a:moveTo>
                  <a:lnTo>
                    <a:pt x="0" y="70"/>
                  </a:lnTo>
                  <a:lnTo>
                    <a:pt x="72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28BD6295-0B50-4F20-9D65-2B4A61810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2854"/>
              <a:ext cx="428" cy="143"/>
            </a:xfrm>
            <a:custGeom>
              <a:avLst/>
              <a:gdLst>
                <a:gd name="T0" fmla="*/ 0 w 428"/>
                <a:gd name="T1" fmla="*/ 143 h 143"/>
                <a:gd name="T2" fmla="*/ 0 w 428"/>
                <a:gd name="T3" fmla="*/ 0 h 143"/>
                <a:gd name="T4" fmla="*/ 428 w 428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8" h="143">
                  <a:moveTo>
                    <a:pt x="0" y="143"/>
                  </a:moveTo>
                  <a:lnTo>
                    <a:pt x="0" y="0"/>
                  </a:lnTo>
                  <a:lnTo>
                    <a:pt x="4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E1CAF87B-FE41-4FE1-84DD-B82B654AD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3" y="301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xmlns="" id="{FA2A0400-42E2-4665-A89A-7041C5615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3074"/>
              <a:ext cx="352" cy="70"/>
            </a:xfrm>
            <a:custGeom>
              <a:avLst/>
              <a:gdLst>
                <a:gd name="T0" fmla="*/ 0 w 352"/>
                <a:gd name="T1" fmla="*/ 70 h 70"/>
                <a:gd name="T2" fmla="*/ 0 w 352"/>
                <a:gd name="T3" fmla="*/ 0 h 70"/>
                <a:gd name="T4" fmla="*/ 352 w 352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" h="70">
                  <a:moveTo>
                    <a:pt x="0" y="70"/>
                  </a:moveTo>
                  <a:lnTo>
                    <a:pt x="0" y="0"/>
                  </a:lnTo>
                  <a:lnTo>
                    <a:pt x="3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E481F425-7669-444A-B096-5F82BB3FC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" y="3158"/>
              <a:ext cx="67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venentatum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8A229519-71F5-4DC9-AF7D-164E3F48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3150"/>
              <a:ext cx="276" cy="70"/>
            </a:xfrm>
            <a:custGeom>
              <a:avLst/>
              <a:gdLst>
                <a:gd name="T0" fmla="*/ 0 w 276"/>
                <a:gd name="T1" fmla="*/ 0 h 70"/>
                <a:gd name="T2" fmla="*/ 0 w 276"/>
                <a:gd name="T3" fmla="*/ 70 h 70"/>
                <a:gd name="T4" fmla="*/ 276 w 276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6" h="70">
                  <a:moveTo>
                    <a:pt x="0" y="0"/>
                  </a:moveTo>
                  <a:lnTo>
                    <a:pt x="0" y="70"/>
                  </a:lnTo>
                  <a:lnTo>
                    <a:pt x="276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xmlns="" id="{91B077AB-DA50-4B02-BB9E-6BD24E2D2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" y="3004"/>
              <a:ext cx="224" cy="143"/>
            </a:xfrm>
            <a:custGeom>
              <a:avLst/>
              <a:gdLst>
                <a:gd name="T0" fmla="*/ 0 w 224"/>
                <a:gd name="T1" fmla="*/ 0 h 143"/>
                <a:gd name="T2" fmla="*/ 0 w 224"/>
                <a:gd name="T3" fmla="*/ 143 h 143"/>
                <a:gd name="T4" fmla="*/ 224 w 22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4" h="143">
                  <a:moveTo>
                    <a:pt x="0" y="0"/>
                  </a:moveTo>
                  <a:lnTo>
                    <a:pt x="0" y="143"/>
                  </a:lnTo>
                  <a:lnTo>
                    <a:pt x="224" y="14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C282C16E-3DA7-45A9-A5F5-190A979A0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766"/>
              <a:ext cx="125" cy="234"/>
            </a:xfrm>
            <a:custGeom>
              <a:avLst/>
              <a:gdLst>
                <a:gd name="T0" fmla="*/ 0 w 125"/>
                <a:gd name="T1" fmla="*/ 0 h 234"/>
                <a:gd name="T2" fmla="*/ 0 w 125"/>
                <a:gd name="T3" fmla="*/ 234 h 234"/>
                <a:gd name="T4" fmla="*/ 125 w 125"/>
                <a:gd name="T5" fmla="*/ 23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234">
                  <a:moveTo>
                    <a:pt x="0" y="0"/>
                  </a:moveTo>
                  <a:lnTo>
                    <a:pt x="0" y="234"/>
                  </a:lnTo>
                  <a:lnTo>
                    <a:pt x="125" y="23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4715A8EC-0B80-47DE-A44E-ADC45B2C6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2763"/>
              <a:ext cx="422" cy="299"/>
            </a:xfrm>
            <a:custGeom>
              <a:avLst/>
              <a:gdLst>
                <a:gd name="T0" fmla="*/ 0 w 422"/>
                <a:gd name="T1" fmla="*/ 299 h 299"/>
                <a:gd name="T2" fmla="*/ 0 w 422"/>
                <a:gd name="T3" fmla="*/ 0 h 299"/>
                <a:gd name="T4" fmla="*/ 422 w 422"/>
                <a:gd name="T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2" h="299">
                  <a:moveTo>
                    <a:pt x="0" y="299"/>
                  </a:moveTo>
                  <a:lnTo>
                    <a:pt x="0" y="0"/>
                  </a:lnTo>
                  <a:lnTo>
                    <a:pt x="4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3F37BA77-49CF-40BE-8508-3566C15F4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6" y="3304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xmlns="" id="{22A289FD-FA0B-469F-AAA7-973B1CAD7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3068"/>
              <a:ext cx="986" cy="299"/>
            </a:xfrm>
            <a:custGeom>
              <a:avLst/>
              <a:gdLst>
                <a:gd name="T0" fmla="*/ 0 w 986"/>
                <a:gd name="T1" fmla="*/ 0 h 299"/>
                <a:gd name="T2" fmla="*/ 0 w 986"/>
                <a:gd name="T3" fmla="*/ 299 h 299"/>
                <a:gd name="T4" fmla="*/ 986 w 986"/>
                <a:gd name="T5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6" h="299">
                  <a:moveTo>
                    <a:pt x="0" y="0"/>
                  </a:moveTo>
                  <a:lnTo>
                    <a:pt x="0" y="299"/>
                  </a:lnTo>
                  <a:lnTo>
                    <a:pt x="986" y="2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E667E128-10DC-4D1F-98AF-1F04FF24D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3065"/>
              <a:ext cx="284" cy="221"/>
            </a:xfrm>
            <a:custGeom>
              <a:avLst/>
              <a:gdLst>
                <a:gd name="T0" fmla="*/ 0 w 284"/>
                <a:gd name="T1" fmla="*/ 221 h 221"/>
                <a:gd name="T2" fmla="*/ 0 w 284"/>
                <a:gd name="T3" fmla="*/ 0 h 221"/>
                <a:gd name="T4" fmla="*/ 284 w 284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4" h="221">
                  <a:moveTo>
                    <a:pt x="0" y="221"/>
                  </a:moveTo>
                  <a:lnTo>
                    <a:pt x="0" y="0"/>
                  </a:lnTo>
                  <a:lnTo>
                    <a:pt x="2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661918FE-E265-47BA-84C8-A486E4971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3" y="3451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0E39068A-C381-41C1-AD0B-669856FE7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3292"/>
              <a:ext cx="727" cy="221"/>
            </a:xfrm>
            <a:custGeom>
              <a:avLst/>
              <a:gdLst>
                <a:gd name="T0" fmla="*/ 0 w 727"/>
                <a:gd name="T1" fmla="*/ 0 h 221"/>
                <a:gd name="T2" fmla="*/ 0 w 727"/>
                <a:gd name="T3" fmla="*/ 221 h 221"/>
                <a:gd name="T4" fmla="*/ 727 w 727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7" h="221">
                  <a:moveTo>
                    <a:pt x="0" y="0"/>
                  </a:moveTo>
                  <a:lnTo>
                    <a:pt x="0" y="221"/>
                  </a:lnTo>
                  <a:lnTo>
                    <a:pt x="727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287A2C02-4D79-410F-A669-90C1EA0DB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" y="2508"/>
              <a:ext cx="104" cy="781"/>
            </a:xfrm>
            <a:custGeom>
              <a:avLst/>
              <a:gdLst>
                <a:gd name="T0" fmla="*/ 0 w 104"/>
                <a:gd name="T1" fmla="*/ 0 h 781"/>
                <a:gd name="T2" fmla="*/ 0 w 104"/>
                <a:gd name="T3" fmla="*/ 781 h 781"/>
                <a:gd name="T4" fmla="*/ 104 w 104"/>
                <a:gd name="T5" fmla="*/ 781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781">
                  <a:moveTo>
                    <a:pt x="0" y="0"/>
                  </a:moveTo>
                  <a:lnTo>
                    <a:pt x="0" y="781"/>
                  </a:lnTo>
                  <a:lnTo>
                    <a:pt x="104" y="7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xmlns="" id="{906CF276-8B94-4966-BD2C-4B655D9DC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" y="2505"/>
              <a:ext cx="928" cy="1203"/>
            </a:xfrm>
            <a:custGeom>
              <a:avLst/>
              <a:gdLst>
                <a:gd name="T0" fmla="*/ 0 w 928"/>
                <a:gd name="T1" fmla="*/ 1203 h 1203"/>
                <a:gd name="T2" fmla="*/ 0 w 928"/>
                <a:gd name="T3" fmla="*/ 0 h 1203"/>
                <a:gd name="T4" fmla="*/ 928 w 928"/>
                <a:gd name="T5" fmla="*/ 0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8" h="1203">
                  <a:moveTo>
                    <a:pt x="0" y="1203"/>
                  </a:moveTo>
                  <a:lnTo>
                    <a:pt x="0" y="0"/>
                  </a:lnTo>
                  <a:lnTo>
                    <a:pt x="9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B691D17D-0F1E-4261-9C2C-DC199BC23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" y="3597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A5DFD57C-F33B-4704-BA4F-6F628428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" y="3659"/>
              <a:ext cx="107" cy="71"/>
            </a:xfrm>
            <a:custGeom>
              <a:avLst/>
              <a:gdLst>
                <a:gd name="T0" fmla="*/ 0 w 107"/>
                <a:gd name="T1" fmla="*/ 71 h 71"/>
                <a:gd name="T2" fmla="*/ 0 w 107"/>
                <a:gd name="T3" fmla="*/ 0 h 71"/>
                <a:gd name="T4" fmla="*/ 107 w 107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71">
                  <a:moveTo>
                    <a:pt x="0" y="71"/>
                  </a:moveTo>
                  <a:lnTo>
                    <a:pt x="0" y="0"/>
                  </a:lnTo>
                  <a:lnTo>
                    <a:pt x="1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895A8C8F-3B1A-45F8-AB1E-D54639F15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7" y="3744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EF3FAADB-417C-406F-A1CC-E99F42E69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" y="3736"/>
              <a:ext cx="101" cy="70"/>
            </a:xfrm>
            <a:custGeom>
              <a:avLst/>
              <a:gdLst>
                <a:gd name="T0" fmla="*/ 0 w 101"/>
                <a:gd name="T1" fmla="*/ 0 h 70"/>
                <a:gd name="T2" fmla="*/ 0 w 101"/>
                <a:gd name="T3" fmla="*/ 70 h 70"/>
                <a:gd name="T4" fmla="*/ 101 w 101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70">
                  <a:moveTo>
                    <a:pt x="0" y="0"/>
                  </a:moveTo>
                  <a:lnTo>
                    <a:pt x="0" y="70"/>
                  </a:lnTo>
                  <a:lnTo>
                    <a:pt x="101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CBB62873-DCE9-4E03-80A5-67CE45DCE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" y="3733"/>
              <a:ext cx="355" cy="106"/>
            </a:xfrm>
            <a:custGeom>
              <a:avLst/>
              <a:gdLst>
                <a:gd name="T0" fmla="*/ 0 w 355"/>
                <a:gd name="T1" fmla="*/ 106 h 106"/>
                <a:gd name="T2" fmla="*/ 0 w 355"/>
                <a:gd name="T3" fmla="*/ 0 h 106"/>
                <a:gd name="T4" fmla="*/ 355 w 355"/>
                <a:gd name="T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106">
                  <a:moveTo>
                    <a:pt x="0" y="106"/>
                  </a:moveTo>
                  <a:lnTo>
                    <a:pt x="0" y="0"/>
                  </a:lnTo>
                  <a:lnTo>
                    <a:pt x="3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DABDFBE2-6D2D-4D0F-82BD-5CF9C4D35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3890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A8DC4573-DAD2-4478-B4B2-964D5CEAD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" y="3846"/>
              <a:ext cx="492" cy="106"/>
            </a:xfrm>
            <a:custGeom>
              <a:avLst/>
              <a:gdLst>
                <a:gd name="T0" fmla="*/ 0 w 492"/>
                <a:gd name="T1" fmla="*/ 0 h 106"/>
                <a:gd name="T2" fmla="*/ 0 w 492"/>
                <a:gd name="T3" fmla="*/ 106 h 106"/>
                <a:gd name="T4" fmla="*/ 492 w 492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2" h="106">
                  <a:moveTo>
                    <a:pt x="0" y="0"/>
                  </a:moveTo>
                  <a:lnTo>
                    <a:pt x="0" y="106"/>
                  </a:lnTo>
                  <a:lnTo>
                    <a:pt x="492" y="10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6D5E98E8-F36B-47EB-A49B-D4CE305E5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3843"/>
              <a:ext cx="72" cy="161"/>
            </a:xfrm>
            <a:custGeom>
              <a:avLst/>
              <a:gdLst>
                <a:gd name="T0" fmla="*/ 0 w 72"/>
                <a:gd name="T1" fmla="*/ 161 h 161"/>
                <a:gd name="T2" fmla="*/ 0 w 72"/>
                <a:gd name="T3" fmla="*/ 0 h 161"/>
                <a:gd name="T4" fmla="*/ 72 w 72"/>
                <a:gd name="T5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61">
                  <a:moveTo>
                    <a:pt x="0" y="161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2BB56595-9B79-41A5-970A-BFDC6F871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4037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8D0FBE94-DC3A-49CA-9803-F601D790F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4099"/>
              <a:ext cx="184" cy="70"/>
            </a:xfrm>
            <a:custGeom>
              <a:avLst/>
              <a:gdLst>
                <a:gd name="T0" fmla="*/ 0 w 184"/>
                <a:gd name="T1" fmla="*/ 70 h 70"/>
                <a:gd name="T2" fmla="*/ 0 w 184"/>
                <a:gd name="T3" fmla="*/ 0 h 70"/>
                <a:gd name="T4" fmla="*/ 184 w 184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70">
                  <a:moveTo>
                    <a:pt x="0" y="70"/>
                  </a:moveTo>
                  <a:lnTo>
                    <a:pt x="0" y="0"/>
                  </a:lnTo>
                  <a:lnTo>
                    <a:pt x="1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52A5F0BB-AA6F-477C-93D7-FDA259113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0" y="4183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79706188-21C0-4185-9CAA-9F088320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4175"/>
              <a:ext cx="187" cy="70"/>
            </a:xfrm>
            <a:custGeom>
              <a:avLst/>
              <a:gdLst>
                <a:gd name="T0" fmla="*/ 0 w 187"/>
                <a:gd name="T1" fmla="*/ 0 h 70"/>
                <a:gd name="T2" fmla="*/ 0 w 187"/>
                <a:gd name="T3" fmla="*/ 70 h 70"/>
                <a:gd name="T4" fmla="*/ 187 w 187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70">
                  <a:moveTo>
                    <a:pt x="0" y="0"/>
                  </a:moveTo>
                  <a:lnTo>
                    <a:pt x="0" y="70"/>
                  </a:lnTo>
                  <a:lnTo>
                    <a:pt x="187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C767FB90-3B3E-48BA-BFBB-9A0BB32C3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" y="4010"/>
              <a:ext cx="284" cy="162"/>
            </a:xfrm>
            <a:custGeom>
              <a:avLst/>
              <a:gdLst>
                <a:gd name="T0" fmla="*/ 0 w 284"/>
                <a:gd name="T1" fmla="*/ 0 h 162"/>
                <a:gd name="T2" fmla="*/ 0 w 284"/>
                <a:gd name="T3" fmla="*/ 162 h 162"/>
                <a:gd name="T4" fmla="*/ 284 w 284"/>
                <a:gd name="T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4" h="162">
                  <a:moveTo>
                    <a:pt x="0" y="0"/>
                  </a:moveTo>
                  <a:lnTo>
                    <a:pt x="0" y="162"/>
                  </a:lnTo>
                  <a:lnTo>
                    <a:pt x="284" y="16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C4513A85-0E1F-477D-813D-F826FC5AA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4007"/>
              <a:ext cx="65" cy="226"/>
            </a:xfrm>
            <a:custGeom>
              <a:avLst/>
              <a:gdLst>
                <a:gd name="T0" fmla="*/ 0 w 65"/>
                <a:gd name="T1" fmla="*/ 226 h 226"/>
                <a:gd name="T2" fmla="*/ 0 w 65"/>
                <a:gd name="T3" fmla="*/ 0 h 226"/>
                <a:gd name="T4" fmla="*/ 65 w 65"/>
                <a:gd name="T5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226">
                  <a:moveTo>
                    <a:pt x="0" y="226"/>
                  </a:moveTo>
                  <a:lnTo>
                    <a:pt x="0" y="0"/>
                  </a:lnTo>
                  <a:lnTo>
                    <a:pt x="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823D04C2-7963-4117-B3A2-7493D6D4A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6" y="4329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1CEB8575-2229-481E-89E4-AE5280B37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4392"/>
              <a:ext cx="401" cy="70"/>
            </a:xfrm>
            <a:custGeom>
              <a:avLst/>
              <a:gdLst>
                <a:gd name="T0" fmla="*/ 0 w 401"/>
                <a:gd name="T1" fmla="*/ 70 h 70"/>
                <a:gd name="T2" fmla="*/ 0 w 401"/>
                <a:gd name="T3" fmla="*/ 0 h 70"/>
                <a:gd name="T4" fmla="*/ 401 w 401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1" h="70">
                  <a:moveTo>
                    <a:pt x="0" y="70"/>
                  </a:moveTo>
                  <a:lnTo>
                    <a:pt x="0" y="0"/>
                  </a:lnTo>
                  <a:lnTo>
                    <a:pt x="4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AD1CAB8A-384E-4638-B963-AE6AF83AD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447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E57BF432-39A1-4EDD-A1B5-69A66C007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4468"/>
              <a:ext cx="396" cy="70"/>
            </a:xfrm>
            <a:custGeom>
              <a:avLst/>
              <a:gdLst>
                <a:gd name="T0" fmla="*/ 0 w 396"/>
                <a:gd name="T1" fmla="*/ 0 h 70"/>
                <a:gd name="T2" fmla="*/ 0 w 396"/>
                <a:gd name="T3" fmla="*/ 70 h 70"/>
                <a:gd name="T4" fmla="*/ 396 w 396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70">
                  <a:moveTo>
                    <a:pt x="0" y="0"/>
                  </a:moveTo>
                  <a:lnTo>
                    <a:pt x="0" y="70"/>
                  </a:lnTo>
                  <a:lnTo>
                    <a:pt x="396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9C40A2CB-BD08-4EA9-8AC7-ABBF90EDF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4239"/>
              <a:ext cx="91" cy="226"/>
            </a:xfrm>
            <a:custGeom>
              <a:avLst/>
              <a:gdLst>
                <a:gd name="T0" fmla="*/ 0 w 91"/>
                <a:gd name="T1" fmla="*/ 0 h 226"/>
                <a:gd name="T2" fmla="*/ 0 w 91"/>
                <a:gd name="T3" fmla="*/ 226 h 226"/>
                <a:gd name="T4" fmla="*/ 91 w 9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226">
                  <a:moveTo>
                    <a:pt x="0" y="0"/>
                  </a:moveTo>
                  <a:lnTo>
                    <a:pt x="0" y="226"/>
                  </a:lnTo>
                  <a:lnTo>
                    <a:pt x="91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323FEE2A-178C-4BFF-A2D6-2F63A154E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" y="4236"/>
              <a:ext cx="139" cy="331"/>
            </a:xfrm>
            <a:custGeom>
              <a:avLst/>
              <a:gdLst>
                <a:gd name="T0" fmla="*/ 0 w 139"/>
                <a:gd name="T1" fmla="*/ 331 h 331"/>
                <a:gd name="T2" fmla="*/ 0 w 139"/>
                <a:gd name="T3" fmla="*/ 0 h 331"/>
                <a:gd name="T4" fmla="*/ 139 w 139"/>
                <a:gd name="T5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" h="331">
                  <a:moveTo>
                    <a:pt x="0" y="331"/>
                  </a:moveTo>
                  <a:lnTo>
                    <a:pt x="0" y="0"/>
                  </a:lnTo>
                  <a:lnTo>
                    <a:pt x="1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23126C4F-326A-4958-9B52-C7E6BFEEA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4" y="4622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2C34F302-9D34-49D0-938A-45BC965B2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4685"/>
              <a:ext cx="73" cy="70"/>
            </a:xfrm>
            <a:custGeom>
              <a:avLst/>
              <a:gdLst>
                <a:gd name="T0" fmla="*/ 0 w 73"/>
                <a:gd name="T1" fmla="*/ 70 h 70"/>
                <a:gd name="T2" fmla="*/ 0 w 73"/>
                <a:gd name="T3" fmla="*/ 0 h 70"/>
                <a:gd name="T4" fmla="*/ 73 w 73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70">
                  <a:moveTo>
                    <a:pt x="0" y="70"/>
                  </a:moveTo>
                  <a:lnTo>
                    <a:pt x="0" y="0"/>
                  </a:lnTo>
                  <a:lnTo>
                    <a:pt x="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F354E57B-024E-435E-A395-6575D4A09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3" y="4769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oxsyporum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360FD66C-D383-49D2-B7EE-9AABA495F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4761"/>
              <a:ext cx="62" cy="70"/>
            </a:xfrm>
            <a:custGeom>
              <a:avLst/>
              <a:gdLst>
                <a:gd name="T0" fmla="*/ 0 w 62"/>
                <a:gd name="T1" fmla="*/ 0 h 70"/>
                <a:gd name="T2" fmla="*/ 0 w 62"/>
                <a:gd name="T3" fmla="*/ 70 h 70"/>
                <a:gd name="T4" fmla="*/ 62 w 62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70">
                  <a:moveTo>
                    <a:pt x="0" y="0"/>
                  </a:moveTo>
                  <a:lnTo>
                    <a:pt x="0" y="70"/>
                  </a:lnTo>
                  <a:lnTo>
                    <a:pt x="62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800DA539-C4F9-4B6F-B9C3-FD92E999C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" y="4758"/>
              <a:ext cx="241" cy="143"/>
            </a:xfrm>
            <a:custGeom>
              <a:avLst/>
              <a:gdLst>
                <a:gd name="T0" fmla="*/ 0 w 241"/>
                <a:gd name="T1" fmla="*/ 143 h 143"/>
                <a:gd name="T2" fmla="*/ 0 w 241"/>
                <a:gd name="T3" fmla="*/ 0 h 143"/>
                <a:gd name="T4" fmla="*/ 241 w 241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1" h="143">
                  <a:moveTo>
                    <a:pt x="0" y="143"/>
                  </a:moveTo>
                  <a:lnTo>
                    <a:pt x="0" y="0"/>
                  </a:lnTo>
                  <a:lnTo>
                    <a:pt x="2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xmlns="" id="{71458FC4-3B70-4CC0-B994-7A83188CF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6" y="4915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xmlns="" id="{8D67142F-D406-4CB1-AF4F-7F251856B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4977"/>
              <a:ext cx="321" cy="71"/>
            </a:xfrm>
            <a:custGeom>
              <a:avLst/>
              <a:gdLst>
                <a:gd name="T0" fmla="*/ 0 w 321"/>
                <a:gd name="T1" fmla="*/ 71 h 71"/>
                <a:gd name="T2" fmla="*/ 0 w 321"/>
                <a:gd name="T3" fmla="*/ 0 h 71"/>
                <a:gd name="T4" fmla="*/ 321 w 321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1" h="71">
                  <a:moveTo>
                    <a:pt x="0" y="71"/>
                  </a:moveTo>
                  <a:lnTo>
                    <a:pt x="0" y="0"/>
                  </a:lnTo>
                  <a:lnTo>
                    <a:pt x="3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C89CA87B-6D4C-4B04-A01A-1105B494F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9" y="5062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386EE8CD-547E-42E8-A007-2A3575046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5054"/>
              <a:ext cx="294" cy="70"/>
            </a:xfrm>
            <a:custGeom>
              <a:avLst/>
              <a:gdLst>
                <a:gd name="T0" fmla="*/ 0 w 294"/>
                <a:gd name="T1" fmla="*/ 0 h 70"/>
                <a:gd name="T2" fmla="*/ 0 w 294"/>
                <a:gd name="T3" fmla="*/ 70 h 70"/>
                <a:gd name="T4" fmla="*/ 294 w 294"/>
                <a:gd name="T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4" h="70">
                  <a:moveTo>
                    <a:pt x="0" y="0"/>
                  </a:moveTo>
                  <a:lnTo>
                    <a:pt x="0" y="70"/>
                  </a:lnTo>
                  <a:lnTo>
                    <a:pt x="294" y="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431D10CC-3E79-470D-8F53-C2888050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" y="4907"/>
              <a:ext cx="145" cy="144"/>
            </a:xfrm>
            <a:custGeom>
              <a:avLst/>
              <a:gdLst>
                <a:gd name="T0" fmla="*/ 0 w 145"/>
                <a:gd name="T1" fmla="*/ 0 h 144"/>
                <a:gd name="T2" fmla="*/ 0 w 145"/>
                <a:gd name="T3" fmla="*/ 144 h 144"/>
                <a:gd name="T4" fmla="*/ 145 w 145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" h="144">
                  <a:moveTo>
                    <a:pt x="0" y="0"/>
                  </a:moveTo>
                  <a:lnTo>
                    <a:pt x="0" y="144"/>
                  </a:lnTo>
                  <a:lnTo>
                    <a:pt x="145" y="1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xmlns="" id="{D68DE6CC-18C3-4517-9522-AEA57DD2F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" y="4573"/>
              <a:ext cx="55" cy="331"/>
            </a:xfrm>
            <a:custGeom>
              <a:avLst/>
              <a:gdLst>
                <a:gd name="T0" fmla="*/ 0 w 55"/>
                <a:gd name="T1" fmla="*/ 0 h 331"/>
                <a:gd name="T2" fmla="*/ 0 w 55"/>
                <a:gd name="T3" fmla="*/ 331 h 331"/>
                <a:gd name="T4" fmla="*/ 55 w 55"/>
                <a:gd name="T5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1">
                  <a:moveTo>
                    <a:pt x="0" y="0"/>
                  </a:moveTo>
                  <a:lnTo>
                    <a:pt x="0" y="331"/>
                  </a:lnTo>
                  <a:lnTo>
                    <a:pt x="55" y="3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903359F9-B220-49BE-9CDD-5FEFD6687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5" y="4570"/>
              <a:ext cx="847" cy="346"/>
            </a:xfrm>
            <a:custGeom>
              <a:avLst/>
              <a:gdLst>
                <a:gd name="T0" fmla="*/ 0 w 847"/>
                <a:gd name="T1" fmla="*/ 346 h 346"/>
                <a:gd name="T2" fmla="*/ 0 w 847"/>
                <a:gd name="T3" fmla="*/ 0 h 346"/>
                <a:gd name="T4" fmla="*/ 847 w 847"/>
                <a:gd name="T5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7" h="346">
                  <a:moveTo>
                    <a:pt x="0" y="346"/>
                  </a:moveTo>
                  <a:lnTo>
                    <a:pt x="0" y="0"/>
                  </a:lnTo>
                  <a:lnTo>
                    <a:pt x="8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3ACD3DC9-E5C5-4F5E-8B35-F4DCEEA02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" y="5208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9BB262B3-5DA9-48B8-BBED-5D24CB21E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5" y="4923"/>
              <a:ext cx="1409" cy="347"/>
            </a:xfrm>
            <a:custGeom>
              <a:avLst/>
              <a:gdLst>
                <a:gd name="T0" fmla="*/ 0 w 1409"/>
                <a:gd name="T1" fmla="*/ 0 h 347"/>
                <a:gd name="T2" fmla="*/ 0 w 1409"/>
                <a:gd name="T3" fmla="*/ 347 h 347"/>
                <a:gd name="T4" fmla="*/ 1409 w 1409"/>
                <a:gd name="T5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9" h="347">
                  <a:moveTo>
                    <a:pt x="0" y="0"/>
                  </a:moveTo>
                  <a:lnTo>
                    <a:pt x="0" y="347"/>
                  </a:lnTo>
                  <a:lnTo>
                    <a:pt x="1409" y="34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593D9792-5E80-4015-B552-C647766F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" y="3714"/>
              <a:ext cx="464" cy="1205"/>
            </a:xfrm>
            <a:custGeom>
              <a:avLst/>
              <a:gdLst>
                <a:gd name="T0" fmla="*/ 0 w 464"/>
                <a:gd name="T1" fmla="*/ 0 h 1205"/>
                <a:gd name="T2" fmla="*/ 0 w 464"/>
                <a:gd name="T3" fmla="*/ 1205 h 1205"/>
                <a:gd name="T4" fmla="*/ 464 w 464"/>
                <a:gd name="T5" fmla="*/ 1205 h 1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4" h="1205">
                  <a:moveTo>
                    <a:pt x="0" y="0"/>
                  </a:moveTo>
                  <a:lnTo>
                    <a:pt x="0" y="1205"/>
                  </a:lnTo>
                  <a:lnTo>
                    <a:pt x="464" y="12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2BD4A5EE-73E3-4176-9B34-CBBB598A4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" y="3711"/>
              <a:ext cx="530" cy="850"/>
            </a:xfrm>
            <a:custGeom>
              <a:avLst/>
              <a:gdLst>
                <a:gd name="T0" fmla="*/ 0 w 530"/>
                <a:gd name="T1" fmla="*/ 850 h 850"/>
                <a:gd name="T2" fmla="*/ 0 w 530"/>
                <a:gd name="T3" fmla="*/ 0 h 850"/>
                <a:gd name="T4" fmla="*/ 530 w 530"/>
                <a:gd name="T5" fmla="*/ 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0" h="850">
                  <a:moveTo>
                    <a:pt x="0" y="850"/>
                  </a:moveTo>
                  <a:lnTo>
                    <a:pt x="0" y="0"/>
                  </a:lnTo>
                  <a:lnTo>
                    <a:pt x="5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674E1EB9-96B5-41A2-B8D9-A2F1E718E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535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234A7F82-CB08-4555-B513-90307DB04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" y="4567"/>
              <a:ext cx="514" cy="850"/>
            </a:xfrm>
            <a:custGeom>
              <a:avLst/>
              <a:gdLst>
                <a:gd name="T0" fmla="*/ 0 w 514"/>
                <a:gd name="T1" fmla="*/ 0 h 850"/>
                <a:gd name="T2" fmla="*/ 0 w 514"/>
                <a:gd name="T3" fmla="*/ 850 h 850"/>
                <a:gd name="T4" fmla="*/ 514 w 514"/>
                <a:gd name="T5" fmla="*/ 85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4" h="850">
                  <a:moveTo>
                    <a:pt x="0" y="0"/>
                  </a:moveTo>
                  <a:lnTo>
                    <a:pt x="0" y="850"/>
                  </a:lnTo>
                  <a:lnTo>
                    <a:pt x="514" y="8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xmlns="" id="{E5FD9813-7E81-472B-BE63-B5AF59A85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D45FAB07-10CB-47E8-AE25-B8066D625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22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xmlns="" id="{EC35F5D9-9469-4934-8B7E-7C5E4E986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" y="34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589CA451-5F40-4439-AE3A-713F22AB9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5" y="48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BF0A08E0-8FD6-4817-82CD-161871130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62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0328D531-F42D-4851-BCF8-5BB2A5E1D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77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9652F84F-9F1F-458E-A577-FE82AB5CA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3" y="113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2A05B048-D83A-4998-9609-5A1715F32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5" y="124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88D2CF6E-90F5-445D-BE70-A594D6B71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7" y="137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2F04AEBB-73B3-4EE1-8917-987BE3E1F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" y="151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840E2F32-79D2-4D29-93B6-EFB7C7D00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178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57B5F7BB-2F3D-49F6-9C72-722842B73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" y="121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8CD89602-D65E-4FE0-B704-275A9E216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2" y="215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C2345F41-7484-4024-9885-38083A8C4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7" y="161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75E74989-554F-47F7-A07D-166C1DF56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8" y="230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8C5FA4F1-3EA9-4CA9-893C-795E1979B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5" y="241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CBDEA76D-C2D5-4B52-9954-A3974B883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274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C88289B1-B6F5-4CED-BAE7-BAE3A457F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9" y="317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12B6E700-377C-4ED5-A881-F5A9DF9D4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5" y="302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314D1EC8-7D4B-4F72-849C-9D1FD7C41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" y="265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22A5D5E2-2F21-4969-9A73-4ECDCAEE1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" y="295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4CC0C6EB-9E81-4E07-A5FC-997F6686A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7" y="331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6D3F26C8-CD86-4D5E-9DD9-63B20F9E0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1" y="23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096C5E26-FD89-4A82-ADDB-B22EE4216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362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B320625E-0EC9-46DE-945C-078864348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9" y="373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19FEC6AC-4DCA-40D9-AF98-400A01C24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420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BD188783-0E7A-44B1-AEAA-5578EB9B6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" y="390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58045C04-E355-4252-B03D-694B8407E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4" y="449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CF482564-263F-4530-886C-B0636A793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412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BFCD6293-9247-40FF-886D-7C7D7F115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9" y="465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DC4A4FF1-C4CE-44D1-B066-2B12FB27A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3" y="507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EB72BDAD-0745-422B-A7E8-7EF9C279B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1" y="493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8780E22C-56B1-42DE-864D-765765131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3" y="446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4181C121-11E5-44A4-B902-C4B9275F9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494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20F8B543-E886-4078-BDF2-8512FB2E3A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" y="5632"/>
              <a:ext cx="25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149">
              <a:extLst>
                <a:ext uri="{FF2B5EF4-FFF2-40B4-BE49-F238E27FC236}">
                  <a16:creationId xmlns:a16="http://schemas.microsoft.com/office/drawing/2014/main" xmlns="" id="{53D7D4CA-EBCB-42AE-945A-BFE58501A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" y="5607"/>
              <a:ext cx="0" cy="4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Line 150">
              <a:extLst>
                <a:ext uri="{FF2B5EF4-FFF2-40B4-BE49-F238E27FC236}">
                  <a16:creationId xmlns:a16="http://schemas.microsoft.com/office/drawing/2014/main" xmlns="" id="{3C9949BF-7057-42EC-8AAF-CC90EBB8C2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5607"/>
              <a:ext cx="0" cy="4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xmlns="" id="{1861DD28-C109-45BE-B59B-C3638B030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5657"/>
              <a:ext cx="164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xmlns="" id="{48EB8871-B514-472D-9026-4DFB9DC9E174}"/>
              </a:ext>
            </a:extLst>
          </p:cNvPr>
          <p:cNvCxnSpPr/>
          <p:nvPr/>
        </p:nvCxnSpPr>
        <p:spPr>
          <a:xfrm>
            <a:off x="2556203" y="2527235"/>
            <a:ext cx="300625" cy="3233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66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3EF923A-A352-4C7A-A9F8-618AE36A8E39}"/>
              </a:ext>
            </a:extLst>
          </p:cNvPr>
          <p:cNvSpPr txBox="1"/>
          <p:nvPr/>
        </p:nvSpPr>
        <p:spPr>
          <a:xfrm>
            <a:off x="522515" y="10189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NRPS6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3D8E85B5-850C-444B-9D35-A9B9025425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11300" y="0"/>
            <a:ext cx="3835400" cy="9906000"/>
            <a:chOff x="952" y="0"/>
            <a:chExt cx="2416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841DCDBD-868E-4722-8BE2-904023C27C7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52" y="0"/>
              <a:ext cx="2416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640001C-B0D7-4D2E-9EE0-933AF1679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" y="81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40222959-59AF-4823-9CBB-C88374A3A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141"/>
              <a:ext cx="82" cy="69"/>
            </a:xfrm>
            <a:custGeom>
              <a:avLst/>
              <a:gdLst>
                <a:gd name="T0" fmla="*/ 0 w 82"/>
                <a:gd name="T1" fmla="*/ 69 h 69"/>
                <a:gd name="T2" fmla="*/ 0 w 82"/>
                <a:gd name="T3" fmla="*/ 0 h 69"/>
                <a:gd name="T4" fmla="*/ 82 w 8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69">
                  <a:moveTo>
                    <a:pt x="0" y="69"/>
                  </a:moveTo>
                  <a:lnTo>
                    <a:pt x="0" y="0"/>
                  </a:lnTo>
                  <a:lnTo>
                    <a:pt x="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9405F7C-A20C-419D-9F49-E0DE66B63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3" y="22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2B7BA5DF-23FD-4F78-A46E-14F5DAA21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" y="216"/>
              <a:ext cx="70" cy="68"/>
            </a:xfrm>
            <a:custGeom>
              <a:avLst/>
              <a:gdLst>
                <a:gd name="T0" fmla="*/ 0 w 70"/>
                <a:gd name="T1" fmla="*/ 0 h 68"/>
                <a:gd name="T2" fmla="*/ 0 w 70"/>
                <a:gd name="T3" fmla="*/ 68 h 68"/>
                <a:gd name="T4" fmla="*/ 70 w 7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68">
                  <a:moveTo>
                    <a:pt x="0" y="0"/>
                  </a:moveTo>
                  <a:lnTo>
                    <a:pt x="0" y="68"/>
                  </a:lnTo>
                  <a:lnTo>
                    <a:pt x="7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D8FDB86D-75B7-4EAD-BB2C-8AEFBC46D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213"/>
              <a:ext cx="16" cy="104"/>
            </a:xfrm>
            <a:custGeom>
              <a:avLst/>
              <a:gdLst>
                <a:gd name="T0" fmla="*/ 0 w 16"/>
                <a:gd name="T1" fmla="*/ 104 h 104"/>
                <a:gd name="T2" fmla="*/ 0 w 16"/>
                <a:gd name="T3" fmla="*/ 0 h 104"/>
                <a:gd name="T4" fmla="*/ 16 w 1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04">
                  <a:moveTo>
                    <a:pt x="0" y="104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C8ABBEE-AB19-4D61-9A9B-46E7192BA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" y="367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AC759D45-9F24-4A82-B8D6-BBAE37321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323"/>
              <a:ext cx="98" cy="104"/>
            </a:xfrm>
            <a:custGeom>
              <a:avLst/>
              <a:gdLst>
                <a:gd name="T0" fmla="*/ 0 w 98"/>
                <a:gd name="T1" fmla="*/ 0 h 104"/>
                <a:gd name="T2" fmla="*/ 0 w 98"/>
                <a:gd name="T3" fmla="*/ 104 h 104"/>
                <a:gd name="T4" fmla="*/ 98 w 9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104">
                  <a:moveTo>
                    <a:pt x="0" y="0"/>
                  </a:moveTo>
                  <a:lnTo>
                    <a:pt x="0" y="104"/>
                  </a:lnTo>
                  <a:lnTo>
                    <a:pt x="98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B59AD15B-8BBA-4D7E-81AA-6084BE4B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320"/>
              <a:ext cx="33" cy="158"/>
            </a:xfrm>
            <a:custGeom>
              <a:avLst/>
              <a:gdLst>
                <a:gd name="T0" fmla="*/ 0 w 33"/>
                <a:gd name="T1" fmla="*/ 158 h 158"/>
                <a:gd name="T2" fmla="*/ 0 w 33"/>
                <a:gd name="T3" fmla="*/ 0 h 158"/>
                <a:gd name="T4" fmla="*/ 33 w 33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58">
                  <a:moveTo>
                    <a:pt x="0" y="158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EF86FF7-46B5-4B4E-BC13-659F6AD66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509"/>
              <a:ext cx="66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66337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83E6D414-117B-4A4E-82F8-11DCC8F4F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570"/>
              <a:ext cx="45" cy="68"/>
            </a:xfrm>
            <a:custGeom>
              <a:avLst/>
              <a:gdLst>
                <a:gd name="T0" fmla="*/ 0 w 45"/>
                <a:gd name="T1" fmla="*/ 68 h 68"/>
                <a:gd name="T2" fmla="*/ 0 w 45"/>
                <a:gd name="T3" fmla="*/ 0 h 68"/>
                <a:gd name="T4" fmla="*/ 45 w 45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68">
                  <a:moveTo>
                    <a:pt x="0" y="68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F2C8ECA-0BBC-498F-A6F1-0DBBB057D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652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4B57FCBE-C76E-4BC5-A1EC-E9907C086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" y="644"/>
              <a:ext cx="48" cy="69"/>
            </a:xfrm>
            <a:custGeom>
              <a:avLst/>
              <a:gdLst>
                <a:gd name="T0" fmla="*/ 0 w 48"/>
                <a:gd name="T1" fmla="*/ 0 h 69"/>
                <a:gd name="T2" fmla="*/ 0 w 48"/>
                <a:gd name="T3" fmla="*/ 69 h 69"/>
                <a:gd name="T4" fmla="*/ 48 w 4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9">
                  <a:moveTo>
                    <a:pt x="0" y="0"/>
                  </a:moveTo>
                  <a:lnTo>
                    <a:pt x="0" y="69"/>
                  </a:lnTo>
                  <a:lnTo>
                    <a:pt x="4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C5C94F49-7A69-49F1-B4B4-3FAD6BDB1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483"/>
              <a:ext cx="103" cy="158"/>
            </a:xfrm>
            <a:custGeom>
              <a:avLst/>
              <a:gdLst>
                <a:gd name="T0" fmla="*/ 0 w 103"/>
                <a:gd name="T1" fmla="*/ 0 h 158"/>
                <a:gd name="T2" fmla="*/ 0 w 103"/>
                <a:gd name="T3" fmla="*/ 158 h 158"/>
                <a:gd name="T4" fmla="*/ 103 w 103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8">
                  <a:moveTo>
                    <a:pt x="0" y="0"/>
                  </a:moveTo>
                  <a:lnTo>
                    <a:pt x="0" y="158"/>
                  </a:lnTo>
                  <a:lnTo>
                    <a:pt x="103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204E2144-E240-4494-868B-8EDADA649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481"/>
              <a:ext cx="15" cy="220"/>
            </a:xfrm>
            <a:custGeom>
              <a:avLst/>
              <a:gdLst>
                <a:gd name="T0" fmla="*/ 0 w 15"/>
                <a:gd name="T1" fmla="*/ 220 h 220"/>
                <a:gd name="T2" fmla="*/ 0 w 15"/>
                <a:gd name="T3" fmla="*/ 0 h 220"/>
                <a:gd name="T4" fmla="*/ 15 w 15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20">
                  <a:moveTo>
                    <a:pt x="0" y="220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C5C2B8E4-7E8C-4022-87A6-2BD1DAEB5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795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D19799B2-B98C-4AD5-984C-583B2AA93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" y="855"/>
              <a:ext cx="100" cy="69"/>
            </a:xfrm>
            <a:custGeom>
              <a:avLst/>
              <a:gdLst>
                <a:gd name="T0" fmla="*/ 0 w 100"/>
                <a:gd name="T1" fmla="*/ 69 h 69"/>
                <a:gd name="T2" fmla="*/ 0 w 100"/>
                <a:gd name="T3" fmla="*/ 0 h 69"/>
                <a:gd name="T4" fmla="*/ 100 w 10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69">
                  <a:moveTo>
                    <a:pt x="0" y="69"/>
                  </a:moveTo>
                  <a:lnTo>
                    <a:pt x="0" y="0"/>
                  </a:lnTo>
                  <a:lnTo>
                    <a:pt x="1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63524CF-85BB-44C9-B58E-47266A143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938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E181E7A5-977C-4D9B-8968-75F369F55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" y="930"/>
              <a:ext cx="100" cy="68"/>
            </a:xfrm>
            <a:custGeom>
              <a:avLst/>
              <a:gdLst>
                <a:gd name="T0" fmla="*/ 0 w 100"/>
                <a:gd name="T1" fmla="*/ 0 h 68"/>
                <a:gd name="T2" fmla="*/ 0 w 100"/>
                <a:gd name="T3" fmla="*/ 68 h 68"/>
                <a:gd name="T4" fmla="*/ 100 w 10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68">
                  <a:moveTo>
                    <a:pt x="0" y="0"/>
                  </a:moveTo>
                  <a:lnTo>
                    <a:pt x="0" y="68"/>
                  </a:lnTo>
                  <a:lnTo>
                    <a:pt x="10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0FE99D8C-A82C-4AD6-993C-65DFA8BFE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707"/>
              <a:ext cx="27" cy="220"/>
            </a:xfrm>
            <a:custGeom>
              <a:avLst/>
              <a:gdLst>
                <a:gd name="T0" fmla="*/ 0 w 27"/>
                <a:gd name="T1" fmla="*/ 0 h 220"/>
                <a:gd name="T2" fmla="*/ 0 w 27"/>
                <a:gd name="T3" fmla="*/ 220 h 220"/>
                <a:gd name="T4" fmla="*/ 27 w 27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0">
                  <a:moveTo>
                    <a:pt x="0" y="0"/>
                  </a:moveTo>
                  <a:lnTo>
                    <a:pt x="0" y="220"/>
                  </a:lnTo>
                  <a:lnTo>
                    <a:pt x="27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0FACFE86-2FC7-4EBB-8892-12201DC9A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704"/>
              <a:ext cx="22" cy="502"/>
            </a:xfrm>
            <a:custGeom>
              <a:avLst/>
              <a:gdLst>
                <a:gd name="T0" fmla="*/ 0 w 22"/>
                <a:gd name="T1" fmla="*/ 502 h 502"/>
                <a:gd name="T2" fmla="*/ 0 w 22"/>
                <a:gd name="T3" fmla="*/ 0 h 502"/>
                <a:gd name="T4" fmla="*/ 22 w 22"/>
                <a:gd name="T5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02">
                  <a:moveTo>
                    <a:pt x="0" y="502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5392A00F-0DE4-4ED9-A9D9-F90D21770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9" y="10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B07A21B6-1072-4783-818F-BCD69A1BC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1141"/>
              <a:ext cx="142" cy="68"/>
            </a:xfrm>
            <a:custGeom>
              <a:avLst/>
              <a:gdLst>
                <a:gd name="T0" fmla="*/ 0 w 142"/>
                <a:gd name="T1" fmla="*/ 68 h 68"/>
                <a:gd name="T2" fmla="*/ 0 w 142"/>
                <a:gd name="T3" fmla="*/ 0 h 68"/>
                <a:gd name="T4" fmla="*/ 142 w 14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68">
                  <a:moveTo>
                    <a:pt x="0" y="68"/>
                  </a:move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696C31CB-4636-498C-8339-6F8B475B6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4107FADB-A898-4647-B694-8A6FF1305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1215"/>
              <a:ext cx="107" cy="69"/>
            </a:xfrm>
            <a:custGeom>
              <a:avLst/>
              <a:gdLst>
                <a:gd name="T0" fmla="*/ 0 w 107"/>
                <a:gd name="T1" fmla="*/ 0 h 69"/>
                <a:gd name="T2" fmla="*/ 0 w 107"/>
                <a:gd name="T3" fmla="*/ 69 h 69"/>
                <a:gd name="T4" fmla="*/ 107 w 10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9">
                  <a:moveTo>
                    <a:pt x="0" y="0"/>
                  </a:moveTo>
                  <a:lnTo>
                    <a:pt x="0" y="69"/>
                  </a:lnTo>
                  <a:lnTo>
                    <a:pt x="10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60AF75F6-2BFC-401A-9B66-0737B1BE3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12"/>
              <a:ext cx="19" cy="105"/>
            </a:xfrm>
            <a:custGeom>
              <a:avLst/>
              <a:gdLst>
                <a:gd name="T0" fmla="*/ 0 w 19"/>
                <a:gd name="T1" fmla="*/ 105 h 105"/>
                <a:gd name="T2" fmla="*/ 0 w 19"/>
                <a:gd name="T3" fmla="*/ 0 h 105"/>
                <a:gd name="T4" fmla="*/ 19 w 19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05">
                  <a:moveTo>
                    <a:pt x="0" y="105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C22D039F-667C-4E82-8EF0-980B11AD1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AC5343CC-9369-4A9C-A0B1-A51CE5085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322"/>
              <a:ext cx="132" cy="105"/>
            </a:xfrm>
            <a:custGeom>
              <a:avLst/>
              <a:gdLst>
                <a:gd name="T0" fmla="*/ 0 w 132"/>
                <a:gd name="T1" fmla="*/ 0 h 105"/>
                <a:gd name="T2" fmla="*/ 0 w 132"/>
                <a:gd name="T3" fmla="*/ 105 h 105"/>
                <a:gd name="T4" fmla="*/ 132 w 13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05">
                  <a:moveTo>
                    <a:pt x="0" y="0"/>
                  </a:moveTo>
                  <a:lnTo>
                    <a:pt x="0" y="105"/>
                  </a:lnTo>
                  <a:lnTo>
                    <a:pt x="132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F474EE69-C67B-453B-8153-F8ADA6E0A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1320"/>
              <a:ext cx="21" cy="122"/>
            </a:xfrm>
            <a:custGeom>
              <a:avLst/>
              <a:gdLst>
                <a:gd name="T0" fmla="*/ 0 w 21"/>
                <a:gd name="T1" fmla="*/ 122 h 122"/>
                <a:gd name="T2" fmla="*/ 0 w 21"/>
                <a:gd name="T3" fmla="*/ 0 h 122"/>
                <a:gd name="T4" fmla="*/ 21 w 21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22">
                  <a:moveTo>
                    <a:pt x="0" y="122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FA998E4B-AE1D-4820-AB30-6153C20C5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AC6D3584-9120-4CD5-9662-B4351BFF6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1447"/>
              <a:ext cx="141" cy="122"/>
            </a:xfrm>
            <a:custGeom>
              <a:avLst/>
              <a:gdLst>
                <a:gd name="T0" fmla="*/ 0 w 141"/>
                <a:gd name="T1" fmla="*/ 0 h 122"/>
                <a:gd name="T2" fmla="*/ 0 w 141"/>
                <a:gd name="T3" fmla="*/ 122 h 122"/>
                <a:gd name="T4" fmla="*/ 141 w 141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22">
                  <a:moveTo>
                    <a:pt x="0" y="0"/>
                  </a:moveTo>
                  <a:lnTo>
                    <a:pt x="0" y="122"/>
                  </a:lnTo>
                  <a:lnTo>
                    <a:pt x="141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AF7FD6EB-6EF4-40BD-AA88-C2FE608C4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1444"/>
              <a:ext cx="39" cy="131"/>
            </a:xfrm>
            <a:custGeom>
              <a:avLst/>
              <a:gdLst>
                <a:gd name="T0" fmla="*/ 0 w 39"/>
                <a:gd name="T1" fmla="*/ 131 h 131"/>
                <a:gd name="T2" fmla="*/ 0 w 39"/>
                <a:gd name="T3" fmla="*/ 0 h 131"/>
                <a:gd name="T4" fmla="*/ 39 w 39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31">
                  <a:moveTo>
                    <a:pt x="0" y="131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1D73D61D-5FFE-4F38-BD13-577DDB5BE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8" y="1652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1038C95D-3E77-40D2-A8FA-8A4F5EB0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1581"/>
              <a:ext cx="200" cy="131"/>
            </a:xfrm>
            <a:custGeom>
              <a:avLst/>
              <a:gdLst>
                <a:gd name="T0" fmla="*/ 0 w 200"/>
                <a:gd name="T1" fmla="*/ 0 h 131"/>
                <a:gd name="T2" fmla="*/ 0 w 200"/>
                <a:gd name="T3" fmla="*/ 131 h 131"/>
                <a:gd name="T4" fmla="*/ 200 w 200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131">
                  <a:moveTo>
                    <a:pt x="0" y="0"/>
                  </a:moveTo>
                  <a:lnTo>
                    <a:pt x="0" y="131"/>
                  </a:lnTo>
                  <a:lnTo>
                    <a:pt x="200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64C9CE61-2EED-4B01-9453-6DEB5E786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1578"/>
              <a:ext cx="12" cy="136"/>
            </a:xfrm>
            <a:custGeom>
              <a:avLst/>
              <a:gdLst>
                <a:gd name="T0" fmla="*/ 0 w 12"/>
                <a:gd name="T1" fmla="*/ 136 h 136"/>
                <a:gd name="T2" fmla="*/ 0 w 12"/>
                <a:gd name="T3" fmla="*/ 0 h 136"/>
                <a:gd name="T4" fmla="*/ 12 w 12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36">
                  <a:moveTo>
                    <a:pt x="0" y="136"/>
                  </a:moveTo>
                  <a:lnTo>
                    <a:pt x="0" y="0"/>
                  </a:lnTo>
                  <a:lnTo>
                    <a:pt x="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39BC44AF-287C-4F3B-AE6E-3F5A830F4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0" y="1795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853C0E6C-7C51-4847-A6D9-68C9C3CDA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1720"/>
              <a:ext cx="154" cy="135"/>
            </a:xfrm>
            <a:custGeom>
              <a:avLst/>
              <a:gdLst>
                <a:gd name="T0" fmla="*/ 0 w 154"/>
                <a:gd name="T1" fmla="*/ 0 h 135"/>
                <a:gd name="T2" fmla="*/ 0 w 154"/>
                <a:gd name="T3" fmla="*/ 135 h 135"/>
                <a:gd name="T4" fmla="*/ 154 w 154"/>
                <a:gd name="T5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4" h="135">
                  <a:moveTo>
                    <a:pt x="0" y="0"/>
                  </a:moveTo>
                  <a:lnTo>
                    <a:pt x="0" y="135"/>
                  </a:lnTo>
                  <a:lnTo>
                    <a:pt x="154" y="1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E9A6E3A8-DC10-4D98-AB9F-520DCE643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1212"/>
              <a:ext cx="19" cy="505"/>
            </a:xfrm>
            <a:custGeom>
              <a:avLst/>
              <a:gdLst>
                <a:gd name="T0" fmla="*/ 0 w 19"/>
                <a:gd name="T1" fmla="*/ 0 h 505"/>
                <a:gd name="T2" fmla="*/ 0 w 19"/>
                <a:gd name="T3" fmla="*/ 505 h 505"/>
                <a:gd name="T4" fmla="*/ 19 w 19"/>
                <a:gd name="T5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505">
                  <a:moveTo>
                    <a:pt x="0" y="0"/>
                  </a:moveTo>
                  <a:lnTo>
                    <a:pt x="0" y="505"/>
                  </a:lnTo>
                  <a:lnTo>
                    <a:pt x="19" y="5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0F18EB04-D537-491E-883C-8D212064A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" y="1209"/>
              <a:ext cx="361" cy="853"/>
            </a:xfrm>
            <a:custGeom>
              <a:avLst/>
              <a:gdLst>
                <a:gd name="T0" fmla="*/ 0 w 361"/>
                <a:gd name="T1" fmla="*/ 853 h 853"/>
                <a:gd name="T2" fmla="*/ 0 w 361"/>
                <a:gd name="T3" fmla="*/ 0 h 853"/>
                <a:gd name="T4" fmla="*/ 361 w 361"/>
                <a:gd name="T5" fmla="*/ 0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1" h="853">
                  <a:moveTo>
                    <a:pt x="0" y="853"/>
                  </a:moveTo>
                  <a:lnTo>
                    <a:pt x="0" y="0"/>
                  </a:lnTo>
                  <a:lnTo>
                    <a:pt x="3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AA1D54DA-D603-474C-87BF-551305533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8" y="1937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2CA8E37D-49D7-4426-96BE-4DC153114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1998"/>
              <a:ext cx="124" cy="68"/>
            </a:xfrm>
            <a:custGeom>
              <a:avLst/>
              <a:gdLst>
                <a:gd name="T0" fmla="*/ 0 w 124"/>
                <a:gd name="T1" fmla="*/ 68 h 68"/>
                <a:gd name="T2" fmla="*/ 0 w 124"/>
                <a:gd name="T3" fmla="*/ 0 h 68"/>
                <a:gd name="T4" fmla="*/ 124 w 12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" h="68">
                  <a:moveTo>
                    <a:pt x="0" y="68"/>
                  </a:moveTo>
                  <a:lnTo>
                    <a:pt x="0" y="0"/>
                  </a:lnTo>
                  <a:lnTo>
                    <a:pt x="1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C54D2D83-629D-4020-89BD-A3E896474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" y="2080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DF481413-A81D-4E98-850D-AC1FBAF82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2072"/>
              <a:ext cx="106" cy="69"/>
            </a:xfrm>
            <a:custGeom>
              <a:avLst/>
              <a:gdLst>
                <a:gd name="T0" fmla="*/ 0 w 106"/>
                <a:gd name="T1" fmla="*/ 0 h 69"/>
                <a:gd name="T2" fmla="*/ 0 w 106"/>
                <a:gd name="T3" fmla="*/ 69 h 69"/>
                <a:gd name="T4" fmla="*/ 106 w 10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69">
                  <a:moveTo>
                    <a:pt x="0" y="0"/>
                  </a:moveTo>
                  <a:lnTo>
                    <a:pt x="0" y="69"/>
                  </a:lnTo>
                  <a:lnTo>
                    <a:pt x="10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A24F2F13-D645-4723-AE92-E637530E1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2069"/>
              <a:ext cx="46" cy="104"/>
            </a:xfrm>
            <a:custGeom>
              <a:avLst/>
              <a:gdLst>
                <a:gd name="T0" fmla="*/ 0 w 46"/>
                <a:gd name="T1" fmla="*/ 104 h 104"/>
                <a:gd name="T2" fmla="*/ 0 w 46"/>
                <a:gd name="T3" fmla="*/ 0 h 104"/>
                <a:gd name="T4" fmla="*/ 46 w 4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4">
                  <a:moveTo>
                    <a:pt x="0" y="104"/>
                  </a:move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DF8056ED-30E5-4EE5-94CA-D8F7C648D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3043429A-A557-43A7-B489-FC496D4D9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2179"/>
              <a:ext cx="127" cy="105"/>
            </a:xfrm>
            <a:custGeom>
              <a:avLst/>
              <a:gdLst>
                <a:gd name="T0" fmla="*/ 0 w 127"/>
                <a:gd name="T1" fmla="*/ 0 h 105"/>
                <a:gd name="T2" fmla="*/ 0 w 127"/>
                <a:gd name="T3" fmla="*/ 105 h 105"/>
                <a:gd name="T4" fmla="*/ 127 w 127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105">
                  <a:moveTo>
                    <a:pt x="0" y="0"/>
                  </a:moveTo>
                  <a:lnTo>
                    <a:pt x="0" y="105"/>
                  </a:lnTo>
                  <a:lnTo>
                    <a:pt x="127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073E50C5-6E63-4E7A-B75C-85BB6AF79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2176"/>
              <a:ext cx="122" cy="229"/>
            </a:xfrm>
            <a:custGeom>
              <a:avLst/>
              <a:gdLst>
                <a:gd name="T0" fmla="*/ 0 w 122"/>
                <a:gd name="T1" fmla="*/ 229 h 229"/>
                <a:gd name="T2" fmla="*/ 0 w 122"/>
                <a:gd name="T3" fmla="*/ 0 h 229"/>
                <a:gd name="T4" fmla="*/ 122 w 122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229">
                  <a:moveTo>
                    <a:pt x="0" y="229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7E41B166-B665-40AA-9A7D-753D5F74D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" y="2366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B3E011B2-B63B-4464-A4B4-01C39C0E1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2426"/>
              <a:ext cx="33" cy="69"/>
            </a:xfrm>
            <a:custGeom>
              <a:avLst/>
              <a:gdLst>
                <a:gd name="T0" fmla="*/ 0 w 33"/>
                <a:gd name="T1" fmla="*/ 69 h 69"/>
                <a:gd name="T2" fmla="*/ 0 w 33"/>
                <a:gd name="T3" fmla="*/ 0 h 69"/>
                <a:gd name="T4" fmla="*/ 33 w 3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9">
                  <a:moveTo>
                    <a:pt x="0" y="69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466535A-617F-4695-A462-2EF881B79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9" y="2509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B4341251-1C1D-4266-B3B8-F011EE927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2501"/>
              <a:ext cx="29" cy="68"/>
            </a:xfrm>
            <a:custGeom>
              <a:avLst/>
              <a:gdLst>
                <a:gd name="T0" fmla="*/ 0 w 29"/>
                <a:gd name="T1" fmla="*/ 0 h 68"/>
                <a:gd name="T2" fmla="*/ 0 w 29"/>
                <a:gd name="T3" fmla="*/ 68 h 68"/>
                <a:gd name="T4" fmla="*/ 29 w 2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0" y="68"/>
                  </a:lnTo>
                  <a:lnTo>
                    <a:pt x="2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F2CD2045-8615-425E-9C70-621EBE2B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498"/>
              <a:ext cx="241" cy="140"/>
            </a:xfrm>
            <a:custGeom>
              <a:avLst/>
              <a:gdLst>
                <a:gd name="T0" fmla="*/ 0 w 241"/>
                <a:gd name="T1" fmla="*/ 140 h 140"/>
                <a:gd name="T2" fmla="*/ 0 w 241"/>
                <a:gd name="T3" fmla="*/ 0 h 140"/>
                <a:gd name="T4" fmla="*/ 241 w 241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1" h="140">
                  <a:moveTo>
                    <a:pt x="0" y="140"/>
                  </a:moveTo>
                  <a:lnTo>
                    <a:pt x="0" y="0"/>
                  </a:lnTo>
                  <a:lnTo>
                    <a:pt x="2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19F1A769-3869-4848-A9E8-671E89C36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44364B21-5707-4DE6-A9B9-B3D087E67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2712"/>
              <a:ext cx="240" cy="68"/>
            </a:xfrm>
            <a:custGeom>
              <a:avLst/>
              <a:gdLst>
                <a:gd name="T0" fmla="*/ 0 w 240"/>
                <a:gd name="T1" fmla="*/ 68 h 68"/>
                <a:gd name="T2" fmla="*/ 0 w 240"/>
                <a:gd name="T3" fmla="*/ 0 h 68"/>
                <a:gd name="T4" fmla="*/ 240 w 24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68">
                  <a:moveTo>
                    <a:pt x="0" y="68"/>
                  </a:moveTo>
                  <a:lnTo>
                    <a:pt x="0" y="0"/>
                  </a:lnTo>
                  <a:lnTo>
                    <a:pt x="2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750B6693-67BE-45A6-865D-740AEC9E4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1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D6EBE54D-F2DB-4EF1-AD06-C39EB5FC1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2786"/>
              <a:ext cx="180" cy="69"/>
            </a:xfrm>
            <a:custGeom>
              <a:avLst/>
              <a:gdLst>
                <a:gd name="T0" fmla="*/ 0 w 180"/>
                <a:gd name="T1" fmla="*/ 0 h 69"/>
                <a:gd name="T2" fmla="*/ 0 w 180"/>
                <a:gd name="T3" fmla="*/ 69 h 69"/>
                <a:gd name="T4" fmla="*/ 180 w 18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69">
                  <a:moveTo>
                    <a:pt x="0" y="0"/>
                  </a:moveTo>
                  <a:lnTo>
                    <a:pt x="0" y="69"/>
                  </a:lnTo>
                  <a:lnTo>
                    <a:pt x="18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FCFBA743-4BDF-4705-A4EA-5171165C1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2644"/>
              <a:ext cx="82" cy="139"/>
            </a:xfrm>
            <a:custGeom>
              <a:avLst/>
              <a:gdLst>
                <a:gd name="T0" fmla="*/ 0 w 82"/>
                <a:gd name="T1" fmla="*/ 0 h 139"/>
                <a:gd name="T2" fmla="*/ 0 w 82"/>
                <a:gd name="T3" fmla="*/ 139 h 139"/>
                <a:gd name="T4" fmla="*/ 82 w 82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39">
                  <a:moveTo>
                    <a:pt x="0" y="0"/>
                  </a:moveTo>
                  <a:lnTo>
                    <a:pt x="0" y="139"/>
                  </a:lnTo>
                  <a:lnTo>
                    <a:pt x="82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1F339170-940C-4833-AC40-6F507F59F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2411"/>
              <a:ext cx="43" cy="230"/>
            </a:xfrm>
            <a:custGeom>
              <a:avLst/>
              <a:gdLst>
                <a:gd name="T0" fmla="*/ 0 w 43"/>
                <a:gd name="T1" fmla="*/ 0 h 230"/>
                <a:gd name="T2" fmla="*/ 0 w 43"/>
                <a:gd name="T3" fmla="*/ 230 h 230"/>
                <a:gd name="T4" fmla="*/ 43 w 43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30">
                  <a:moveTo>
                    <a:pt x="0" y="0"/>
                  </a:moveTo>
                  <a:lnTo>
                    <a:pt x="0" y="230"/>
                  </a:lnTo>
                  <a:lnTo>
                    <a:pt x="43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13468B61-81BF-4D41-8EA0-E39AEFF15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2408"/>
              <a:ext cx="122" cy="292"/>
            </a:xfrm>
            <a:custGeom>
              <a:avLst/>
              <a:gdLst>
                <a:gd name="T0" fmla="*/ 0 w 122"/>
                <a:gd name="T1" fmla="*/ 292 h 292"/>
                <a:gd name="T2" fmla="*/ 0 w 122"/>
                <a:gd name="T3" fmla="*/ 0 h 292"/>
                <a:gd name="T4" fmla="*/ 122 w 122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292">
                  <a:moveTo>
                    <a:pt x="0" y="292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B298A5B6-91EC-4512-9D71-7690BC1CB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7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B936CBD7-BE7A-42BA-9D31-5A3394BE0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2706"/>
              <a:ext cx="543" cy="292"/>
            </a:xfrm>
            <a:custGeom>
              <a:avLst/>
              <a:gdLst>
                <a:gd name="T0" fmla="*/ 0 w 543"/>
                <a:gd name="T1" fmla="*/ 0 h 292"/>
                <a:gd name="T2" fmla="*/ 0 w 543"/>
                <a:gd name="T3" fmla="*/ 292 h 292"/>
                <a:gd name="T4" fmla="*/ 543 w 543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3" h="292">
                  <a:moveTo>
                    <a:pt x="0" y="0"/>
                  </a:moveTo>
                  <a:lnTo>
                    <a:pt x="0" y="292"/>
                  </a:lnTo>
                  <a:lnTo>
                    <a:pt x="543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DF4A84BE-AF48-4496-A6E5-0E040D055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" y="2703"/>
              <a:ext cx="141" cy="216"/>
            </a:xfrm>
            <a:custGeom>
              <a:avLst/>
              <a:gdLst>
                <a:gd name="T0" fmla="*/ 0 w 141"/>
                <a:gd name="T1" fmla="*/ 216 h 216"/>
                <a:gd name="T2" fmla="*/ 0 w 141"/>
                <a:gd name="T3" fmla="*/ 0 h 216"/>
                <a:gd name="T4" fmla="*/ 141 w 141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216">
                  <a:moveTo>
                    <a:pt x="0" y="216"/>
                  </a:moveTo>
                  <a:lnTo>
                    <a:pt x="0" y="0"/>
                  </a:lnTo>
                  <a:lnTo>
                    <a:pt x="1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65DEED6D-378D-4296-8CFE-D688C512B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9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6538195F-6E5B-4CDD-9A9C-907EDAFD4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" y="2925"/>
              <a:ext cx="586" cy="215"/>
            </a:xfrm>
            <a:custGeom>
              <a:avLst/>
              <a:gdLst>
                <a:gd name="T0" fmla="*/ 0 w 586"/>
                <a:gd name="T1" fmla="*/ 0 h 215"/>
                <a:gd name="T2" fmla="*/ 0 w 586"/>
                <a:gd name="T3" fmla="*/ 215 h 215"/>
                <a:gd name="T4" fmla="*/ 586 w 586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6" h="215">
                  <a:moveTo>
                    <a:pt x="0" y="0"/>
                  </a:moveTo>
                  <a:lnTo>
                    <a:pt x="0" y="215"/>
                  </a:lnTo>
                  <a:lnTo>
                    <a:pt x="586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C2DE9842-17CE-4B30-9454-528CD8C96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" y="2068"/>
              <a:ext cx="37" cy="854"/>
            </a:xfrm>
            <a:custGeom>
              <a:avLst/>
              <a:gdLst>
                <a:gd name="T0" fmla="*/ 0 w 37"/>
                <a:gd name="T1" fmla="*/ 0 h 854"/>
                <a:gd name="T2" fmla="*/ 0 w 37"/>
                <a:gd name="T3" fmla="*/ 854 h 854"/>
                <a:gd name="T4" fmla="*/ 37 w 37"/>
                <a:gd name="T5" fmla="*/ 854 h 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854">
                  <a:moveTo>
                    <a:pt x="0" y="0"/>
                  </a:moveTo>
                  <a:lnTo>
                    <a:pt x="0" y="854"/>
                  </a:lnTo>
                  <a:lnTo>
                    <a:pt x="37" y="85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87D20213-0E75-4B7E-812D-1AA4DEE88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" y="2065"/>
              <a:ext cx="293" cy="1383"/>
            </a:xfrm>
            <a:custGeom>
              <a:avLst/>
              <a:gdLst>
                <a:gd name="T0" fmla="*/ 0 w 293"/>
                <a:gd name="T1" fmla="*/ 1383 h 1383"/>
                <a:gd name="T2" fmla="*/ 0 w 293"/>
                <a:gd name="T3" fmla="*/ 0 h 1383"/>
                <a:gd name="T4" fmla="*/ 293 w 293"/>
                <a:gd name="T5" fmla="*/ 0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3" h="1383">
                  <a:moveTo>
                    <a:pt x="0" y="1383"/>
                  </a:moveTo>
                  <a:lnTo>
                    <a:pt x="0" y="0"/>
                  </a:lnTo>
                  <a:lnTo>
                    <a:pt x="29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6B1A558A-2BB7-4504-829A-6387ECA42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3223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65DDD6AC-D891-4CB0-BC36-4B78C5BE0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3283"/>
              <a:ext cx="76" cy="69"/>
            </a:xfrm>
            <a:custGeom>
              <a:avLst/>
              <a:gdLst>
                <a:gd name="T0" fmla="*/ 0 w 76"/>
                <a:gd name="T1" fmla="*/ 69 h 69"/>
                <a:gd name="T2" fmla="*/ 0 w 76"/>
                <a:gd name="T3" fmla="*/ 0 h 69"/>
                <a:gd name="T4" fmla="*/ 76 w 7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69">
                  <a:moveTo>
                    <a:pt x="0" y="69"/>
                  </a:moveTo>
                  <a:lnTo>
                    <a:pt x="0" y="0"/>
                  </a:lnTo>
                  <a:lnTo>
                    <a:pt x="7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0CFD88D1-6474-4619-A438-599217C1A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3366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E41C0F3F-1750-4708-8987-36D4AB1E5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3358"/>
              <a:ext cx="61" cy="68"/>
            </a:xfrm>
            <a:custGeom>
              <a:avLst/>
              <a:gdLst>
                <a:gd name="T0" fmla="*/ 0 w 61"/>
                <a:gd name="T1" fmla="*/ 0 h 68"/>
                <a:gd name="T2" fmla="*/ 0 w 61"/>
                <a:gd name="T3" fmla="*/ 68 h 68"/>
                <a:gd name="T4" fmla="*/ 61 w 6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68">
                  <a:moveTo>
                    <a:pt x="0" y="0"/>
                  </a:moveTo>
                  <a:lnTo>
                    <a:pt x="0" y="68"/>
                  </a:lnTo>
                  <a:lnTo>
                    <a:pt x="6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28391129-D3C8-4562-8C3F-9BD98EFFD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3355"/>
              <a:ext cx="107" cy="104"/>
            </a:xfrm>
            <a:custGeom>
              <a:avLst/>
              <a:gdLst>
                <a:gd name="T0" fmla="*/ 0 w 107"/>
                <a:gd name="T1" fmla="*/ 104 h 104"/>
                <a:gd name="T2" fmla="*/ 0 w 107"/>
                <a:gd name="T3" fmla="*/ 0 h 104"/>
                <a:gd name="T4" fmla="*/ 107 w 107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104">
                  <a:moveTo>
                    <a:pt x="0" y="104"/>
                  </a:moveTo>
                  <a:lnTo>
                    <a:pt x="0" y="0"/>
                  </a:lnTo>
                  <a:lnTo>
                    <a:pt x="1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66C53870-B8B6-482C-B7A4-2321F2F5E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5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E1D8D2CC-DED7-4EAC-8E73-132E4867A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3465"/>
              <a:ext cx="147" cy="104"/>
            </a:xfrm>
            <a:custGeom>
              <a:avLst/>
              <a:gdLst>
                <a:gd name="T0" fmla="*/ 0 w 147"/>
                <a:gd name="T1" fmla="*/ 0 h 104"/>
                <a:gd name="T2" fmla="*/ 0 w 147"/>
                <a:gd name="T3" fmla="*/ 104 h 104"/>
                <a:gd name="T4" fmla="*/ 147 w 147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04">
                  <a:moveTo>
                    <a:pt x="0" y="0"/>
                  </a:moveTo>
                  <a:lnTo>
                    <a:pt x="0" y="104"/>
                  </a:lnTo>
                  <a:lnTo>
                    <a:pt x="147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E600B385-99FE-4168-82B3-D0807C432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462"/>
              <a:ext cx="11" cy="157"/>
            </a:xfrm>
            <a:custGeom>
              <a:avLst/>
              <a:gdLst>
                <a:gd name="T0" fmla="*/ 0 w 11"/>
                <a:gd name="T1" fmla="*/ 157 h 157"/>
                <a:gd name="T2" fmla="*/ 0 w 11"/>
                <a:gd name="T3" fmla="*/ 0 h 157"/>
                <a:gd name="T4" fmla="*/ 11 w 11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7">
                  <a:moveTo>
                    <a:pt x="0" y="157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306DA4F8-19CA-47B9-904F-C96C346AB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7" y="3651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5B14A932-369A-48E1-AB9E-D831CF03B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3712"/>
              <a:ext cx="189" cy="68"/>
            </a:xfrm>
            <a:custGeom>
              <a:avLst/>
              <a:gdLst>
                <a:gd name="T0" fmla="*/ 0 w 189"/>
                <a:gd name="T1" fmla="*/ 68 h 68"/>
                <a:gd name="T2" fmla="*/ 0 w 189"/>
                <a:gd name="T3" fmla="*/ 0 h 68"/>
                <a:gd name="T4" fmla="*/ 189 w 18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68">
                  <a:moveTo>
                    <a:pt x="0" y="68"/>
                  </a:moveTo>
                  <a:lnTo>
                    <a:pt x="0" y="0"/>
                  </a:lnTo>
                  <a:lnTo>
                    <a:pt x="18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D1E4C30E-FCA2-4DAB-BADA-8D6849D1F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5" y="3794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68A328BD-A5C6-4A7F-AAAD-50719B660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3786"/>
              <a:ext cx="127" cy="68"/>
            </a:xfrm>
            <a:custGeom>
              <a:avLst/>
              <a:gdLst>
                <a:gd name="T0" fmla="*/ 0 w 127"/>
                <a:gd name="T1" fmla="*/ 0 h 68"/>
                <a:gd name="T2" fmla="*/ 0 w 127"/>
                <a:gd name="T3" fmla="*/ 68 h 68"/>
                <a:gd name="T4" fmla="*/ 127 w 12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8">
                  <a:moveTo>
                    <a:pt x="0" y="0"/>
                  </a:moveTo>
                  <a:lnTo>
                    <a:pt x="0" y="68"/>
                  </a:lnTo>
                  <a:lnTo>
                    <a:pt x="12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CC11D334-5622-4E99-AFE2-DA8296893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625"/>
              <a:ext cx="21" cy="158"/>
            </a:xfrm>
            <a:custGeom>
              <a:avLst/>
              <a:gdLst>
                <a:gd name="T0" fmla="*/ 0 w 21"/>
                <a:gd name="T1" fmla="*/ 0 h 158"/>
                <a:gd name="T2" fmla="*/ 0 w 21"/>
                <a:gd name="T3" fmla="*/ 158 h 158"/>
                <a:gd name="T4" fmla="*/ 21 w 21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58">
                  <a:moveTo>
                    <a:pt x="0" y="0"/>
                  </a:moveTo>
                  <a:lnTo>
                    <a:pt x="0" y="158"/>
                  </a:lnTo>
                  <a:lnTo>
                    <a:pt x="21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006D142B-1901-4576-A6DC-95F7236A1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" y="3622"/>
              <a:ext cx="10" cy="221"/>
            </a:xfrm>
            <a:custGeom>
              <a:avLst/>
              <a:gdLst>
                <a:gd name="T0" fmla="*/ 0 w 10"/>
                <a:gd name="T1" fmla="*/ 221 h 221"/>
                <a:gd name="T2" fmla="*/ 0 w 10"/>
                <a:gd name="T3" fmla="*/ 0 h 221"/>
                <a:gd name="T4" fmla="*/ 10 w 10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21">
                  <a:moveTo>
                    <a:pt x="0" y="221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C0DA65F0-5B2A-4926-AA5D-578878D73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3B07F802-0046-4B8A-91D9-BDD7AE4FE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3997"/>
              <a:ext cx="63" cy="69"/>
            </a:xfrm>
            <a:custGeom>
              <a:avLst/>
              <a:gdLst>
                <a:gd name="T0" fmla="*/ 0 w 63"/>
                <a:gd name="T1" fmla="*/ 69 h 69"/>
                <a:gd name="T2" fmla="*/ 0 w 63"/>
                <a:gd name="T3" fmla="*/ 0 h 69"/>
                <a:gd name="T4" fmla="*/ 63 w 6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69">
                  <a:moveTo>
                    <a:pt x="0" y="69"/>
                  </a:moveTo>
                  <a:lnTo>
                    <a:pt x="0" y="0"/>
                  </a:lnTo>
                  <a:lnTo>
                    <a:pt x="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40D1AE7D-FD39-4568-9D8F-2E9BEE254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47399E99-8089-4583-B5D2-72ED8EDBE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4072"/>
              <a:ext cx="47" cy="68"/>
            </a:xfrm>
            <a:custGeom>
              <a:avLst/>
              <a:gdLst>
                <a:gd name="T0" fmla="*/ 0 w 47"/>
                <a:gd name="T1" fmla="*/ 0 h 68"/>
                <a:gd name="T2" fmla="*/ 0 w 47"/>
                <a:gd name="T3" fmla="*/ 68 h 68"/>
                <a:gd name="T4" fmla="*/ 47 w 4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68">
                  <a:moveTo>
                    <a:pt x="0" y="0"/>
                  </a:moveTo>
                  <a:lnTo>
                    <a:pt x="0" y="68"/>
                  </a:lnTo>
                  <a:lnTo>
                    <a:pt x="4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4F43E883-5C67-474D-8715-CD6F12A99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" y="3848"/>
              <a:ext cx="114" cy="221"/>
            </a:xfrm>
            <a:custGeom>
              <a:avLst/>
              <a:gdLst>
                <a:gd name="T0" fmla="*/ 0 w 114"/>
                <a:gd name="T1" fmla="*/ 0 h 221"/>
                <a:gd name="T2" fmla="*/ 0 w 114"/>
                <a:gd name="T3" fmla="*/ 221 h 221"/>
                <a:gd name="T4" fmla="*/ 114 w 114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221">
                  <a:moveTo>
                    <a:pt x="0" y="0"/>
                  </a:moveTo>
                  <a:lnTo>
                    <a:pt x="0" y="221"/>
                  </a:lnTo>
                  <a:lnTo>
                    <a:pt x="114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C39447DF-2B64-43F5-B85C-750655FFC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3846"/>
              <a:ext cx="18" cy="251"/>
            </a:xfrm>
            <a:custGeom>
              <a:avLst/>
              <a:gdLst>
                <a:gd name="T0" fmla="*/ 0 w 18"/>
                <a:gd name="T1" fmla="*/ 251 h 251"/>
                <a:gd name="T2" fmla="*/ 0 w 18"/>
                <a:gd name="T3" fmla="*/ 0 h 251"/>
                <a:gd name="T4" fmla="*/ 18 w 18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51">
                  <a:moveTo>
                    <a:pt x="0" y="251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1BBC4E67-236A-4393-A177-76DEF76DA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1B87413C-121B-4D8E-B86A-DDA32308F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4283"/>
              <a:ext cx="141" cy="68"/>
            </a:xfrm>
            <a:custGeom>
              <a:avLst/>
              <a:gdLst>
                <a:gd name="T0" fmla="*/ 0 w 141"/>
                <a:gd name="T1" fmla="*/ 68 h 68"/>
                <a:gd name="T2" fmla="*/ 0 w 141"/>
                <a:gd name="T3" fmla="*/ 0 h 68"/>
                <a:gd name="T4" fmla="*/ 141 w 14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68">
                  <a:moveTo>
                    <a:pt x="0" y="68"/>
                  </a:moveTo>
                  <a:lnTo>
                    <a:pt x="0" y="0"/>
                  </a:lnTo>
                  <a:lnTo>
                    <a:pt x="1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A1B43086-1775-4493-89FA-DA641EDF1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5A6CFE63-ADDA-4E7C-A9AC-93F84284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4357"/>
              <a:ext cx="113" cy="69"/>
            </a:xfrm>
            <a:custGeom>
              <a:avLst/>
              <a:gdLst>
                <a:gd name="T0" fmla="*/ 0 w 113"/>
                <a:gd name="T1" fmla="*/ 0 h 69"/>
                <a:gd name="T2" fmla="*/ 0 w 113"/>
                <a:gd name="T3" fmla="*/ 69 h 69"/>
                <a:gd name="T4" fmla="*/ 113 w 11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69">
                  <a:moveTo>
                    <a:pt x="0" y="0"/>
                  </a:moveTo>
                  <a:lnTo>
                    <a:pt x="0" y="69"/>
                  </a:lnTo>
                  <a:lnTo>
                    <a:pt x="11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A63E5864-E4AC-405B-9D84-A558220D2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4103"/>
              <a:ext cx="48" cy="251"/>
            </a:xfrm>
            <a:custGeom>
              <a:avLst/>
              <a:gdLst>
                <a:gd name="T0" fmla="*/ 0 w 48"/>
                <a:gd name="T1" fmla="*/ 0 h 251"/>
                <a:gd name="T2" fmla="*/ 0 w 48"/>
                <a:gd name="T3" fmla="*/ 251 h 251"/>
                <a:gd name="T4" fmla="*/ 48 w 48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51">
                  <a:moveTo>
                    <a:pt x="0" y="0"/>
                  </a:moveTo>
                  <a:lnTo>
                    <a:pt x="0" y="251"/>
                  </a:lnTo>
                  <a:lnTo>
                    <a:pt x="48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A04A1BF5-E0FF-4645-A366-FAE2495B8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4100"/>
              <a:ext cx="22" cy="266"/>
            </a:xfrm>
            <a:custGeom>
              <a:avLst/>
              <a:gdLst>
                <a:gd name="T0" fmla="*/ 0 w 22"/>
                <a:gd name="T1" fmla="*/ 266 h 266"/>
                <a:gd name="T2" fmla="*/ 0 w 22"/>
                <a:gd name="T3" fmla="*/ 0 h 266"/>
                <a:gd name="T4" fmla="*/ 22 w 22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6">
                  <a:moveTo>
                    <a:pt x="0" y="266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33D23C5D-FDE2-45F4-ABDE-CB3ACAA06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1" y="4508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17585D2E-4622-4586-BCA7-AAF2EA242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4568"/>
              <a:ext cx="18" cy="69"/>
            </a:xfrm>
            <a:custGeom>
              <a:avLst/>
              <a:gdLst>
                <a:gd name="T0" fmla="*/ 0 w 18"/>
                <a:gd name="T1" fmla="*/ 69 h 69"/>
                <a:gd name="T2" fmla="*/ 0 w 18"/>
                <a:gd name="T3" fmla="*/ 0 h 69"/>
                <a:gd name="T4" fmla="*/ 18 w 1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69">
                  <a:moveTo>
                    <a:pt x="0" y="69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1D26FD59-457F-48E1-B102-30A178CC4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" y="4651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2FE29289-4004-4707-8927-4E2F66A51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4643"/>
              <a:ext cx="14" cy="68"/>
            </a:xfrm>
            <a:custGeom>
              <a:avLst/>
              <a:gdLst>
                <a:gd name="T0" fmla="*/ 0 w 14"/>
                <a:gd name="T1" fmla="*/ 0 h 68"/>
                <a:gd name="T2" fmla="*/ 0 w 14"/>
                <a:gd name="T3" fmla="*/ 68 h 68"/>
                <a:gd name="T4" fmla="*/ 14 w 1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68">
                  <a:moveTo>
                    <a:pt x="0" y="0"/>
                  </a:moveTo>
                  <a:lnTo>
                    <a:pt x="0" y="68"/>
                  </a:lnTo>
                  <a:lnTo>
                    <a:pt x="1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D4BB3D7C-11B7-4D82-8B92-A720476F9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4372"/>
              <a:ext cx="96" cy="268"/>
            </a:xfrm>
            <a:custGeom>
              <a:avLst/>
              <a:gdLst>
                <a:gd name="T0" fmla="*/ 0 w 96"/>
                <a:gd name="T1" fmla="*/ 0 h 268"/>
                <a:gd name="T2" fmla="*/ 0 w 96"/>
                <a:gd name="T3" fmla="*/ 268 h 268"/>
                <a:gd name="T4" fmla="*/ 96 w 96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268">
                  <a:moveTo>
                    <a:pt x="0" y="0"/>
                  </a:moveTo>
                  <a:lnTo>
                    <a:pt x="0" y="268"/>
                  </a:lnTo>
                  <a:lnTo>
                    <a:pt x="96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6ADF1FD0-09EA-47F4-BE8B-5A3380FDA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" y="4369"/>
              <a:ext cx="214" cy="240"/>
            </a:xfrm>
            <a:custGeom>
              <a:avLst/>
              <a:gdLst>
                <a:gd name="T0" fmla="*/ 0 w 214"/>
                <a:gd name="T1" fmla="*/ 240 h 240"/>
                <a:gd name="T2" fmla="*/ 0 w 214"/>
                <a:gd name="T3" fmla="*/ 0 h 240"/>
                <a:gd name="T4" fmla="*/ 214 w 214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" h="240">
                  <a:moveTo>
                    <a:pt x="0" y="240"/>
                  </a:moveTo>
                  <a:lnTo>
                    <a:pt x="0" y="0"/>
                  </a:lnTo>
                  <a:lnTo>
                    <a:pt x="2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7FED4241-F3A1-43C4-84C3-0A5BB965C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0E1F9BEB-F525-404F-9A75-A4F0F633F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" y="4615"/>
              <a:ext cx="354" cy="239"/>
            </a:xfrm>
            <a:custGeom>
              <a:avLst/>
              <a:gdLst>
                <a:gd name="T0" fmla="*/ 0 w 354"/>
                <a:gd name="T1" fmla="*/ 0 h 239"/>
                <a:gd name="T2" fmla="*/ 0 w 354"/>
                <a:gd name="T3" fmla="*/ 239 h 239"/>
                <a:gd name="T4" fmla="*/ 354 w 354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4" h="239">
                  <a:moveTo>
                    <a:pt x="0" y="0"/>
                  </a:moveTo>
                  <a:lnTo>
                    <a:pt x="0" y="239"/>
                  </a:lnTo>
                  <a:lnTo>
                    <a:pt x="354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E07D5A70-3361-4CCC-8CDF-A44A43919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" y="4612"/>
              <a:ext cx="305" cy="224"/>
            </a:xfrm>
            <a:custGeom>
              <a:avLst/>
              <a:gdLst>
                <a:gd name="T0" fmla="*/ 0 w 305"/>
                <a:gd name="T1" fmla="*/ 224 h 224"/>
                <a:gd name="T2" fmla="*/ 0 w 305"/>
                <a:gd name="T3" fmla="*/ 0 h 224"/>
                <a:gd name="T4" fmla="*/ 305 w 305"/>
                <a:gd name="T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224">
                  <a:moveTo>
                    <a:pt x="0" y="224"/>
                  </a:moveTo>
                  <a:lnTo>
                    <a:pt x="0" y="0"/>
                  </a:lnTo>
                  <a:lnTo>
                    <a:pt x="3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EFC36823-95D7-435F-B45B-82EBB4B87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xmlns="" id="{B2B8B23C-3CD0-4742-89A6-565CD420A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4997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0 w 127"/>
                <a:gd name="T3" fmla="*/ 0 h 68"/>
                <a:gd name="T4" fmla="*/ 127 w 12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0" y="0"/>
                  </a:lnTo>
                  <a:lnTo>
                    <a:pt x="1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A035CD73-C2C9-4C42-9D53-F521CC5B2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xmlns="" id="{9E8A3854-D87B-4653-A34D-C57034DCA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5071"/>
              <a:ext cx="103" cy="69"/>
            </a:xfrm>
            <a:custGeom>
              <a:avLst/>
              <a:gdLst>
                <a:gd name="T0" fmla="*/ 0 w 103"/>
                <a:gd name="T1" fmla="*/ 0 h 69"/>
                <a:gd name="T2" fmla="*/ 0 w 103"/>
                <a:gd name="T3" fmla="*/ 69 h 69"/>
                <a:gd name="T4" fmla="*/ 103 w 10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69">
                  <a:moveTo>
                    <a:pt x="0" y="0"/>
                  </a:moveTo>
                  <a:lnTo>
                    <a:pt x="0" y="69"/>
                  </a:lnTo>
                  <a:lnTo>
                    <a:pt x="10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BBC6746C-7207-4F55-BB9C-9DCB7EDD6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" y="4842"/>
              <a:ext cx="477" cy="226"/>
            </a:xfrm>
            <a:custGeom>
              <a:avLst/>
              <a:gdLst>
                <a:gd name="T0" fmla="*/ 0 w 477"/>
                <a:gd name="T1" fmla="*/ 0 h 226"/>
                <a:gd name="T2" fmla="*/ 0 w 477"/>
                <a:gd name="T3" fmla="*/ 226 h 226"/>
                <a:gd name="T4" fmla="*/ 477 w 477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7" h="226">
                  <a:moveTo>
                    <a:pt x="0" y="0"/>
                  </a:moveTo>
                  <a:lnTo>
                    <a:pt x="0" y="226"/>
                  </a:lnTo>
                  <a:lnTo>
                    <a:pt x="477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DF9CE26E-AEF5-4218-B533-D36CD4CFF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" y="3454"/>
              <a:ext cx="55" cy="1385"/>
            </a:xfrm>
            <a:custGeom>
              <a:avLst/>
              <a:gdLst>
                <a:gd name="T0" fmla="*/ 0 w 55"/>
                <a:gd name="T1" fmla="*/ 0 h 1385"/>
                <a:gd name="T2" fmla="*/ 0 w 55"/>
                <a:gd name="T3" fmla="*/ 1385 h 1385"/>
                <a:gd name="T4" fmla="*/ 55 w 55"/>
                <a:gd name="T5" fmla="*/ 1385 h 1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385">
                  <a:moveTo>
                    <a:pt x="0" y="0"/>
                  </a:moveTo>
                  <a:lnTo>
                    <a:pt x="0" y="1385"/>
                  </a:lnTo>
                  <a:lnTo>
                    <a:pt x="55" y="13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1FB7E39D-9327-4C58-AE62-036765B93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" y="3451"/>
              <a:ext cx="103" cy="912"/>
            </a:xfrm>
            <a:custGeom>
              <a:avLst/>
              <a:gdLst>
                <a:gd name="T0" fmla="*/ 0 w 103"/>
                <a:gd name="T1" fmla="*/ 912 h 912"/>
                <a:gd name="T2" fmla="*/ 0 w 103"/>
                <a:gd name="T3" fmla="*/ 0 h 912"/>
                <a:gd name="T4" fmla="*/ 103 w 103"/>
                <a:gd name="T5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912">
                  <a:moveTo>
                    <a:pt x="0" y="912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D096072B-D4B7-4758-AD50-3E6E00B1C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D402AB73-2E39-42A8-B7DE-DA8A65122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" y="4369"/>
              <a:ext cx="320" cy="914"/>
            </a:xfrm>
            <a:custGeom>
              <a:avLst/>
              <a:gdLst>
                <a:gd name="T0" fmla="*/ 0 w 320"/>
                <a:gd name="T1" fmla="*/ 0 h 914"/>
                <a:gd name="T2" fmla="*/ 0 w 320"/>
                <a:gd name="T3" fmla="*/ 914 h 914"/>
                <a:gd name="T4" fmla="*/ 320 w 320"/>
                <a:gd name="T5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" h="914">
                  <a:moveTo>
                    <a:pt x="0" y="0"/>
                  </a:moveTo>
                  <a:lnTo>
                    <a:pt x="0" y="914"/>
                  </a:lnTo>
                  <a:lnTo>
                    <a:pt x="320" y="91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5BD1A5AE-8FC9-41FE-8A65-C47FE78DC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4366"/>
              <a:ext cx="315" cy="527"/>
            </a:xfrm>
            <a:custGeom>
              <a:avLst/>
              <a:gdLst>
                <a:gd name="T0" fmla="*/ 0 w 315"/>
                <a:gd name="T1" fmla="*/ 527 h 527"/>
                <a:gd name="T2" fmla="*/ 0 w 315"/>
                <a:gd name="T3" fmla="*/ 0 h 527"/>
                <a:gd name="T4" fmla="*/ 315 w 315"/>
                <a:gd name="T5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5" h="527">
                  <a:moveTo>
                    <a:pt x="0" y="527"/>
                  </a:moveTo>
                  <a:lnTo>
                    <a:pt x="0" y="0"/>
                  </a:lnTo>
                  <a:lnTo>
                    <a:pt x="3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5BAB74F6-25C3-4DA6-9025-B7F9221C5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7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5F6FECB2-E63C-479A-A391-6AC133464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4899"/>
              <a:ext cx="1432" cy="526"/>
            </a:xfrm>
            <a:custGeom>
              <a:avLst/>
              <a:gdLst>
                <a:gd name="T0" fmla="*/ 0 w 1432"/>
                <a:gd name="T1" fmla="*/ 0 h 526"/>
                <a:gd name="T2" fmla="*/ 0 w 1432"/>
                <a:gd name="T3" fmla="*/ 526 h 526"/>
                <a:gd name="T4" fmla="*/ 1432 w 1432"/>
                <a:gd name="T5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2" h="526">
                  <a:moveTo>
                    <a:pt x="0" y="0"/>
                  </a:moveTo>
                  <a:lnTo>
                    <a:pt x="0" y="526"/>
                  </a:lnTo>
                  <a:lnTo>
                    <a:pt x="1432" y="5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20B79FCC-F46E-4C71-BC4D-E80D278F1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0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9EDFCF7E-AA18-4752-84A6-0DFC305A8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9" y="19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5AF81CAA-0866-4DC4-923B-E4D325E36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3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3881D141-9D01-45A1-B39A-780D91A54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3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F0920CB1-7854-428D-939D-B7E6305F2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649493DB-ACF7-4F4C-8447-CA1C78113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266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3DDBDBFA-862F-4ED1-BA3A-7224046BD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230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21231CC9-54D5-435B-B9FC-EA4BEB877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260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AEBC2911-50C9-4D7E-AD6B-2D3413A3B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294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BDA86669-5207-4444-A725-746ADC620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1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81CC978A-4627-48C3-B113-B6EDA03C7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121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73E8238F-61B1-47D9-8452-2048CA01F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2" y="134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59884AE2-AF2A-4A20-855B-9742794E5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3904C838-BA5D-46ED-ABBF-07516DC2F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2" y="21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18E7B89F-9D5F-4A44-AF84-4B2B0C488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2" y="66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8085F150-CC39-425E-9F88-5E82E2231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" y="95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9324F6A8-9F55-43C0-8BEF-6C750F5D2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60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57CAE2BD-8F47-44EF-A5F0-A428F1DCE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2" y="11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7814380B-4CB2-4A14-A32B-F2EBDA1CB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1" y="196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A222295F-E865-4360-872E-DE769B4C0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" y="3350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8D603476-ECD9-4E53-AC5F-65B901CE7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314D1979-7829-4F21-9F56-8ED884B07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380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77032529-19A1-4677-9271-779FCA6B1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4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62A1A820-984F-4AB1-94F0-23D4F9C5A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2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D674F246-6578-4C4C-8E38-6956EF5F5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9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40543121-00CA-4865-A9A4-4595454FB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D99ACB0B-EA36-4E9E-B4BC-24B298436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" y="45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08D2FB9E-148C-4387-BEF6-5A1C5A61B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4" y="4865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Line 145">
              <a:extLst>
                <a:ext uri="{FF2B5EF4-FFF2-40B4-BE49-F238E27FC236}">
                  <a16:creationId xmlns:a16="http://schemas.microsoft.com/office/drawing/2014/main" xmlns="" id="{B6A7112C-CD2F-4C8E-A3B6-5C56D4A108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9" y="5635"/>
              <a:ext cx="18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xmlns="" id="{4C7C34EE-5A57-4AE4-BD5F-3DFBCFE06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9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xmlns="" id="{8B8F67E3-6AE8-48D3-BE5C-13FF077CBA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1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xmlns="" id="{DE885AD0-E003-405D-B799-1ACBC0FEE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539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C9C017-2BFD-4758-8577-122CDD02653C}"/>
              </a:ext>
            </a:extLst>
          </p:cNvPr>
          <p:cNvSpPr txBox="1"/>
          <p:nvPr/>
        </p:nvSpPr>
        <p:spPr>
          <a:xfrm>
            <a:off x="522515" y="108966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NRPS10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060D596E-FE4E-42FC-B873-51D9BE5B547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68439" y="0"/>
            <a:ext cx="3921125" cy="9906000"/>
            <a:chOff x="925" y="0"/>
            <a:chExt cx="2470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47E0D578-65D2-4FB6-9214-C6FDF91FB2F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25" y="0"/>
              <a:ext cx="2470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A2B16BC8-0F2A-4CDE-83B8-C190C1DD1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7" y="81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22C4C14-6209-48B1-BB5A-95C7400D4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" y="141"/>
              <a:ext cx="53" cy="69"/>
            </a:xfrm>
            <a:custGeom>
              <a:avLst/>
              <a:gdLst>
                <a:gd name="T0" fmla="*/ 0 w 53"/>
                <a:gd name="T1" fmla="*/ 69 h 69"/>
                <a:gd name="T2" fmla="*/ 0 w 53"/>
                <a:gd name="T3" fmla="*/ 0 h 69"/>
                <a:gd name="T4" fmla="*/ 53 w 5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69">
                  <a:moveTo>
                    <a:pt x="0" y="69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173BC50-5528-4A3A-9F98-49C7A394F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24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722ABFBE-E586-4086-805A-39DDBD03A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" y="216"/>
              <a:ext cx="49" cy="68"/>
            </a:xfrm>
            <a:custGeom>
              <a:avLst/>
              <a:gdLst>
                <a:gd name="T0" fmla="*/ 0 w 49"/>
                <a:gd name="T1" fmla="*/ 0 h 68"/>
                <a:gd name="T2" fmla="*/ 0 w 49"/>
                <a:gd name="T3" fmla="*/ 68 h 68"/>
                <a:gd name="T4" fmla="*/ 49 w 4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8">
                  <a:moveTo>
                    <a:pt x="0" y="0"/>
                  </a:moveTo>
                  <a:lnTo>
                    <a:pt x="0" y="68"/>
                  </a:lnTo>
                  <a:lnTo>
                    <a:pt x="4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D79EF631-704B-43F4-B8BD-5858B6762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213"/>
              <a:ext cx="20" cy="247"/>
            </a:xfrm>
            <a:custGeom>
              <a:avLst/>
              <a:gdLst>
                <a:gd name="T0" fmla="*/ 0 w 20"/>
                <a:gd name="T1" fmla="*/ 247 h 247"/>
                <a:gd name="T2" fmla="*/ 0 w 20"/>
                <a:gd name="T3" fmla="*/ 0 h 247"/>
                <a:gd name="T4" fmla="*/ 20 w 20"/>
                <a:gd name="T5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47">
                  <a:moveTo>
                    <a:pt x="0" y="247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F26881-35A6-4955-AA9A-C9558FFD4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67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434737B7-C099-45CE-A990-6FAFF66CE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427"/>
              <a:ext cx="31" cy="68"/>
            </a:xfrm>
            <a:custGeom>
              <a:avLst/>
              <a:gdLst>
                <a:gd name="T0" fmla="*/ 0 w 31"/>
                <a:gd name="T1" fmla="*/ 68 h 68"/>
                <a:gd name="T2" fmla="*/ 0 w 31"/>
                <a:gd name="T3" fmla="*/ 0 h 68"/>
                <a:gd name="T4" fmla="*/ 31 w 3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8">
                  <a:moveTo>
                    <a:pt x="0" y="68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D11AC6BD-A0CB-4709-962A-6496B4344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5" y="509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79DD7BD5-F1E6-4EEC-9ECD-C8507FFDA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501"/>
              <a:ext cx="38" cy="69"/>
            </a:xfrm>
            <a:custGeom>
              <a:avLst/>
              <a:gdLst>
                <a:gd name="T0" fmla="*/ 0 w 38"/>
                <a:gd name="T1" fmla="*/ 0 h 69"/>
                <a:gd name="T2" fmla="*/ 0 w 38"/>
                <a:gd name="T3" fmla="*/ 69 h 69"/>
                <a:gd name="T4" fmla="*/ 38 w 3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69">
                  <a:moveTo>
                    <a:pt x="0" y="0"/>
                  </a:moveTo>
                  <a:lnTo>
                    <a:pt x="0" y="69"/>
                  </a:lnTo>
                  <a:lnTo>
                    <a:pt x="3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02201F03-B7FC-4FD4-B68F-99FA7CFE3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498"/>
              <a:ext cx="23" cy="104"/>
            </a:xfrm>
            <a:custGeom>
              <a:avLst/>
              <a:gdLst>
                <a:gd name="T0" fmla="*/ 0 w 23"/>
                <a:gd name="T1" fmla="*/ 104 h 104"/>
                <a:gd name="T2" fmla="*/ 0 w 23"/>
                <a:gd name="T3" fmla="*/ 0 h 104"/>
                <a:gd name="T4" fmla="*/ 23 w 23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04">
                  <a:moveTo>
                    <a:pt x="0" y="104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98750303-EAC2-4794-A61E-3D09B3D8A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" y="652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523A01E3-8793-4DD9-B3A3-1E1E79CB0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608"/>
              <a:ext cx="133" cy="105"/>
            </a:xfrm>
            <a:custGeom>
              <a:avLst/>
              <a:gdLst>
                <a:gd name="T0" fmla="*/ 0 w 133"/>
                <a:gd name="T1" fmla="*/ 0 h 105"/>
                <a:gd name="T2" fmla="*/ 0 w 133"/>
                <a:gd name="T3" fmla="*/ 105 h 105"/>
                <a:gd name="T4" fmla="*/ 133 w 133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105">
                  <a:moveTo>
                    <a:pt x="0" y="0"/>
                  </a:moveTo>
                  <a:lnTo>
                    <a:pt x="0" y="105"/>
                  </a:lnTo>
                  <a:lnTo>
                    <a:pt x="133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xmlns="" id="{2497691B-E8A1-4AA6-A269-F36845B976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1" y="466"/>
              <a:ext cx="0" cy="247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2CCFE8E9-7C83-49E2-8366-3AFBC5D80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463"/>
              <a:ext cx="16" cy="193"/>
            </a:xfrm>
            <a:custGeom>
              <a:avLst/>
              <a:gdLst>
                <a:gd name="T0" fmla="*/ 0 w 16"/>
                <a:gd name="T1" fmla="*/ 193 h 193"/>
                <a:gd name="T2" fmla="*/ 0 w 16"/>
                <a:gd name="T3" fmla="*/ 0 h 193"/>
                <a:gd name="T4" fmla="*/ 16 w 16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93">
                  <a:moveTo>
                    <a:pt x="0" y="193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D0DC71F2-C052-4373-95A6-8EE96369C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795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C46AC514-85B8-4479-9EEA-5AB6D4FE1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662"/>
              <a:ext cx="48" cy="193"/>
            </a:xfrm>
            <a:custGeom>
              <a:avLst/>
              <a:gdLst>
                <a:gd name="T0" fmla="*/ 0 w 48"/>
                <a:gd name="T1" fmla="*/ 0 h 193"/>
                <a:gd name="T2" fmla="*/ 0 w 48"/>
                <a:gd name="T3" fmla="*/ 193 h 193"/>
                <a:gd name="T4" fmla="*/ 48 w 48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3">
                  <a:moveTo>
                    <a:pt x="0" y="0"/>
                  </a:moveTo>
                  <a:lnTo>
                    <a:pt x="0" y="193"/>
                  </a:lnTo>
                  <a:lnTo>
                    <a:pt x="48" y="19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8F9F240A-12E2-4042-A80E-E16754867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9" y="659"/>
              <a:ext cx="6" cy="202"/>
            </a:xfrm>
            <a:custGeom>
              <a:avLst/>
              <a:gdLst>
                <a:gd name="T0" fmla="*/ 0 w 6"/>
                <a:gd name="T1" fmla="*/ 202 h 202"/>
                <a:gd name="T2" fmla="*/ 0 w 6"/>
                <a:gd name="T3" fmla="*/ 0 h 202"/>
                <a:gd name="T4" fmla="*/ 6 w 6"/>
                <a:gd name="T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02">
                  <a:moveTo>
                    <a:pt x="0" y="202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4E1CEE20-BDEE-451F-893F-A5A3A130E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8" y="938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BD4DF8F5-A97E-4020-9DC2-4A79A6812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998"/>
              <a:ext cx="58" cy="69"/>
            </a:xfrm>
            <a:custGeom>
              <a:avLst/>
              <a:gdLst>
                <a:gd name="T0" fmla="*/ 0 w 58"/>
                <a:gd name="T1" fmla="*/ 69 h 69"/>
                <a:gd name="T2" fmla="*/ 0 w 58"/>
                <a:gd name="T3" fmla="*/ 0 h 69"/>
                <a:gd name="T4" fmla="*/ 58 w 5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9">
                  <a:moveTo>
                    <a:pt x="0" y="69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75C0532-CCCC-4AFF-997E-06DD2C156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1081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29ED9377-A640-4E28-88F9-CA93C20C3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1073"/>
              <a:ext cx="56" cy="68"/>
            </a:xfrm>
            <a:custGeom>
              <a:avLst/>
              <a:gdLst>
                <a:gd name="T0" fmla="*/ 0 w 56"/>
                <a:gd name="T1" fmla="*/ 0 h 68"/>
                <a:gd name="T2" fmla="*/ 0 w 56"/>
                <a:gd name="T3" fmla="*/ 68 h 68"/>
                <a:gd name="T4" fmla="*/ 56 w 5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68">
                  <a:moveTo>
                    <a:pt x="0" y="0"/>
                  </a:moveTo>
                  <a:lnTo>
                    <a:pt x="0" y="68"/>
                  </a:lnTo>
                  <a:lnTo>
                    <a:pt x="5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61905196-5B3F-4656-9F33-47FD8922B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9" y="867"/>
              <a:ext cx="8" cy="203"/>
            </a:xfrm>
            <a:custGeom>
              <a:avLst/>
              <a:gdLst>
                <a:gd name="T0" fmla="*/ 0 w 8"/>
                <a:gd name="T1" fmla="*/ 0 h 203"/>
                <a:gd name="T2" fmla="*/ 0 w 8"/>
                <a:gd name="T3" fmla="*/ 203 h 203"/>
                <a:gd name="T4" fmla="*/ 8 w 8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03">
                  <a:moveTo>
                    <a:pt x="0" y="0"/>
                  </a:moveTo>
                  <a:lnTo>
                    <a:pt x="0" y="203"/>
                  </a:lnTo>
                  <a:lnTo>
                    <a:pt x="8" y="20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2A836419-0D2A-4AEC-8B34-793D87B15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864"/>
              <a:ext cx="33" cy="426"/>
            </a:xfrm>
            <a:custGeom>
              <a:avLst/>
              <a:gdLst>
                <a:gd name="T0" fmla="*/ 0 w 33"/>
                <a:gd name="T1" fmla="*/ 426 h 426"/>
                <a:gd name="T2" fmla="*/ 0 w 33"/>
                <a:gd name="T3" fmla="*/ 0 h 426"/>
                <a:gd name="T4" fmla="*/ 33 w 33"/>
                <a:gd name="T5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426">
                  <a:moveTo>
                    <a:pt x="0" y="426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EF1DDAF3-2B0C-4F11-BC1F-4DB006EC5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CFA58596-68C5-4B0F-AC23-EE2002319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284"/>
              <a:ext cx="40" cy="68"/>
            </a:xfrm>
            <a:custGeom>
              <a:avLst/>
              <a:gdLst>
                <a:gd name="T0" fmla="*/ 0 w 40"/>
                <a:gd name="T1" fmla="*/ 68 h 68"/>
                <a:gd name="T2" fmla="*/ 0 w 40"/>
                <a:gd name="T3" fmla="*/ 0 h 68"/>
                <a:gd name="T4" fmla="*/ 40 w 4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68">
                  <a:moveTo>
                    <a:pt x="0" y="68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D5F6FF78-3AF2-497F-B65D-F037257C8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6637BE49-FE43-4C38-8B8A-854361DEA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358"/>
              <a:ext cx="41" cy="69"/>
            </a:xfrm>
            <a:custGeom>
              <a:avLst/>
              <a:gdLst>
                <a:gd name="T0" fmla="*/ 0 w 41"/>
                <a:gd name="T1" fmla="*/ 0 h 69"/>
                <a:gd name="T2" fmla="*/ 0 w 41"/>
                <a:gd name="T3" fmla="*/ 69 h 69"/>
                <a:gd name="T4" fmla="*/ 41 w 41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69">
                  <a:moveTo>
                    <a:pt x="0" y="0"/>
                  </a:moveTo>
                  <a:lnTo>
                    <a:pt x="0" y="69"/>
                  </a:lnTo>
                  <a:lnTo>
                    <a:pt x="41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3EDD9115-A315-4F3A-8875-072646185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1355"/>
              <a:ext cx="17" cy="104"/>
            </a:xfrm>
            <a:custGeom>
              <a:avLst/>
              <a:gdLst>
                <a:gd name="T0" fmla="*/ 0 w 17"/>
                <a:gd name="T1" fmla="*/ 104 h 104"/>
                <a:gd name="T2" fmla="*/ 0 w 17"/>
                <a:gd name="T3" fmla="*/ 0 h 104"/>
                <a:gd name="T4" fmla="*/ 17 w 17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04">
                  <a:moveTo>
                    <a:pt x="0" y="104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57CB4B3B-5ED8-4F11-984F-C3B995EA0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60D906D1-CBF4-4461-9950-C21F9C5BC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1465"/>
              <a:ext cx="45" cy="104"/>
            </a:xfrm>
            <a:custGeom>
              <a:avLst/>
              <a:gdLst>
                <a:gd name="T0" fmla="*/ 0 w 45"/>
                <a:gd name="T1" fmla="*/ 0 h 104"/>
                <a:gd name="T2" fmla="*/ 0 w 45"/>
                <a:gd name="T3" fmla="*/ 104 h 104"/>
                <a:gd name="T4" fmla="*/ 45 w 45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04">
                  <a:moveTo>
                    <a:pt x="0" y="0"/>
                  </a:moveTo>
                  <a:lnTo>
                    <a:pt x="0" y="104"/>
                  </a:lnTo>
                  <a:lnTo>
                    <a:pt x="45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F04C398A-D76E-471F-A0B0-BD3A6B108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1462"/>
              <a:ext cx="6" cy="122"/>
            </a:xfrm>
            <a:custGeom>
              <a:avLst/>
              <a:gdLst>
                <a:gd name="T0" fmla="*/ 0 w 6"/>
                <a:gd name="T1" fmla="*/ 122 h 122"/>
                <a:gd name="T2" fmla="*/ 0 w 6"/>
                <a:gd name="T3" fmla="*/ 0 h 122"/>
                <a:gd name="T4" fmla="*/ 6 w 6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2">
                  <a:moveTo>
                    <a:pt x="0" y="122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CFFAC905-2542-41B1-B4E6-277B2493D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7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E72C56FC-8A17-46D6-9339-DB2A7863E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1590"/>
              <a:ext cx="42" cy="122"/>
            </a:xfrm>
            <a:custGeom>
              <a:avLst/>
              <a:gdLst>
                <a:gd name="T0" fmla="*/ 0 w 42"/>
                <a:gd name="T1" fmla="*/ 0 h 122"/>
                <a:gd name="T2" fmla="*/ 0 w 42"/>
                <a:gd name="T3" fmla="*/ 122 h 122"/>
                <a:gd name="T4" fmla="*/ 42 w 42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2">
                  <a:moveTo>
                    <a:pt x="0" y="0"/>
                  </a:moveTo>
                  <a:lnTo>
                    <a:pt x="0" y="122"/>
                  </a:lnTo>
                  <a:lnTo>
                    <a:pt x="42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5D682EAA-ABEF-41FB-8441-8CE0F08AC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1587"/>
              <a:ext cx="26" cy="131"/>
            </a:xfrm>
            <a:custGeom>
              <a:avLst/>
              <a:gdLst>
                <a:gd name="T0" fmla="*/ 0 w 26"/>
                <a:gd name="T1" fmla="*/ 131 h 131"/>
                <a:gd name="T2" fmla="*/ 0 w 26"/>
                <a:gd name="T3" fmla="*/ 0 h 131"/>
                <a:gd name="T4" fmla="*/ 26 w 26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31">
                  <a:moveTo>
                    <a:pt x="0" y="131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C7375B94-BB3E-4028-82CE-FEF57526A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" y="1795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F09C687C-58EA-40F4-8D84-167FB6CAB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1724"/>
              <a:ext cx="58" cy="131"/>
            </a:xfrm>
            <a:custGeom>
              <a:avLst/>
              <a:gdLst>
                <a:gd name="T0" fmla="*/ 0 w 58"/>
                <a:gd name="T1" fmla="*/ 0 h 131"/>
                <a:gd name="T2" fmla="*/ 0 w 58"/>
                <a:gd name="T3" fmla="*/ 131 h 131"/>
                <a:gd name="T4" fmla="*/ 58 w 58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31">
                  <a:moveTo>
                    <a:pt x="0" y="0"/>
                  </a:moveTo>
                  <a:lnTo>
                    <a:pt x="0" y="131"/>
                  </a:lnTo>
                  <a:lnTo>
                    <a:pt x="58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BF531651-9223-4E30-80B9-4CCB133CD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1296"/>
              <a:ext cx="20" cy="425"/>
            </a:xfrm>
            <a:custGeom>
              <a:avLst/>
              <a:gdLst>
                <a:gd name="T0" fmla="*/ 0 w 20"/>
                <a:gd name="T1" fmla="*/ 0 h 425"/>
                <a:gd name="T2" fmla="*/ 0 w 20"/>
                <a:gd name="T3" fmla="*/ 425 h 425"/>
                <a:gd name="T4" fmla="*/ 20 w 20"/>
                <a:gd name="T5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425">
                  <a:moveTo>
                    <a:pt x="0" y="0"/>
                  </a:moveTo>
                  <a:lnTo>
                    <a:pt x="0" y="425"/>
                  </a:lnTo>
                  <a:lnTo>
                    <a:pt x="20" y="42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81C01238-64A0-4235-9EA3-1F9E4F096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293"/>
              <a:ext cx="275" cy="811"/>
            </a:xfrm>
            <a:custGeom>
              <a:avLst/>
              <a:gdLst>
                <a:gd name="T0" fmla="*/ 0 w 275"/>
                <a:gd name="T1" fmla="*/ 811 h 811"/>
                <a:gd name="T2" fmla="*/ 0 w 275"/>
                <a:gd name="T3" fmla="*/ 0 h 811"/>
                <a:gd name="T4" fmla="*/ 275 w 275"/>
                <a:gd name="T5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5" h="811">
                  <a:moveTo>
                    <a:pt x="0" y="811"/>
                  </a:moveTo>
                  <a:lnTo>
                    <a:pt x="0" y="0"/>
                  </a:lnTo>
                  <a:lnTo>
                    <a:pt x="27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E2941E2A-43A5-458F-9F0D-7572C7054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1937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1A413D28-EC06-4645-8D4E-C6E2288C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" y="1998"/>
              <a:ext cx="71" cy="68"/>
            </a:xfrm>
            <a:custGeom>
              <a:avLst/>
              <a:gdLst>
                <a:gd name="T0" fmla="*/ 0 w 71"/>
                <a:gd name="T1" fmla="*/ 68 h 68"/>
                <a:gd name="T2" fmla="*/ 0 w 71"/>
                <a:gd name="T3" fmla="*/ 0 h 68"/>
                <a:gd name="T4" fmla="*/ 71 w 7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68">
                  <a:moveTo>
                    <a:pt x="0" y="68"/>
                  </a:moveTo>
                  <a:lnTo>
                    <a:pt x="0" y="0"/>
                  </a:lnTo>
                  <a:lnTo>
                    <a:pt x="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76145F2D-2E65-4EAE-91A4-D9A2D5C09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D6BC20AB-4F25-4934-996D-1A97B6DDF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" y="2072"/>
              <a:ext cx="56" cy="69"/>
            </a:xfrm>
            <a:custGeom>
              <a:avLst/>
              <a:gdLst>
                <a:gd name="T0" fmla="*/ 0 w 56"/>
                <a:gd name="T1" fmla="*/ 0 h 69"/>
                <a:gd name="T2" fmla="*/ 0 w 56"/>
                <a:gd name="T3" fmla="*/ 69 h 69"/>
                <a:gd name="T4" fmla="*/ 56 w 5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69">
                  <a:moveTo>
                    <a:pt x="0" y="0"/>
                  </a:moveTo>
                  <a:lnTo>
                    <a:pt x="0" y="69"/>
                  </a:lnTo>
                  <a:lnTo>
                    <a:pt x="5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FF76E4B3-DBFC-4378-90EE-96CE0FA94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069"/>
              <a:ext cx="25" cy="104"/>
            </a:xfrm>
            <a:custGeom>
              <a:avLst/>
              <a:gdLst>
                <a:gd name="T0" fmla="*/ 0 w 25"/>
                <a:gd name="T1" fmla="*/ 104 h 104"/>
                <a:gd name="T2" fmla="*/ 0 w 25"/>
                <a:gd name="T3" fmla="*/ 0 h 104"/>
                <a:gd name="T4" fmla="*/ 25 w 25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04">
                  <a:moveTo>
                    <a:pt x="0" y="104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B203FEC9-1710-44BB-AB79-7D45ADFCA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" y="2223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AF934CE5-68CE-42E5-8F1E-1C8E389CA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2179"/>
              <a:ext cx="78" cy="105"/>
            </a:xfrm>
            <a:custGeom>
              <a:avLst/>
              <a:gdLst>
                <a:gd name="T0" fmla="*/ 0 w 78"/>
                <a:gd name="T1" fmla="*/ 0 h 105"/>
                <a:gd name="T2" fmla="*/ 0 w 78"/>
                <a:gd name="T3" fmla="*/ 105 h 105"/>
                <a:gd name="T4" fmla="*/ 78 w 7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105">
                  <a:moveTo>
                    <a:pt x="0" y="0"/>
                  </a:moveTo>
                  <a:lnTo>
                    <a:pt x="0" y="105"/>
                  </a:lnTo>
                  <a:lnTo>
                    <a:pt x="78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DBCCF241-364B-4F3E-A03E-EFB94E1CC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7" y="2176"/>
              <a:ext cx="131" cy="229"/>
            </a:xfrm>
            <a:custGeom>
              <a:avLst/>
              <a:gdLst>
                <a:gd name="T0" fmla="*/ 0 w 131"/>
                <a:gd name="T1" fmla="*/ 229 h 229"/>
                <a:gd name="T2" fmla="*/ 0 w 131"/>
                <a:gd name="T3" fmla="*/ 0 h 229"/>
                <a:gd name="T4" fmla="*/ 131 w 131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229">
                  <a:moveTo>
                    <a:pt x="0" y="229"/>
                  </a:moveTo>
                  <a:lnTo>
                    <a:pt x="0" y="0"/>
                  </a:lnTo>
                  <a:lnTo>
                    <a:pt x="1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7D670844-019F-4454-8179-862A36D46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2366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9E062D5C-9AA5-4EA7-9A84-93848A573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" y="2426"/>
              <a:ext cx="52" cy="69"/>
            </a:xfrm>
            <a:custGeom>
              <a:avLst/>
              <a:gdLst>
                <a:gd name="T0" fmla="*/ 0 w 52"/>
                <a:gd name="T1" fmla="*/ 69 h 69"/>
                <a:gd name="T2" fmla="*/ 0 w 52"/>
                <a:gd name="T3" fmla="*/ 0 h 69"/>
                <a:gd name="T4" fmla="*/ 52 w 5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9">
                  <a:moveTo>
                    <a:pt x="0" y="69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5CD1A013-0725-4D63-B763-0270EDB86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3" y="2509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F31FDBBE-B438-42A7-A1D0-E350FDD24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" y="2501"/>
              <a:ext cx="42" cy="68"/>
            </a:xfrm>
            <a:custGeom>
              <a:avLst/>
              <a:gdLst>
                <a:gd name="T0" fmla="*/ 0 w 42"/>
                <a:gd name="T1" fmla="*/ 0 h 68"/>
                <a:gd name="T2" fmla="*/ 0 w 42"/>
                <a:gd name="T3" fmla="*/ 68 h 68"/>
                <a:gd name="T4" fmla="*/ 42 w 42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8">
                  <a:moveTo>
                    <a:pt x="0" y="0"/>
                  </a:moveTo>
                  <a:lnTo>
                    <a:pt x="0" y="68"/>
                  </a:lnTo>
                  <a:lnTo>
                    <a:pt x="42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E0653114-F6F9-47CD-B48D-EBED2677A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498"/>
              <a:ext cx="104" cy="140"/>
            </a:xfrm>
            <a:custGeom>
              <a:avLst/>
              <a:gdLst>
                <a:gd name="T0" fmla="*/ 0 w 104"/>
                <a:gd name="T1" fmla="*/ 140 h 140"/>
                <a:gd name="T2" fmla="*/ 0 w 104"/>
                <a:gd name="T3" fmla="*/ 0 h 140"/>
                <a:gd name="T4" fmla="*/ 104 w 104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140">
                  <a:moveTo>
                    <a:pt x="0" y="140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179EBD31-0FAC-4681-98BA-3DE466341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652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DEA8AF23-E7AD-4D90-B7AA-BB5E58F09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" y="2712"/>
              <a:ext cx="152" cy="68"/>
            </a:xfrm>
            <a:custGeom>
              <a:avLst/>
              <a:gdLst>
                <a:gd name="T0" fmla="*/ 0 w 152"/>
                <a:gd name="T1" fmla="*/ 68 h 68"/>
                <a:gd name="T2" fmla="*/ 0 w 152"/>
                <a:gd name="T3" fmla="*/ 0 h 68"/>
                <a:gd name="T4" fmla="*/ 152 w 15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68">
                  <a:moveTo>
                    <a:pt x="0" y="68"/>
                  </a:moveTo>
                  <a:lnTo>
                    <a:pt x="0" y="0"/>
                  </a:lnTo>
                  <a:lnTo>
                    <a:pt x="15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CB6F6229-B51E-498A-B474-14F4F1C94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2794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85D800B3-5EA8-4596-8FF4-9966AFD6A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" y="2786"/>
              <a:ext cx="113" cy="69"/>
            </a:xfrm>
            <a:custGeom>
              <a:avLst/>
              <a:gdLst>
                <a:gd name="T0" fmla="*/ 0 w 113"/>
                <a:gd name="T1" fmla="*/ 0 h 69"/>
                <a:gd name="T2" fmla="*/ 0 w 113"/>
                <a:gd name="T3" fmla="*/ 69 h 69"/>
                <a:gd name="T4" fmla="*/ 113 w 11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69">
                  <a:moveTo>
                    <a:pt x="0" y="0"/>
                  </a:moveTo>
                  <a:lnTo>
                    <a:pt x="0" y="69"/>
                  </a:lnTo>
                  <a:lnTo>
                    <a:pt x="11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AE999E60-8FC6-43BA-B165-B915EADCB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44"/>
              <a:ext cx="77" cy="139"/>
            </a:xfrm>
            <a:custGeom>
              <a:avLst/>
              <a:gdLst>
                <a:gd name="T0" fmla="*/ 0 w 77"/>
                <a:gd name="T1" fmla="*/ 0 h 139"/>
                <a:gd name="T2" fmla="*/ 0 w 77"/>
                <a:gd name="T3" fmla="*/ 139 h 139"/>
                <a:gd name="T4" fmla="*/ 77 w 77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139">
                  <a:moveTo>
                    <a:pt x="0" y="0"/>
                  </a:moveTo>
                  <a:lnTo>
                    <a:pt x="0" y="139"/>
                  </a:lnTo>
                  <a:lnTo>
                    <a:pt x="77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5C7793E7-C71E-47E0-9160-22CE3F584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7" y="2411"/>
              <a:ext cx="37" cy="230"/>
            </a:xfrm>
            <a:custGeom>
              <a:avLst/>
              <a:gdLst>
                <a:gd name="T0" fmla="*/ 0 w 37"/>
                <a:gd name="T1" fmla="*/ 0 h 230"/>
                <a:gd name="T2" fmla="*/ 0 w 37"/>
                <a:gd name="T3" fmla="*/ 230 h 230"/>
                <a:gd name="T4" fmla="*/ 37 w 37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30">
                  <a:moveTo>
                    <a:pt x="0" y="0"/>
                  </a:moveTo>
                  <a:lnTo>
                    <a:pt x="0" y="230"/>
                  </a:lnTo>
                  <a:lnTo>
                    <a:pt x="37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2ADD64D5-5CAC-402C-BE9C-193EA9FC5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2408"/>
              <a:ext cx="93" cy="292"/>
            </a:xfrm>
            <a:custGeom>
              <a:avLst/>
              <a:gdLst>
                <a:gd name="T0" fmla="*/ 0 w 93"/>
                <a:gd name="T1" fmla="*/ 292 h 292"/>
                <a:gd name="T2" fmla="*/ 0 w 93"/>
                <a:gd name="T3" fmla="*/ 0 h 292"/>
                <a:gd name="T4" fmla="*/ 93 w 93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292">
                  <a:moveTo>
                    <a:pt x="0" y="292"/>
                  </a:moveTo>
                  <a:lnTo>
                    <a:pt x="0" y="0"/>
                  </a:lnTo>
                  <a:lnTo>
                    <a:pt x="9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DE4CCB98-C3D4-47D4-BF5D-8CAC57531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E502A413-C027-47D1-B228-7B38CCCAC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2706"/>
              <a:ext cx="320" cy="292"/>
            </a:xfrm>
            <a:custGeom>
              <a:avLst/>
              <a:gdLst>
                <a:gd name="T0" fmla="*/ 0 w 320"/>
                <a:gd name="T1" fmla="*/ 0 h 292"/>
                <a:gd name="T2" fmla="*/ 0 w 320"/>
                <a:gd name="T3" fmla="*/ 292 h 292"/>
                <a:gd name="T4" fmla="*/ 320 w 320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" h="292">
                  <a:moveTo>
                    <a:pt x="0" y="0"/>
                  </a:moveTo>
                  <a:lnTo>
                    <a:pt x="0" y="292"/>
                  </a:lnTo>
                  <a:lnTo>
                    <a:pt x="320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B869B78F-E0D3-49CB-95AB-28A80A077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2703"/>
              <a:ext cx="76" cy="216"/>
            </a:xfrm>
            <a:custGeom>
              <a:avLst/>
              <a:gdLst>
                <a:gd name="T0" fmla="*/ 0 w 76"/>
                <a:gd name="T1" fmla="*/ 216 h 216"/>
                <a:gd name="T2" fmla="*/ 0 w 76"/>
                <a:gd name="T3" fmla="*/ 0 h 216"/>
                <a:gd name="T4" fmla="*/ 76 w 76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216">
                  <a:moveTo>
                    <a:pt x="0" y="216"/>
                  </a:moveTo>
                  <a:lnTo>
                    <a:pt x="0" y="0"/>
                  </a:lnTo>
                  <a:lnTo>
                    <a:pt x="7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B82046FB-16A2-4E12-83BE-E00283621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6D18C5A3-2CAC-4350-AE23-11E9DA0D5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2925"/>
              <a:ext cx="273" cy="215"/>
            </a:xfrm>
            <a:custGeom>
              <a:avLst/>
              <a:gdLst>
                <a:gd name="T0" fmla="*/ 0 w 273"/>
                <a:gd name="T1" fmla="*/ 0 h 215"/>
                <a:gd name="T2" fmla="*/ 0 w 273"/>
                <a:gd name="T3" fmla="*/ 215 h 215"/>
                <a:gd name="T4" fmla="*/ 273 w 273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3" h="215">
                  <a:moveTo>
                    <a:pt x="0" y="0"/>
                  </a:moveTo>
                  <a:lnTo>
                    <a:pt x="0" y="215"/>
                  </a:lnTo>
                  <a:lnTo>
                    <a:pt x="273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57E40C2C-FB5C-46BA-B7F7-87014AC63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2109"/>
              <a:ext cx="77" cy="813"/>
            </a:xfrm>
            <a:custGeom>
              <a:avLst/>
              <a:gdLst>
                <a:gd name="T0" fmla="*/ 0 w 77"/>
                <a:gd name="T1" fmla="*/ 0 h 813"/>
                <a:gd name="T2" fmla="*/ 0 w 77"/>
                <a:gd name="T3" fmla="*/ 813 h 813"/>
                <a:gd name="T4" fmla="*/ 77 w 77"/>
                <a:gd name="T5" fmla="*/ 813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813">
                  <a:moveTo>
                    <a:pt x="0" y="0"/>
                  </a:moveTo>
                  <a:lnTo>
                    <a:pt x="0" y="813"/>
                  </a:lnTo>
                  <a:lnTo>
                    <a:pt x="77" y="81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B8B8675F-F2E6-424C-934B-064939B10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" y="2106"/>
              <a:ext cx="309" cy="1250"/>
            </a:xfrm>
            <a:custGeom>
              <a:avLst/>
              <a:gdLst>
                <a:gd name="T0" fmla="*/ 0 w 309"/>
                <a:gd name="T1" fmla="*/ 1250 h 1250"/>
                <a:gd name="T2" fmla="*/ 0 w 309"/>
                <a:gd name="T3" fmla="*/ 0 h 1250"/>
                <a:gd name="T4" fmla="*/ 309 w 309"/>
                <a:gd name="T5" fmla="*/ 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1250">
                  <a:moveTo>
                    <a:pt x="0" y="1250"/>
                  </a:moveTo>
                  <a:lnTo>
                    <a:pt x="0" y="0"/>
                  </a:lnTo>
                  <a:lnTo>
                    <a:pt x="3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322788F9-2FB3-46B1-AFF3-2B5ADDC20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C4E3A8DC-13B2-40AA-AEE4-5C1207B5E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3283"/>
              <a:ext cx="120" cy="69"/>
            </a:xfrm>
            <a:custGeom>
              <a:avLst/>
              <a:gdLst>
                <a:gd name="T0" fmla="*/ 0 w 120"/>
                <a:gd name="T1" fmla="*/ 69 h 69"/>
                <a:gd name="T2" fmla="*/ 0 w 120"/>
                <a:gd name="T3" fmla="*/ 0 h 69"/>
                <a:gd name="T4" fmla="*/ 120 w 12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69">
                  <a:moveTo>
                    <a:pt x="0" y="69"/>
                  </a:moveTo>
                  <a:lnTo>
                    <a:pt x="0" y="0"/>
                  </a:lnTo>
                  <a:lnTo>
                    <a:pt x="1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2B585BF6-186A-461D-90AE-D8D32942D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EE98400A-F6AC-45AE-9DE7-0B26B1014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3358"/>
              <a:ext cx="107" cy="68"/>
            </a:xfrm>
            <a:custGeom>
              <a:avLst/>
              <a:gdLst>
                <a:gd name="T0" fmla="*/ 0 w 107"/>
                <a:gd name="T1" fmla="*/ 0 h 68"/>
                <a:gd name="T2" fmla="*/ 0 w 107"/>
                <a:gd name="T3" fmla="*/ 68 h 68"/>
                <a:gd name="T4" fmla="*/ 107 w 10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8">
                  <a:moveTo>
                    <a:pt x="0" y="0"/>
                  </a:moveTo>
                  <a:lnTo>
                    <a:pt x="0" y="68"/>
                  </a:lnTo>
                  <a:lnTo>
                    <a:pt x="10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16988CD8-53A3-45AD-ABE3-CBE85AC8F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3355"/>
              <a:ext cx="40" cy="104"/>
            </a:xfrm>
            <a:custGeom>
              <a:avLst/>
              <a:gdLst>
                <a:gd name="T0" fmla="*/ 0 w 40"/>
                <a:gd name="T1" fmla="*/ 104 h 104"/>
                <a:gd name="T2" fmla="*/ 0 w 40"/>
                <a:gd name="T3" fmla="*/ 0 h 104"/>
                <a:gd name="T4" fmla="*/ 40 w 4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04">
                  <a:moveTo>
                    <a:pt x="0" y="104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B08FFB90-852F-4895-A88A-02677BB85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8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4CF7BEA1-D3DE-4B47-900D-770A49549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3465"/>
              <a:ext cx="132" cy="104"/>
            </a:xfrm>
            <a:custGeom>
              <a:avLst/>
              <a:gdLst>
                <a:gd name="T0" fmla="*/ 0 w 132"/>
                <a:gd name="T1" fmla="*/ 0 h 104"/>
                <a:gd name="T2" fmla="*/ 0 w 132"/>
                <a:gd name="T3" fmla="*/ 104 h 104"/>
                <a:gd name="T4" fmla="*/ 132 w 13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104">
                  <a:moveTo>
                    <a:pt x="0" y="0"/>
                  </a:moveTo>
                  <a:lnTo>
                    <a:pt x="0" y="104"/>
                  </a:lnTo>
                  <a:lnTo>
                    <a:pt x="13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3630AEB8-20F4-4905-975E-F8F8E89AC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462"/>
              <a:ext cx="27" cy="157"/>
            </a:xfrm>
            <a:custGeom>
              <a:avLst/>
              <a:gdLst>
                <a:gd name="T0" fmla="*/ 0 w 27"/>
                <a:gd name="T1" fmla="*/ 157 h 157"/>
                <a:gd name="T2" fmla="*/ 0 w 27"/>
                <a:gd name="T3" fmla="*/ 0 h 157"/>
                <a:gd name="T4" fmla="*/ 27 w 27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57">
                  <a:moveTo>
                    <a:pt x="0" y="157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4EBC8186-8829-4BD7-9976-D0B15091A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2" y="3651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A2C188B5-020F-451A-8466-C52D51316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" y="3712"/>
              <a:ext cx="57" cy="68"/>
            </a:xfrm>
            <a:custGeom>
              <a:avLst/>
              <a:gdLst>
                <a:gd name="T0" fmla="*/ 0 w 57"/>
                <a:gd name="T1" fmla="*/ 68 h 68"/>
                <a:gd name="T2" fmla="*/ 0 w 57"/>
                <a:gd name="T3" fmla="*/ 0 h 68"/>
                <a:gd name="T4" fmla="*/ 57 w 5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68">
                  <a:moveTo>
                    <a:pt x="0" y="68"/>
                  </a:move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3CFF20C2-5753-4149-8523-5EF212976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3794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ciricnatum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9D7B97D9-BE27-4BCE-B5CA-30D8D49DA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" y="3786"/>
              <a:ext cx="48" cy="68"/>
            </a:xfrm>
            <a:custGeom>
              <a:avLst/>
              <a:gdLst>
                <a:gd name="T0" fmla="*/ 0 w 48"/>
                <a:gd name="T1" fmla="*/ 0 h 68"/>
                <a:gd name="T2" fmla="*/ 0 w 48"/>
                <a:gd name="T3" fmla="*/ 68 h 68"/>
                <a:gd name="T4" fmla="*/ 48 w 4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8">
                  <a:moveTo>
                    <a:pt x="0" y="0"/>
                  </a:moveTo>
                  <a:lnTo>
                    <a:pt x="0" y="68"/>
                  </a:lnTo>
                  <a:lnTo>
                    <a:pt x="4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C9DC72EC-3BFA-4BC5-8EF5-AFC10AE9A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3625"/>
              <a:ext cx="96" cy="158"/>
            </a:xfrm>
            <a:custGeom>
              <a:avLst/>
              <a:gdLst>
                <a:gd name="T0" fmla="*/ 0 w 96"/>
                <a:gd name="T1" fmla="*/ 0 h 158"/>
                <a:gd name="T2" fmla="*/ 0 w 96"/>
                <a:gd name="T3" fmla="*/ 158 h 158"/>
                <a:gd name="T4" fmla="*/ 96 w 96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58">
                  <a:moveTo>
                    <a:pt x="0" y="0"/>
                  </a:moveTo>
                  <a:lnTo>
                    <a:pt x="0" y="158"/>
                  </a:lnTo>
                  <a:lnTo>
                    <a:pt x="96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55B370E7-57E4-4E45-8357-D662333D4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3622"/>
              <a:ext cx="33" cy="221"/>
            </a:xfrm>
            <a:custGeom>
              <a:avLst/>
              <a:gdLst>
                <a:gd name="T0" fmla="*/ 0 w 33"/>
                <a:gd name="T1" fmla="*/ 221 h 221"/>
                <a:gd name="T2" fmla="*/ 0 w 33"/>
                <a:gd name="T3" fmla="*/ 0 h 221"/>
                <a:gd name="T4" fmla="*/ 33 w 33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221">
                  <a:moveTo>
                    <a:pt x="0" y="221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596B3590-BC03-451C-954F-0D16DE730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C5B44914-8424-49E9-B3CC-6867C2291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3997"/>
              <a:ext cx="53" cy="69"/>
            </a:xfrm>
            <a:custGeom>
              <a:avLst/>
              <a:gdLst>
                <a:gd name="T0" fmla="*/ 0 w 53"/>
                <a:gd name="T1" fmla="*/ 69 h 69"/>
                <a:gd name="T2" fmla="*/ 0 w 53"/>
                <a:gd name="T3" fmla="*/ 0 h 69"/>
                <a:gd name="T4" fmla="*/ 53 w 5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69">
                  <a:moveTo>
                    <a:pt x="0" y="69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93CCD7BC-BBFD-42F0-95B1-5B9F8815A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7C6A57E3-6358-42B4-B281-138E4AC5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" y="4072"/>
              <a:ext cx="41" cy="68"/>
            </a:xfrm>
            <a:custGeom>
              <a:avLst/>
              <a:gdLst>
                <a:gd name="T0" fmla="*/ 0 w 41"/>
                <a:gd name="T1" fmla="*/ 0 h 68"/>
                <a:gd name="T2" fmla="*/ 0 w 41"/>
                <a:gd name="T3" fmla="*/ 68 h 68"/>
                <a:gd name="T4" fmla="*/ 41 w 4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68">
                  <a:moveTo>
                    <a:pt x="0" y="0"/>
                  </a:moveTo>
                  <a:lnTo>
                    <a:pt x="0" y="68"/>
                  </a:lnTo>
                  <a:lnTo>
                    <a:pt x="4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DC895C34-58D6-4714-8F86-5E92D0C4A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3848"/>
              <a:ext cx="100" cy="221"/>
            </a:xfrm>
            <a:custGeom>
              <a:avLst/>
              <a:gdLst>
                <a:gd name="T0" fmla="*/ 0 w 100"/>
                <a:gd name="T1" fmla="*/ 0 h 221"/>
                <a:gd name="T2" fmla="*/ 0 w 100"/>
                <a:gd name="T3" fmla="*/ 221 h 221"/>
                <a:gd name="T4" fmla="*/ 100 w 100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221">
                  <a:moveTo>
                    <a:pt x="0" y="0"/>
                  </a:moveTo>
                  <a:lnTo>
                    <a:pt x="0" y="221"/>
                  </a:lnTo>
                  <a:lnTo>
                    <a:pt x="100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1E950BE4-FDD4-4CA4-BF47-96E15AC4E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3846"/>
              <a:ext cx="80" cy="251"/>
            </a:xfrm>
            <a:custGeom>
              <a:avLst/>
              <a:gdLst>
                <a:gd name="T0" fmla="*/ 0 w 80"/>
                <a:gd name="T1" fmla="*/ 251 h 251"/>
                <a:gd name="T2" fmla="*/ 0 w 80"/>
                <a:gd name="T3" fmla="*/ 0 h 251"/>
                <a:gd name="T4" fmla="*/ 80 w 80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251">
                  <a:moveTo>
                    <a:pt x="0" y="251"/>
                  </a:moveTo>
                  <a:lnTo>
                    <a:pt x="0" y="0"/>
                  </a:lnTo>
                  <a:lnTo>
                    <a:pt x="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365A0C19-3B79-4D4A-B8AB-461C37E38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4222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34AD09A9-DCB0-40DF-A6C4-28E644CE4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4283"/>
              <a:ext cx="103" cy="68"/>
            </a:xfrm>
            <a:custGeom>
              <a:avLst/>
              <a:gdLst>
                <a:gd name="T0" fmla="*/ 0 w 103"/>
                <a:gd name="T1" fmla="*/ 68 h 68"/>
                <a:gd name="T2" fmla="*/ 0 w 103"/>
                <a:gd name="T3" fmla="*/ 0 h 68"/>
                <a:gd name="T4" fmla="*/ 103 w 10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68">
                  <a:moveTo>
                    <a:pt x="0" y="68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60CBE419-5AAF-4BAD-9574-8FD6FD0AB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4365"/>
              <a:ext cx="5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BF883D02-2902-46DC-9D8B-E47BE8A68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4357"/>
              <a:ext cx="97" cy="69"/>
            </a:xfrm>
            <a:custGeom>
              <a:avLst/>
              <a:gdLst>
                <a:gd name="T0" fmla="*/ 0 w 97"/>
                <a:gd name="T1" fmla="*/ 0 h 69"/>
                <a:gd name="T2" fmla="*/ 0 w 97"/>
                <a:gd name="T3" fmla="*/ 69 h 69"/>
                <a:gd name="T4" fmla="*/ 97 w 9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69">
                  <a:moveTo>
                    <a:pt x="0" y="0"/>
                  </a:moveTo>
                  <a:lnTo>
                    <a:pt x="0" y="69"/>
                  </a:lnTo>
                  <a:lnTo>
                    <a:pt x="9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7D63A981-6992-4438-98DE-C39147B2D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4103"/>
              <a:ext cx="74" cy="251"/>
            </a:xfrm>
            <a:custGeom>
              <a:avLst/>
              <a:gdLst>
                <a:gd name="T0" fmla="*/ 0 w 74"/>
                <a:gd name="T1" fmla="*/ 0 h 251"/>
                <a:gd name="T2" fmla="*/ 0 w 74"/>
                <a:gd name="T3" fmla="*/ 251 h 251"/>
                <a:gd name="T4" fmla="*/ 74 w 74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251">
                  <a:moveTo>
                    <a:pt x="0" y="0"/>
                  </a:moveTo>
                  <a:lnTo>
                    <a:pt x="0" y="251"/>
                  </a:lnTo>
                  <a:lnTo>
                    <a:pt x="74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B888817C-CDF6-4522-8191-31173A1D3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" y="4100"/>
              <a:ext cx="42" cy="266"/>
            </a:xfrm>
            <a:custGeom>
              <a:avLst/>
              <a:gdLst>
                <a:gd name="T0" fmla="*/ 0 w 42"/>
                <a:gd name="T1" fmla="*/ 266 h 266"/>
                <a:gd name="T2" fmla="*/ 0 w 42"/>
                <a:gd name="T3" fmla="*/ 0 h 266"/>
                <a:gd name="T4" fmla="*/ 42 w 42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6">
                  <a:moveTo>
                    <a:pt x="0" y="266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FBFF80F8-E452-41A2-AC55-8B3B0A9B4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4508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7E3BB123-5669-43F5-B13E-52A7B5F77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" y="4568"/>
              <a:ext cx="20" cy="69"/>
            </a:xfrm>
            <a:custGeom>
              <a:avLst/>
              <a:gdLst>
                <a:gd name="T0" fmla="*/ 0 w 20"/>
                <a:gd name="T1" fmla="*/ 69 h 69"/>
                <a:gd name="T2" fmla="*/ 0 w 20"/>
                <a:gd name="T3" fmla="*/ 0 h 69"/>
                <a:gd name="T4" fmla="*/ 20 w 2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69">
                  <a:moveTo>
                    <a:pt x="0" y="69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D5639F06-0B1B-4980-B83E-9ECF3437E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6" y="4651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2500667E-64B7-4120-954E-C1404670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" y="4643"/>
              <a:ext cx="15" cy="68"/>
            </a:xfrm>
            <a:custGeom>
              <a:avLst/>
              <a:gdLst>
                <a:gd name="T0" fmla="*/ 0 w 15"/>
                <a:gd name="T1" fmla="*/ 0 h 68"/>
                <a:gd name="T2" fmla="*/ 0 w 15"/>
                <a:gd name="T3" fmla="*/ 68 h 68"/>
                <a:gd name="T4" fmla="*/ 15 w 1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68">
                  <a:moveTo>
                    <a:pt x="0" y="0"/>
                  </a:moveTo>
                  <a:lnTo>
                    <a:pt x="0" y="68"/>
                  </a:lnTo>
                  <a:lnTo>
                    <a:pt x="1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3ACB6E32-8DBF-4319-A1D8-BF25BB501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" y="4372"/>
              <a:ext cx="77" cy="268"/>
            </a:xfrm>
            <a:custGeom>
              <a:avLst/>
              <a:gdLst>
                <a:gd name="T0" fmla="*/ 0 w 77"/>
                <a:gd name="T1" fmla="*/ 0 h 268"/>
                <a:gd name="T2" fmla="*/ 0 w 77"/>
                <a:gd name="T3" fmla="*/ 268 h 268"/>
                <a:gd name="T4" fmla="*/ 77 w 77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268">
                  <a:moveTo>
                    <a:pt x="0" y="0"/>
                  </a:moveTo>
                  <a:lnTo>
                    <a:pt x="0" y="268"/>
                  </a:lnTo>
                  <a:lnTo>
                    <a:pt x="77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B8159109-80C7-4F89-B048-2A941B20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4369"/>
              <a:ext cx="265" cy="240"/>
            </a:xfrm>
            <a:custGeom>
              <a:avLst/>
              <a:gdLst>
                <a:gd name="T0" fmla="*/ 0 w 265"/>
                <a:gd name="T1" fmla="*/ 240 h 240"/>
                <a:gd name="T2" fmla="*/ 0 w 265"/>
                <a:gd name="T3" fmla="*/ 0 h 240"/>
                <a:gd name="T4" fmla="*/ 265 w 265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5" h="240">
                  <a:moveTo>
                    <a:pt x="0" y="240"/>
                  </a:moveTo>
                  <a:lnTo>
                    <a:pt x="0" y="0"/>
                  </a:lnTo>
                  <a:lnTo>
                    <a:pt x="26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D6DEE285-3098-4945-A114-76D7F3E4C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6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0FDB798A-6EE7-450D-A278-F4B254456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4615"/>
              <a:ext cx="457" cy="239"/>
            </a:xfrm>
            <a:custGeom>
              <a:avLst/>
              <a:gdLst>
                <a:gd name="T0" fmla="*/ 0 w 457"/>
                <a:gd name="T1" fmla="*/ 0 h 239"/>
                <a:gd name="T2" fmla="*/ 0 w 457"/>
                <a:gd name="T3" fmla="*/ 239 h 239"/>
                <a:gd name="T4" fmla="*/ 457 w 457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239">
                  <a:moveTo>
                    <a:pt x="0" y="0"/>
                  </a:moveTo>
                  <a:lnTo>
                    <a:pt x="0" y="239"/>
                  </a:lnTo>
                  <a:lnTo>
                    <a:pt x="457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DCF4E683-433E-4C2E-9583-411ED9B4D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" y="3362"/>
              <a:ext cx="544" cy="1250"/>
            </a:xfrm>
            <a:custGeom>
              <a:avLst/>
              <a:gdLst>
                <a:gd name="T0" fmla="*/ 0 w 544"/>
                <a:gd name="T1" fmla="*/ 0 h 1250"/>
                <a:gd name="T2" fmla="*/ 0 w 544"/>
                <a:gd name="T3" fmla="*/ 1250 h 1250"/>
                <a:gd name="T4" fmla="*/ 544 w 544"/>
                <a:gd name="T5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4" h="1250">
                  <a:moveTo>
                    <a:pt x="0" y="0"/>
                  </a:moveTo>
                  <a:lnTo>
                    <a:pt x="0" y="1250"/>
                  </a:lnTo>
                  <a:lnTo>
                    <a:pt x="544" y="12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D0E4FAEF-A848-482D-B5F5-712718ACD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3359"/>
              <a:ext cx="58" cy="851"/>
            </a:xfrm>
            <a:custGeom>
              <a:avLst/>
              <a:gdLst>
                <a:gd name="T0" fmla="*/ 0 w 58"/>
                <a:gd name="T1" fmla="*/ 851 h 851"/>
                <a:gd name="T2" fmla="*/ 0 w 58"/>
                <a:gd name="T3" fmla="*/ 0 h 851"/>
                <a:gd name="T4" fmla="*/ 58 w 58"/>
                <a:gd name="T5" fmla="*/ 0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851">
                  <a:moveTo>
                    <a:pt x="0" y="851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2E763255-6789-4AAB-906E-5AD638B19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0C344ADA-28B2-45F4-99F4-5CE30514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" y="4997"/>
              <a:ext cx="81" cy="68"/>
            </a:xfrm>
            <a:custGeom>
              <a:avLst/>
              <a:gdLst>
                <a:gd name="T0" fmla="*/ 0 w 81"/>
                <a:gd name="T1" fmla="*/ 68 h 68"/>
                <a:gd name="T2" fmla="*/ 0 w 81"/>
                <a:gd name="T3" fmla="*/ 0 h 68"/>
                <a:gd name="T4" fmla="*/ 81 w 8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8">
                  <a:moveTo>
                    <a:pt x="0" y="68"/>
                  </a:moveTo>
                  <a:lnTo>
                    <a:pt x="0" y="0"/>
                  </a:lnTo>
                  <a:lnTo>
                    <a:pt x="8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27A295A9-EAFF-4926-8055-B7A0FBE70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81B8428C-0330-470F-AE49-9BB50AE2D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" y="5071"/>
              <a:ext cx="90" cy="69"/>
            </a:xfrm>
            <a:custGeom>
              <a:avLst/>
              <a:gdLst>
                <a:gd name="T0" fmla="*/ 0 w 90"/>
                <a:gd name="T1" fmla="*/ 0 h 69"/>
                <a:gd name="T2" fmla="*/ 0 w 90"/>
                <a:gd name="T3" fmla="*/ 69 h 69"/>
                <a:gd name="T4" fmla="*/ 90 w 9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69">
                  <a:moveTo>
                    <a:pt x="0" y="0"/>
                  </a:moveTo>
                  <a:lnTo>
                    <a:pt x="0" y="69"/>
                  </a:lnTo>
                  <a:lnTo>
                    <a:pt x="9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6CD54CE1-1513-4F1F-9662-97AAEDDF5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4216"/>
              <a:ext cx="433" cy="852"/>
            </a:xfrm>
            <a:custGeom>
              <a:avLst/>
              <a:gdLst>
                <a:gd name="T0" fmla="*/ 0 w 433"/>
                <a:gd name="T1" fmla="*/ 0 h 852"/>
                <a:gd name="T2" fmla="*/ 0 w 433"/>
                <a:gd name="T3" fmla="*/ 852 h 852"/>
                <a:gd name="T4" fmla="*/ 433 w 433"/>
                <a:gd name="T5" fmla="*/ 852 h 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3" h="852">
                  <a:moveTo>
                    <a:pt x="0" y="0"/>
                  </a:moveTo>
                  <a:lnTo>
                    <a:pt x="0" y="852"/>
                  </a:lnTo>
                  <a:lnTo>
                    <a:pt x="433" y="85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2568CF29-04E5-4259-B988-5238CDC37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4213"/>
              <a:ext cx="130" cy="531"/>
            </a:xfrm>
            <a:custGeom>
              <a:avLst/>
              <a:gdLst>
                <a:gd name="T0" fmla="*/ 0 w 130"/>
                <a:gd name="T1" fmla="*/ 531 h 531"/>
                <a:gd name="T2" fmla="*/ 0 w 130"/>
                <a:gd name="T3" fmla="*/ 0 h 531"/>
                <a:gd name="T4" fmla="*/ 130 w 130"/>
                <a:gd name="T5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531">
                  <a:moveTo>
                    <a:pt x="0" y="531"/>
                  </a:moveTo>
                  <a:lnTo>
                    <a:pt x="0" y="0"/>
                  </a:lnTo>
                  <a:lnTo>
                    <a:pt x="1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B6EB6BB0-35D8-4F20-BE7E-3EC1C8396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2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CE447782-4428-4DC3-B3FF-8CE417E6D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4750"/>
              <a:ext cx="305" cy="533"/>
            </a:xfrm>
            <a:custGeom>
              <a:avLst/>
              <a:gdLst>
                <a:gd name="T0" fmla="*/ 0 w 305"/>
                <a:gd name="T1" fmla="*/ 0 h 533"/>
                <a:gd name="T2" fmla="*/ 0 w 305"/>
                <a:gd name="T3" fmla="*/ 533 h 533"/>
                <a:gd name="T4" fmla="*/ 305 w 305"/>
                <a:gd name="T5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533">
                  <a:moveTo>
                    <a:pt x="0" y="0"/>
                  </a:moveTo>
                  <a:lnTo>
                    <a:pt x="0" y="533"/>
                  </a:lnTo>
                  <a:lnTo>
                    <a:pt x="305" y="5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A1871557-E514-4675-AE89-1F7897073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4747"/>
              <a:ext cx="239" cy="336"/>
            </a:xfrm>
            <a:custGeom>
              <a:avLst/>
              <a:gdLst>
                <a:gd name="T0" fmla="*/ 0 w 239"/>
                <a:gd name="T1" fmla="*/ 336 h 336"/>
                <a:gd name="T2" fmla="*/ 0 w 239"/>
                <a:gd name="T3" fmla="*/ 0 h 336"/>
                <a:gd name="T4" fmla="*/ 239 w 239"/>
                <a:gd name="T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9" h="336">
                  <a:moveTo>
                    <a:pt x="0" y="336"/>
                  </a:moveTo>
                  <a:lnTo>
                    <a:pt x="0" y="0"/>
                  </a:lnTo>
                  <a:lnTo>
                    <a:pt x="2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ACC36972-F653-41B1-B549-FE065BE9A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8A6F7DA0-3EEE-4CB7-83BC-A7CBA1198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5089"/>
              <a:ext cx="1578" cy="336"/>
            </a:xfrm>
            <a:custGeom>
              <a:avLst/>
              <a:gdLst>
                <a:gd name="T0" fmla="*/ 0 w 1578"/>
                <a:gd name="T1" fmla="*/ 0 h 336"/>
                <a:gd name="T2" fmla="*/ 0 w 1578"/>
                <a:gd name="T3" fmla="*/ 336 h 336"/>
                <a:gd name="T4" fmla="*/ 1578 w 1578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8" h="336">
                  <a:moveTo>
                    <a:pt x="0" y="0"/>
                  </a:moveTo>
                  <a:lnTo>
                    <a:pt x="0" y="336"/>
                  </a:lnTo>
                  <a:lnTo>
                    <a:pt x="1578" y="3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2A968373-8E7F-450D-98D8-34A5D2626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5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8F8516C0-EFD5-41CA-8621-E7E954590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196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349FEBCB-C748-4A2C-8864-FE8286407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6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9FE5460A-4F6F-4D98-ACDE-434EA1D02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23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EE27B694-15FC-4934-8128-2715257ED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8DD7CB2C-FC3C-4941-B2BE-56530AD3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4" y="266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36FEE39C-B381-4B58-8588-F0C40340D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5" y="230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8B55EB5C-9DFD-44EF-8A55-138D24589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260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693F385C-0330-4539-98ED-0028B230E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" y="294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599B3924-A8EF-41DA-84C0-8E97DF2A4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2" y="39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7C5C8E75-3227-4251-BFD0-084A865A2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1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73ED610B-4D6C-4C05-9438-B26247950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" y="763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1B558F7B-2B06-4F0E-87F3-4CA26FE8B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" y="125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C471955A-1BD2-475A-9261-120B225A2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1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47AE9C0B-1F03-4EDA-A189-6D91E6BD7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1" y="148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B53BFB94-96A9-4D08-B29A-83650E421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174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1FE420A7-3CAC-407F-A921-0E9B5E79E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5" y="119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55F364BD-2CB6-4C0D-A1F3-A6FC2B021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9" y="200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4162AB44-9865-413B-B827-66148502A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3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13E8508E-F76A-43BD-A73A-462429638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43D13E6D-54E8-4F42-80EF-0AA8CF2E1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3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5EC0C708-2400-40B9-81E3-26EB8F1B4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352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60444D9E-D4F0-4556-9455-4D118132B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4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0AC649B5-A38E-43C0-9111-04944B342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1" y="37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E80DA13E-66FD-42F2-9363-D76B0F20B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5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D5259008-3CDE-40AF-9A1D-C1EBA4C4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3" y="399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470BFF1B-7D27-49B8-AF2F-3A1644DF1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EAB9B2F2-7469-4F76-86B9-33DD18E6D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9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36D43C03-E829-436D-814B-80564B4A7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4" y="463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9D97D794-FC15-4EC1-BC01-7AE1E256A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1" y="325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51DA074E-EBDB-49AC-98BB-6F373EE15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3" y="4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4B7635BC-D63F-43DF-9FFB-A6E961C495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2" y="5635"/>
              <a:ext cx="23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149">
              <a:extLst>
                <a:ext uri="{FF2B5EF4-FFF2-40B4-BE49-F238E27FC236}">
                  <a16:creationId xmlns:a16="http://schemas.microsoft.com/office/drawing/2014/main" xmlns="" id="{BE14F09F-7F01-4912-8C8C-0DDD654ACD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2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Line 150">
              <a:extLst>
                <a:ext uri="{FF2B5EF4-FFF2-40B4-BE49-F238E27FC236}">
                  <a16:creationId xmlns:a16="http://schemas.microsoft.com/office/drawing/2014/main" xmlns="" id="{09F84C74-09FC-4F92-8A39-4BE98A7D48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7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xmlns="" id="{AE06D67E-C1C7-4B95-AC65-E6F3CCC0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485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A6EC8B-3F11-482E-8ED1-B1A349B582E3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NRPS11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C50048A1-7FDB-442B-AE42-A946443EDA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35100" y="0"/>
            <a:ext cx="3987800" cy="9906000"/>
            <a:chOff x="904" y="0"/>
            <a:chExt cx="2512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04CBA077-D137-4155-8F84-D4E789E1E2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04" y="0"/>
              <a:ext cx="2512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16F9B145-1C87-4D32-9D61-2FCA401C0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" y="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60B3BC16-6335-4EE2-BEC9-B85FBE06F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141"/>
              <a:ext cx="108" cy="69"/>
            </a:xfrm>
            <a:custGeom>
              <a:avLst/>
              <a:gdLst>
                <a:gd name="T0" fmla="*/ 0 w 108"/>
                <a:gd name="T1" fmla="*/ 69 h 69"/>
                <a:gd name="T2" fmla="*/ 0 w 108"/>
                <a:gd name="T3" fmla="*/ 0 h 69"/>
                <a:gd name="T4" fmla="*/ 108 w 10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69">
                  <a:moveTo>
                    <a:pt x="0" y="69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4662A624-8C3A-4D54-B06E-8C887C917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1" y="22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D5A02BC5-BAF0-4A9A-957A-01FE7ACCF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216"/>
              <a:ext cx="102" cy="68"/>
            </a:xfrm>
            <a:custGeom>
              <a:avLst/>
              <a:gdLst>
                <a:gd name="T0" fmla="*/ 0 w 102"/>
                <a:gd name="T1" fmla="*/ 0 h 68"/>
                <a:gd name="T2" fmla="*/ 0 w 102"/>
                <a:gd name="T3" fmla="*/ 68 h 68"/>
                <a:gd name="T4" fmla="*/ 102 w 102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8">
                  <a:moveTo>
                    <a:pt x="0" y="0"/>
                  </a:moveTo>
                  <a:lnTo>
                    <a:pt x="0" y="68"/>
                  </a:lnTo>
                  <a:lnTo>
                    <a:pt x="102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FE4D297E-FB9C-480D-B983-E9D8C7C7B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213"/>
              <a:ext cx="26" cy="140"/>
            </a:xfrm>
            <a:custGeom>
              <a:avLst/>
              <a:gdLst>
                <a:gd name="T0" fmla="*/ 0 w 26"/>
                <a:gd name="T1" fmla="*/ 140 h 140"/>
                <a:gd name="T2" fmla="*/ 0 w 26"/>
                <a:gd name="T3" fmla="*/ 0 h 140"/>
                <a:gd name="T4" fmla="*/ 26 w 26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0">
                  <a:moveTo>
                    <a:pt x="0" y="140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5323BE0-D283-456F-B927-F4C1685AC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0" y="36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7DAF0A4D-CB28-4455-9735-755454A92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427"/>
              <a:ext cx="108" cy="68"/>
            </a:xfrm>
            <a:custGeom>
              <a:avLst/>
              <a:gdLst>
                <a:gd name="T0" fmla="*/ 0 w 108"/>
                <a:gd name="T1" fmla="*/ 68 h 68"/>
                <a:gd name="T2" fmla="*/ 0 w 108"/>
                <a:gd name="T3" fmla="*/ 0 h 68"/>
                <a:gd name="T4" fmla="*/ 108 w 108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68">
                  <a:moveTo>
                    <a:pt x="0" y="68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12432218-F461-493A-A8F5-4BAF84A8F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8" y="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D6689FDC-3930-484C-AD3D-05081D206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501"/>
              <a:ext cx="96" cy="69"/>
            </a:xfrm>
            <a:custGeom>
              <a:avLst/>
              <a:gdLst>
                <a:gd name="T0" fmla="*/ 0 w 96"/>
                <a:gd name="T1" fmla="*/ 0 h 69"/>
                <a:gd name="T2" fmla="*/ 0 w 96"/>
                <a:gd name="T3" fmla="*/ 69 h 69"/>
                <a:gd name="T4" fmla="*/ 96 w 9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9">
                  <a:moveTo>
                    <a:pt x="0" y="0"/>
                  </a:moveTo>
                  <a:lnTo>
                    <a:pt x="0" y="69"/>
                  </a:lnTo>
                  <a:lnTo>
                    <a:pt x="9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3A97E61D-ABAC-4DDA-AF88-DFF026BF6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59"/>
              <a:ext cx="9" cy="139"/>
            </a:xfrm>
            <a:custGeom>
              <a:avLst/>
              <a:gdLst>
                <a:gd name="T0" fmla="*/ 0 w 9"/>
                <a:gd name="T1" fmla="*/ 0 h 139"/>
                <a:gd name="T2" fmla="*/ 0 w 9"/>
                <a:gd name="T3" fmla="*/ 139 h 139"/>
                <a:gd name="T4" fmla="*/ 9 w 9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39">
                  <a:moveTo>
                    <a:pt x="0" y="0"/>
                  </a:moveTo>
                  <a:lnTo>
                    <a:pt x="0" y="139"/>
                  </a:lnTo>
                  <a:lnTo>
                    <a:pt x="9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1CF68CEE-F782-4A4C-A358-63A1B5989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356"/>
              <a:ext cx="17" cy="175"/>
            </a:xfrm>
            <a:custGeom>
              <a:avLst/>
              <a:gdLst>
                <a:gd name="T0" fmla="*/ 0 w 17"/>
                <a:gd name="T1" fmla="*/ 175 h 175"/>
                <a:gd name="T2" fmla="*/ 0 w 17"/>
                <a:gd name="T3" fmla="*/ 0 h 175"/>
                <a:gd name="T4" fmla="*/ 17 w 17"/>
                <a:gd name="T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75">
                  <a:moveTo>
                    <a:pt x="0" y="175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B735A23-1B12-454A-81D8-E7415737E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" y="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66C41288-147F-4564-935E-B9E2020EC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537"/>
              <a:ext cx="110" cy="176"/>
            </a:xfrm>
            <a:custGeom>
              <a:avLst/>
              <a:gdLst>
                <a:gd name="T0" fmla="*/ 0 w 110"/>
                <a:gd name="T1" fmla="*/ 0 h 176"/>
                <a:gd name="T2" fmla="*/ 0 w 110"/>
                <a:gd name="T3" fmla="*/ 176 h 176"/>
                <a:gd name="T4" fmla="*/ 110 w 110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176">
                  <a:moveTo>
                    <a:pt x="0" y="0"/>
                  </a:moveTo>
                  <a:lnTo>
                    <a:pt x="0" y="176"/>
                  </a:lnTo>
                  <a:lnTo>
                    <a:pt x="110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F938CFC8-C2C7-4FCC-AF6C-4B8302191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534"/>
              <a:ext cx="41" cy="158"/>
            </a:xfrm>
            <a:custGeom>
              <a:avLst/>
              <a:gdLst>
                <a:gd name="T0" fmla="*/ 0 w 41"/>
                <a:gd name="T1" fmla="*/ 158 h 158"/>
                <a:gd name="T2" fmla="*/ 0 w 41"/>
                <a:gd name="T3" fmla="*/ 0 h 158"/>
                <a:gd name="T4" fmla="*/ 41 w 41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58">
                  <a:moveTo>
                    <a:pt x="0" y="158"/>
                  </a:moveTo>
                  <a:lnTo>
                    <a:pt x="0" y="0"/>
                  </a:lnTo>
                  <a:lnTo>
                    <a:pt x="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A22C7409-43FD-4C24-8B11-E09197AC9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1" y="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17982AB1-EA15-428B-87BE-EBB9F008D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698"/>
              <a:ext cx="166" cy="157"/>
            </a:xfrm>
            <a:custGeom>
              <a:avLst/>
              <a:gdLst>
                <a:gd name="T0" fmla="*/ 0 w 166"/>
                <a:gd name="T1" fmla="*/ 0 h 157"/>
                <a:gd name="T2" fmla="*/ 0 w 166"/>
                <a:gd name="T3" fmla="*/ 157 h 157"/>
                <a:gd name="T4" fmla="*/ 166 w 166"/>
                <a:gd name="T5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157">
                  <a:moveTo>
                    <a:pt x="0" y="0"/>
                  </a:moveTo>
                  <a:lnTo>
                    <a:pt x="0" y="157"/>
                  </a:lnTo>
                  <a:lnTo>
                    <a:pt x="166" y="15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A6E90BB3-95E3-403D-A690-10931586F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" y="695"/>
              <a:ext cx="32" cy="238"/>
            </a:xfrm>
            <a:custGeom>
              <a:avLst/>
              <a:gdLst>
                <a:gd name="T0" fmla="*/ 0 w 32"/>
                <a:gd name="T1" fmla="*/ 238 h 238"/>
                <a:gd name="T2" fmla="*/ 0 w 32"/>
                <a:gd name="T3" fmla="*/ 0 h 238"/>
                <a:gd name="T4" fmla="*/ 32 w 32"/>
                <a:gd name="T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38">
                  <a:moveTo>
                    <a:pt x="0" y="238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4180165F-5DB3-4476-A03D-CBA0BA1D3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7" y="938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8EC40A91-A6D2-443B-945D-31D1C4009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" y="998"/>
              <a:ext cx="62" cy="69"/>
            </a:xfrm>
            <a:custGeom>
              <a:avLst/>
              <a:gdLst>
                <a:gd name="T0" fmla="*/ 0 w 62"/>
                <a:gd name="T1" fmla="*/ 69 h 69"/>
                <a:gd name="T2" fmla="*/ 0 w 62"/>
                <a:gd name="T3" fmla="*/ 0 h 69"/>
                <a:gd name="T4" fmla="*/ 62 w 6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69">
                  <a:moveTo>
                    <a:pt x="0" y="69"/>
                  </a:moveTo>
                  <a:lnTo>
                    <a:pt x="0" y="0"/>
                  </a:lnTo>
                  <a:lnTo>
                    <a:pt x="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527D0A60-F4EF-46F8-9678-EA64725C7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1" y="1081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73EDC8DA-94E7-4252-B2CD-0172114C6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" y="1073"/>
              <a:ext cx="46" cy="68"/>
            </a:xfrm>
            <a:custGeom>
              <a:avLst/>
              <a:gdLst>
                <a:gd name="T0" fmla="*/ 0 w 46"/>
                <a:gd name="T1" fmla="*/ 0 h 68"/>
                <a:gd name="T2" fmla="*/ 0 w 46"/>
                <a:gd name="T3" fmla="*/ 68 h 68"/>
                <a:gd name="T4" fmla="*/ 46 w 4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68">
                  <a:moveTo>
                    <a:pt x="0" y="0"/>
                  </a:moveTo>
                  <a:lnTo>
                    <a:pt x="0" y="68"/>
                  </a:lnTo>
                  <a:lnTo>
                    <a:pt x="4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1FC6B19E-FEF2-4CC0-BDDD-8675FFD9D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1070"/>
              <a:ext cx="43" cy="104"/>
            </a:xfrm>
            <a:custGeom>
              <a:avLst/>
              <a:gdLst>
                <a:gd name="T0" fmla="*/ 0 w 43"/>
                <a:gd name="T1" fmla="*/ 104 h 104"/>
                <a:gd name="T2" fmla="*/ 0 w 43"/>
                <a:gd name="T3" fmla="*/ 0 h 104"/>
                <a:gd name="T4" fmla="*/ 43 w 43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04">
                  <a:moveTo>
                    <a:pt x="0" y="104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542E58DF-6B4E-4147-834E-C1E622D5B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3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1CB43605-49EC-4EDE-BDD1-67AFFBCE5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1180"/>
              <a:ext cx="71" cy="104"/>
            </a:xfrm>
            <a:custGeom>
              <a:avLst/>
              <a:gdLst>
                <a:gd name="T0" fmla="*/ 0 w 71"/>
                <a:gd name="T1" fmla="*/ 0 h 104"/>
                <a:gd name="T2" fmla="*/ 0 w 71"/>
                <a:gd name="T3" fmla="*/ 104 h 104"/>
                <a:gd name="T4" fmla="*/ 71 w 71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104">
                  <a:moveTo>
                    <a:pt x="0" y="0"/>
                  </a:moveTo>
                  <a:lnTo>
                    <a:pt x="0" y="104"/>
                  </a:lnTo>
                  <a:lnTo>
                    <a:pt x="71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FDFEC75B-E899-467B-AC47-8AF06F4FB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" y="939"/>
              <a:ext cx="9" cy="238"/>
            </a:xfrm>
            <a:custGeom>
              <a:avLst/>
              <a:gdLst>
                <a:gd name="T0" fmla="*/ 0 w 9"/>
                <a:gd name="T1" fmla="*/ 0 h 238"/>
                <a:gd name="T2" fmla="*/ 0 w 9"/>
                <a:gd name="T3" fmla="*/ 238 h 238"/>
                <a:gd name="T4" fmla="*/ 9 w 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38">
                  <a:moveTo>
                    <a:pt x="0" y="0"/>
                  </a:moveTo>
                  <a:lnTo>
                    <a:pt x="0" y="238"/>
                  </a:lnTo>
                  <a:lnTo>
                    <a:pt x="9" y="23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xmlns="" id="{D962429F-423A-4E2E-B5C8-A1D859D91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" y="936"/>
              <a:ext cx="11" cy="278"/>
            </a:xfrm>
            <a:custGeom>
              <a:avLst/>
              <a:gdLst>
                <a:gd name="T0" fmla="*/ 0 w 11"/>
                <a:gd name="T1" fmla="*/ 278 h 278"/>
                <a:gd name="T2" fmla="*/ 0 w 11"/>
                <a:gd name="T3" fmla="*/ 0 h 278"/>
                <a:gd name="T4" fmla="*/ 11 w 11"/>
                <a:gd name="T5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78">
                  <a:moveTo>
                    <a:pt x="0" y="278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00FD7F18-504C-4897-B1A3-9F7A88507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1366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8721118B-E13B-440B-8D87-95C8EE595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1427"/>
              <a:ext cx="82" cy="68"/>
            </a:xfrm>
            <a:custGeom>
              <a:avLst/>
              <a:gdLst>
                <a:gd name="T0" fmla="*/ 0 w 82"/>
                <a:gd name="T1" fmla="*/ 68 h 68"/>
                <a:gd name="T2" fmla="*/ 0 w 82"/>
                <a:gd name="T3" fmla="*/ 0 h 68"/>
                <a:gd name="T4" fmla="*/ 82 w 8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68">
                  <a:moveTo>
                    <a:pt x="0" y="68"/>
                  </a:moveTo>
                  <a:lnTo>
                    <a:pt x="0" y="0"/>
                  </a:lnTo>
                  <a:lnTo>
                    <a:pt x="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CA32DA51-38E4-49A2-8EA2-6CF43514E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7" y="1509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4FAB33B-45A9-4C71-B2B7-47AE20D0F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1501"/>
              <a:ext cx="63" cy="68"/>
            </a:xfrm>
            <a:custGeom>
              <a:avLst/>
              <a:gdLst>
                <a:gd name="T0" fmla="*/ 0 w 63"/>
                <a:gd name="T1" fmla="*/ 0 h 68"/>
                <a:gd name="T2" fmla="*/ 0 w 63"/>
                <a:gd name="T3" fmla="*/ 68 h 68"/>
                <a:gd name="T4" fmla="*/ 63 w 6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68">
                  <a:moveTo>
                    <a:pt x="0" y="0"/>
                  </a:moveTo>
                  <a:lnTo>
                    <a:pt x="0" y="68"/>
                  </a:lnTo>
                  <a:lnTo>
                    <a:pt x="6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79710DF7-49A8-413E-99DA-388DDF481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" y="1220"/>
              <a:ext cx="33" cy="278"/>
            </a:xfrm>
            <a:custGeom>
              <a:avLst/>
              <a:gdLst>
                <a:gd name="T0" fmla="*/ 0 w 33"/>
                <a:gd name="T1" fmla="*/ 0 h 278"/>
                <a:gd name="T2" fmla="*/ 0 w 33"/>
                <a:gd name="T3" fmla="*/ 278 h 278"/>
                <a:gd name="T4" fmla="*/ 33 w 33"/>
                <a:gd name="T5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278">
                  <a:moveTo>
                    <a:pt x="0" y="0"/>
                  </a:moveTo>
                  <a:lnTo>
                    <a:pt x="0" y="278"/>
                  </a:lnTo>
                  <a:lnTo>
                    <a:pt x="33" y="27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3D0CE8B3-E5F7-403F-A0C0-4B26E0C84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1217"/>
              <a:ext cx="12" cy="244"/>
            </a:xfrm>
            <a:custGeom>
              <a:avLst/>
              <a:gdLst>
                <a:gd name="T0" fmla="*/ 0 w 12"/>
                <a:gd name="T1" fmla="*/ 244 h 244"/>
                <a:gd name="T2" fmla="*/ 0 w 12"/>
                <a:gd name="T3" fmla="*/ 0 h 244"/>
                <a:gd name="T4" fmla="*/ 12 w 12"/>
                <a:gd name="T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44">
                  <a:moveTo>
                    <a:pt x="0" y="244"/>
                  </a:moveTo>
                  <a:lnTo>
                    <a:pt x="0" y="0"/>
                  </a:lnTo>
                  <a:lnTo>
                    <a:pt x="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5B07E42B-6DAA-4938-B833-1A55E59E1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7" y="1652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C44BDB8C-715C-4972-9FC3-A9B97449B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1467"/>
              <a:ext cx="97" cy="245"/>
            </a:xfrm>
            <a:custGeom>
              <a:avLst/>
              <a:gdLst>
                <a:gd name="T0" fmla="*/ 0 w 97"/>
                <a:gd name="T1" fmla="*/ 0 h 245"/>
                <a:gd name="T2" fmla="*/ 0 w 97"/>
                <a:gd name="T3" fmla="*/ 245 h 245"/>
                <a:gd name="T4" fmla="*/ 97 w 97"/>
                <a:gd name="T5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245">
                  <a:moveTo>
                    <a:pt x="0" y="0"/>
                  </a:moveTo>
                  <a:lnTo>
                    <a:pt x="0" y="245"/>
                  </a:lnTo>
                  <a:lnTo>
                    <a:pt x="97" y="2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3BC35DDA-9970-4E20-9FB9-8BCB4600A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1464"/>
              <a:ext cx="10" cy="192"/>
            </a:xfrm>
            <a:custGeom>
              <a:avLst/>
              <a:gdLst>
                <a:gd name="T0" fmla="*/ 0 w 10"/>
                <a:gd name="T1" fmla="*/ 192 h 192"/>
                <a:gd name="T2" fmla="*/ 0 w 10"/>
                <a:gd name="T3" fmla="*/ 0 h 192"/>
                <a:gd name="T4" fmla="*/ 10 w 10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92">
                  <a:moveTo>
                    <a:pt x="0" y="192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635E3257-0D1A-4679-8C4A-A1477E429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" y="1795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D9E4FC59-4E08-4798-A84F-EBC187163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1662"/>
              <a:ext cx="85" cy="193"/>
            </a:xfrm>
            <a:custGeom>
              <a:avLst/>
              <a:gdLst>
                <a:gd name="T0" fmla="*/ 0 w 85"/>
                <a:gd name="T1" fmla="*/ 0 h 193"/>
                <a:gd name="T2" fmla="*/ 0 w 85"/>
                <a:gd name="T3" fmla="*/ 193 h 193"/>
                <a:gd name="T4" fmla="*/ 85 w 85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93">
                  <a:moveTo>
                    <a:pt x="0" y="0"/>
                  </a:moveTo>
                  <a:lnTo>
                    <a:pt x="0" y="193"/>
                  </a:lnTo>
                  <a:lnTo>
                    <a:pt x="85" y="19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44236506-28A8-43A8-969E-9262E4489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9" y="1659"/>
              <a:ext cx="488" cy="556"/>
            </a:xfrm>
            <a:custGeom>
              <a:avLst/>
              <a:gdLst>
                <a:gd name="T0" fmla="*/ 0 w 488"/>
                <a:gd name="T1" fmla="*/ 556 h 556"/>
                <a:gd name="T2" fmla="*/ 0 w 488"/>
                <a:gd name="T3" fmla="*/ 0 h 556"/>
                <a:gd name="T4" fmla="*/ 488 w 488"/>
                <a:gd name="T5" fmla="*/ 0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8" h="556">
                  <a:moveTo>
                    <a:pt x="0" y="556"/>
                  </a:moveTo>
                  <a:lnTo>
                    <a:pt x="0" y="0"/>
                  </a:lnTo>
                  <a:lnTo>
                    <a:pt x="48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D09B0E66-DE6C-4EF4-BA43-E01F03031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0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70430DF5-A937-42C4-83AD-F28199E60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1998"/>
              <a:ext cx="61" cy="68"/>
            </a:xfrm>
            <a:custGeom>
              <a:avLst/>
              <a:gdLst>
                <a:gd name="T0" fmla="*/ 0 w 61"/>
                <a:gd name="T1" fmla="*/ 68 h 68"/>
                <a:gd name="T2" fmla="*/ 0 w 61"/>
                <a:gd name="T3" fmla="*/ 0 h 68"/>
                <a:gd name="T4" fmla="*/ 61 w 6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68">
                  <a:moveTo>
                    <a:pt x="0" y="68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822339D4-6FED-47C5-9B23-E0FC62632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8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BA53B532-9AA7-494D-8B20-0613C03BB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2"/>
              <a:ext cx="39" cy="69"/>
            </a:xfrm>
            <a:custGeom>
              <a:avLst/>
              <a:gdLst>
                <a:gd name="T0" fmla="*/ 0 w 39"/>
                <a:gd name="T1" fmla="*/ 0 h 69"/>
                <a:gd name="T2" fmla="*/ 0 w 39"/>
                <a:gd name="T3" fmla="*/ 69 h 69"/>
                <a:gd name="T4" fmla="*/ 39 w 39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69">
                  <a:moveTo>
                    <a:pt x="0" y="0"/>
                  </a:moveTo>
                  <a:lnTo>
                    <a:pt x="0" y="69"/>
                  </a:lnTo>
                  <a:lnTo>
                    <a:pt x="39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8364BE67-DD8D-41D4-82D1-6204C424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2069"/>
              <a:ext cx="42" cy="104"/>
            </a:xfrm>
            <a:custGeom>
              <a:avLst/>
              <a:gdLst>
                <a:gd name="T0" fmla="*/ 0 w 42"/>
                <a:gd name="T1" fmla="*/ 104 h 104"/>
                <a:gd name="T2" fmla="*/ 0 w 42"/>
                <a:gd name="T3" fmla="*/ 0 h 104"/>
                <a:gd name="T4" fmla="*/ 42 w 42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04">
                  <a:moveTo>
                    <a:pt x="0" y="104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8F80FA29-BED8-4AEA-B806-41A49BEFF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AEB5AFEE-C7D8-4F44-9BC6-704E99998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2179"/>
              <a:ext cx="84" cy="105"/>
            </a:xfrm>
            <a:custGeom>
              <a:avLst/>
              <a:gdLst>
                <a:gd name="T0" fmla="*/ 0 w 84"/>
                <a:gd name="T1" fmla="*/ 0 h 105"/>
                <a:gd name="T2" fmla="*/ 0 w 84"/>
                <a:gd name="T3" fmla="*/ 105 h 105"/>
                <a:gd name="T4" fmla="*/ 84 w 84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05">
                  <a:moveTo>
                    <a:pt x="0" y="0"/>
                  </a:moveTo>
                  <a:lnTo>
                    <a:pt x="0" y="105"/>
                  </a:lnTo>
                  <a:lnTo>
                    <a:pt x="84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EA6243C0-5429-49AD-BE70-1929FB661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176"/>
              <a:ext cx="157" cy="158"/>
            </a:xfrm>
            <a:custGeom>
              <a:avLst/>
              <a:gdLst>
                <a:gd name="T0" fmla="*/ 0 w 157"/>
                <a:gd name="T1" fmla="*/ 158 h 158"/>
                <a:gd name="T2" fmla="*/ 0 w 157"/>
                <a:gd name="T3" fmla="*/ 0 h 158"/>
                <a:gd name="T4" fmla="*/ 157 w 157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" h="158">
                  <a:moveTo>
                    <a:pt x="0" y="158"/>
                  </a:moveTo>
                  <a:lnTo>
                    <a:pt x="0" y="0"/>
                  </a:lnTo>
                  <a:lnTo>
                    <a:pt x="1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DACAF86D-C14F-4D06-889B-EFEF49262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2366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127925C4-A3EA-4D0E-97A9-BB0B6CA6A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2426"/>
              <a:ext cx="142" cy="69"/>
            </a:xfrm>
            <a:custGeom>
              <a:avLst/>
              <a:gdLst>
                <a:gd name="T0" fmla="*/ 0 w 142"/>
                <a:gd name="T1" fmla="*/ 69 h 69"/>
                <a:gd name="T2" fmla="*/ 0 w 142"/>
                <a:gd name="T3" fmla="*/ 0 h 69"/>
                <a:gd name="T4" fmla="*/ 142 w 14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" h="69">
                  <a:moveTo>
                    <a:pt x="0" y="69"/>
                  </a:move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465FD218-67EE-4708-A51A-822DFF0EE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9" y="2509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3C062DA4-EDE2-4CF2-B0D9-FB7740C70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2501"/>
              <a:ext cx="123" cy="68"/>
            </a:xfrm>
            <a:custGeom>
              <a:avLst/>
              <a:gdLst>
                <a:gd name="T0" fmla="*/ 0 w 123"/>
                <a:gd name="T1" fmla="*/ 0 h 68"/>
                <a:gd name="T2" fmla="*/ 0 w 123"/>
                <a:gd name="T3" fmla="*/ 68 h 68"/>
                <a:gd name="T4" fmla="*/ 123 w 12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" h="68">
                  <a:moveTo>
                    <a:pt x="0" y="0"/>
                  </a:moveTo>
                  <a:lnTo>
                    <a:pt x="0" y="68"/>
                  </a:lnTo>
                  <a:lnTo>
                    <a:pt x="12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19B3C8FD-0AF5-4B80-AB1E-635A8B764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340"/>
              <a:ext cx="76" cy="158"/>
            </a:xfrm>
            <a:custGeom>
              <a:avLst/>
              <a:gdLst>
                <a:gd name="T0" fmla="*/ 0 w 76"/>
                <a:gd name="T1" fmla="*/ 0 h 158"/>
                <a:gd name="T2" fmla="*/ 0 w 76"/>
                <a:gd name="T3" fmla="*/ 158 h 158"/>
                <a:gd name="T4" fmla="*/ 76 w 76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158">
                  <a:moveTo>
                    <a:pt x="0" y="0"/>
                  </a:moveTo>
                  <a:lnTo>
                    <a:pt x="0" y="158"/>
                  </a:lnTo>
                  <a:lnTo>
                    <a:pt x="76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2DB103CB-FC34-4A1B-9C8F-38240CDC2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2337"/>
              <a:ext cx="36" cy="220"/>
            </a:xfrm>
            <a:custGeom>
              <a:avLst/>
              <a:gdLst>
                <a:gd name="T0" fmla="*/ 0 w 36"/>
                <a:gd name="T1" fmla="*/ 220 h 220"/>
                <a:gd name="T2" fmla="*/ 0 w 36"/>
                <a:gd name="T3" fmla="*/ 0 h 220"/>
                <a:gd name="T4" fmla="*/ 36 w 36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20">
                  <a:moveTo>
                    <a:pt x="0" y="220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9A1AE6A6-D3E0-4911-AAF1-B930FC1FD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2" y="2652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45C1BB4E-DD1A-4C7B-A197-B1BECBE09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712"/>
              <a:ext cx="42" cy="68"/>
            </a:xfrm>
            <a:custGeom>
              <a:avLst/>
              <a:gdLst>
                <a:gd name="T0" fmla="*/ 0 w 42"/>
                <a:gd name="T1" fmla="*/ 68 h 68"/>
                <a:gd name="T2" fmla="*/ 0 w 42"/>
                <a:gd name="T3" fmla="*/ 0 h 68"/>
                <a:gd name="T4" fmla="*/ 42 w 4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8">
                  <a:moveTo>
                    <a:pt x="0" y="68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51F071D5-C470-4330-A8E3-854AB79A9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2794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802E1DD7-D2DA-40B2-A244-F10B5D3DE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786"/>
              <a:ext cx="23" cy="69"/>
            </a:xfrm>
            <a:custGeom>
              <a:avLst/>
              <a:gdLst>
                <a:gd name="T0" fmla="*/ 0 w 23"/>
                <a:gd name="T1" fmla="*/ 0 h 69"/>
                <a:gd name="T2" fmla="*/ 0 w 23"/>
                <a:gd name="T3" fmla="*/ 69 h 69"/>
                <a:gd name="T4" fmla="*/ 23 w 2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69">
                  <a:moveTo>
                    <a:pt x="0" y="0"/>
                  </a:moveTo>
                  <a:lnTo>
                    <a:pt x="0" y="69"/>
                  </a:lnTo>
                  <a:lnTo>
                    <a:pt x="2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A5AD998C-0F92-460B-A00A-3720045BC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2563"/>
              <a:ext cx="126" cy="220"/>
            </a:xfrm>
            <a:custGeom>
              <a:avLst/>
              <a:gdLst>
                <a:gd name="T0" fmla="*/ 0 w 126"/>
                <a:gd name="T1" fmla="*/ 0 h 220"/>
                <a:gd name="T2" fmla="*/ 0 w 126"/>
                <a:gd name="T3" fmla="*/ 220 h 220"/>
                <a:gd name="T4" fmla="*/ 126 w 126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220">
                  <a:moveTo>
                    <a:pt x="0" y="0"/>
                  </a:moveTo>
                  <a:lnTo>
                    <a:pt x="0" y="220"/>
                  </a:lnTo>
                  <a:lnTo>
                    <a:pt x="126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546C966E-1B17-446F-ABBC-21CD43B37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2" y="2560"/>
              <a:ext cx="119" cy="216"/>
            </a:xfrm>
            <a:custGeom>
              <a:avLst/>
              <a:gdLst>
                <a:gd name="T0" fmla="*/ 0 w 119"/>
                <a:gd name="T1" fmla="*/ 216 h 216"/>
                <a:gd name="T2" fmla="*/ 0 w 119"/>
                <a:gd name="T3" fmla="*/ 0 h 216"/>
                <a:gd name="T4" fmla="*/ 119 w 119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16">
                  <a:moveTo>
                    <a:pt x="0" y="216"/>
                  </a:moveTo>
                  <a:lnTo>
                    <a:pt x="0" y="0"/>
                  </a:lnTo>
                  <a:lnTo>
                    <a:pt x="1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37395582-23BF-4C19-88A6-4DF302DD5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5363DD2A-CE6C-47AD-8D06-898582BB7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2" y="2782"/>
              <a:ext cx="296" cy="216"/>
            </a:xfrm>
            <a:custGeom>
              <a:avLst/>
              <a:gdLst>
                <a:gd name="T0" fmla="*/ 0 w 296"/>
                <a:gd name="T1" fmla="*/ 0 h 216"/>
                <a:gd name="T2" fmla="*/ 0 w 296"/>
                <a:gd name="T3" fmla="*/ 216 h 216"/>
                <a:gd name="T4" fmla="*/ 296 w 296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216">
                  <a:moveTo>
                    <a:pt x="0" y="0"/>
                  </a:moveTo>
                  <a:lnTo>
                    <a:pt x="0" y="216"/>
                  </a:lnTo>
                  <a:lnTo>
                    <a:pt x="296" y="21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2240A90E-6E8B-44FE-AF3D-61796B478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9" y="2221"/>
              <a:ext cx="113" cy="558"/>
            </a:xfrm>
            <a:custGeom>
              <a:avLst/>
              <a:gdLst>
                <a:gd name="T0" fmla="*/ 0 w 113"/>
                <a:gd name="T1" fmla="*/ 0 h 558"/>
                <a:gd name="T2" fmla="*/ 0 w 113"/>
                <a:gd name="T3" fmla="*/ 558 h 558"/>
                <a:gd name="T4" fmla="*/ 113 w 113"/>
                <a:gd name="T5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558">
                  <a:moveTo>
                    <a:pt x="0" y="0"/>
                  </a:moveTo>
                  <a:lnTo>
                    <a:pt x="0" y="558"/>
                  </a:lnTo>
                  <a:lnTo>
                    <a:pt x="113" y="5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xmlns="" id="{99A6299D-DC6A-4F59-A52F-DA8E0CE0F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" y="2218"/>
              <a:ext cx="48" cy="458"/>
            </a:xfrm>
            <a:custGeom>
              <a:avLst/>
              <a:gdLst>
                <a:gd name="T0" fmla="*/ 0 w 48"/>
                <a:gd name="T1" fmla="*/ 458 h 458"/>
                <a:gd name="T2" fmla="*/ 0 w 48"/>
                <a:gd name="T3" fmla="*/ 0 h 458"/>
                <a:gd name="T4" fmla="*/ 48 w 48"/>
                <a:gd name="T5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58">
                  <a:moveTo>
                    <a:pt x="0" y="458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EDA1AB5F-D4BB-41EF-ADE3-5AE596135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BBD335C6-7304-49EB-9DD6-053282C94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" y="2682"/>
              <a:ext cx="341" cy="458"/>
            </a:xfrm>
            <a:custGeom>
              <a:avLst/>
              <a:gdLst>
                <a:gd name="T0" fmla="*/ 0 w 341"/>
                <a:gd name="T1" fmla="*/ 0 h 458"/>
                <a:gd name="T2" fmla="*/ 0 w 341"/>
                <a:gd name="T3" fmla="*/ 458 h 458"/>
                <a:gd name="T4" fmla="*/ 341 w 341"/>
                <a:gd name="T5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" h="458">
                  <a:moveTo>
                    <a:pt x="0" y="0"/>
                  </a:moveTo>
                  <a:lnTo>
                    <a:pt x="0" y="458"/>
                  </a:lnTo>
                  <a:lnTo>
                    <a:pt x="341" y="4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6D28EA54-8F6C-4065-B1E7-E0E79A48E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" y="2679"/>
              <a:ext cx="311" cy="963"/>
            </a:xfrm>
            <a:custGeom>
              <a:avLst/>
              <a:gdLst>
                <a:gd name="T0" fmla="*/ 0 w 311"/>
                <a:gd name="T1" fmla="*/ 963 h 963"/>
                <a:gd name="T2" fmla="*/ 0 w 311"/>
                <a:gd name="T3" fmla="*/ 0 h 963"/>
                <a:gd name="T4" fmla="*/ 311 w 311"/>
                <a:gd name="T5" fmla="*/ 0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" h="963">
                  <a:moveTo>
                    <a:pt x="0" y="963"/>
                  </a:moveTo>
                  <a:lnTo>
                    <a:pt x="0" y="0"/>
                  </a:lnTo>
                  <a:lnTo>
                    <a:pt x="3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48E77897-8CF9-459C-989B-3B9E64C3E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3223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7216430D-5963-4129-89B8-C5312E1A5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" y="3283"/>
              <a:ext cx="155" cy="69"/>
            </a:xfrm>
            <a:custGeom>
              <a:avLst/>
              <a:gdLst>
                <a:gd name="T0" fmla="*/ 0 w 155"/>
                <a:gd name="T1" fmla="*/ 69 h 69"/>
                <a:gd name="T2" fmla="*/ 0 w 155"/>
                <a:gd name="T3" fmla="*/ 0 h 69"/>
                <a:gd name="T4" fmla="*/ 155 w 15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69">
                  <a:moveTo>
                    <a:pt x="0" y="69"/>
                  </a:moveTo>
                  <a:lnTo>
                    <a:pt x="0" y="0"/>
                  </a:lnTo>
                  <a:lnTo>
                    <a:pt x="1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979AC823-3ACB-4AE7-8B79-2657F20BB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5" y="3366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8C651354-D122-42EA-8B1B-91129EEAD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" y="3358"/>
              <a:ext cx="85" cy="68"/>
            </a:xfrm>
            <a:custGeom>
              <a:avLst/>
              <a:gdLst>
                <a:gd name="T0" fmla="*/ 0 w 85"/>
                <a:gd name="T1" fmla="*/ 0 h 68"/>
                <a:gd name="T2" fmla="*/ 0 w 85"/>
                <a:gd name="T3" fmla="*/ 68 h 68"/>
                <a:gd name="T4" fmla="*/ 85 w 8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68">
                  <a:moveTo>
                    <a:pt x="0" y="0"/>
                  </a:moveTo>
                  <a:lnTo>
                    <a:pt x="0" y="68"/>
                  </a:lnTo>
                  <a:lnTo>
                    <a:pt x="8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7A412B94-9482-4F12-9C8D-DDA7FE44D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355"/>
              <a:ext cx="24" cy="104"/>
            </a:xfrm>
            <a:custGeom>
              <a:avLst/>
              <a:gdLst>
                <a:gd name="T0" fmla="*/ 0 w 24"/>
                <a:gd name="T1" fmla="*/ 104 h 104"/>
                <a:gd name="T2" fmla="*/ 0 w 24"/>
                <a:gd name="T3" fmla="*/ 0 h 104"/>
                <a:gd name="T4" fmla="*/ 24 w 24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04">
                  <a:moveTo>
                    <a:pt x="0" y="104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958A4B63-BDC9-4938-A1FF-EC1C3A6F6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1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1B3E511D-32A0-4B2E-8FAF-09B16B8A6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" y="3465"/>
              <a:ext cx="125" cy="104"/>
            </a:xfrm>
            <a:custGeom>
              <a:avLst/>
              <a:gdLst>
                <a:gd name="T0" fmla="*/ 0 w 125"/>
                <a:gd name="T1" fmla="*/ 0 h 104"/>
                <a:gd name="T2" fmla="*/ 0 w 125"/>
                <a:gd name="T3" fmla="*/ 104 h 104"/>
                <a:gd name="T4" fmla="*/ 125 w 125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104">
                  <a:moveTo>
                    <a:pt x="0" y="0"/>
                  </a:moveTo>
                  <a:lnTo>
                    <a:pt x="0" y="104"/>
                  </a:lnTo>
                  <a:lnTo>
                    <a:pt x="125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8435CB38-2140-4907-9901-98CB35BA0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462"/>
              <a:ext cx="9" cy="157"/>
            </a:xfrm>
            <a:custGeom>
              <a:avLst/>
              <a:gdLst>
                <a:gd name="T0" fmla="*/ 0 w 9"/>
                <a:gd name="T1" fmla="*/ 157 h 157"/>
                <a:gd name="T2" fmla="*/ 0 w 9"/>
                <a:gd name="T3" fmla="*/ 0 h 157"/>
                <a:gd name="T4" fmla="*/ 9 w 9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57">
                  <a:moveTo>
                    <a:pt x="0" y="157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A6DA7D93-E41D-4F8B-BD77-906CDDB83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3651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6EF2F711-D713-43CD-B20A-4193FA4C7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3712"/>
              <a:ext cx="49" cy="68"/>
            </a:xfrm>
            <a:custGeom>
              <a:avLst/>
              <a:gdLst>
                <a:gd name="T0" fmla="*/ 0 w 49"/>
                <a:gd name="T1" fmla="*/ 68 h 68"/>
                <a:gd name="T2" fmla="*/ 0 w 49"/>
                <a:gd name="T3" fmla="*/ 0 h 68"/>
                <a:gd name="T4" fmla="*/ 49 w 4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8">
                  <a:moveTo>
                    <a:pt x="0" y="68"/>
                  </a:move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EC29936A-F6A8-4A61-A6DB-28638FC9C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794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ACD58438-983D-4A46-9D37-48EF2699E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3786"/>
              <a:ext cx="37" cy="68"/>
            </a:xfrm>
            <a:custGeom>
              <a:avLst/>
              <a:gdLst>
                <a:gd name="T0" fmla="*/ 0 w 37"/>
                <a:gd name="T1" fmla="*/ 0 h 68"/>
                <a:gd name="T2" fmla="*/ 0 w 37"/>
                <a:gd name="T3" fmla="*/ 68 h 68"/>
                <a:gd name="T4" fmla="*/ 37 w 3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8">
                  <a:moveTo>
                    <a:pt x="0" y="0"/>
                  </a:moveTo>
                  <a:lnTo>
                    <a:pt x="0" y="68"/>
                  </a:lnTo>
                  <a:lnTo>
                    <a:pt x="3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1579DEF3-40BA-475C-88F9-8D51FF867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625"/>
              <a:ext cx="78" cy="158"/>
            </a:xfrm>
            <a:custGeom>
              <a:avLst/>
              <a:gdLst>
                <a:gd name="T0" fmla="*/ 0 w 78"/>
                <a:gd name="T1" fmla="*/ 0 h 158"/>
                <a:gd name="T2" fmla="*/ 0 w 78"/>
                <a:gd name="T3" fmla="*/ 158 h 158"/>
                <a:gd name="T4" fmla="*/ 78 w 78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158">
                  <a:moveTo>
                    <a:pt x="0" y="0"/>
                  </a:moveTo>
                  <a:lnTo>
                    <a:pt x="0" y="158"/>
                  </a:lnTo>
                  <a:lnTo>
                    <a:pt x="78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BF0D4560-F6CF-48E8-B574-BB097F847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622"/>
              <a:ext cx="15" cy="221"/>
            </a:xfrm>
            <a:custGeom>
              <a:avLst/>
              <a:gdLst>
                <a:gd name="T0" fmla="*/ 0 w 15"/>
                <a:gd name="T1" fmla="*/ 221 h 221"/>
                <a:gd name="T2" fmla="*/ 0 w 15"/>
                <a:gd name="T3" fmla="*/ 0 h 221"/>
                <a:gd name="T4" fmla="*/ 15 w 15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21">
                  <a:moveTo>
                    <a:pt x="0" y="221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A89B08AE-EAE4-41E5-A58C-777CBD9B9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3937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2EAA61F2-FC1E-4568-AB5D-AA2C708E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" y="3997"/>
              <a:ext cx="61" cy="69"/>
            </a:xfrm>
            <a:custGeom>
              <a:avLst/>
              <a:gdLst>
                <a:gd name="T0" fmla="*/ 0 w 61"/>
                <a:gd name="T1" fmla="*/ 69 h 69"/>
                <a:gd name="T2" fmla="*/ 0 w 61"/>
                <a:gd name="T3" fmla="*/ 0 h 69"/>
                <a:gd name="T4" fmla="*/ 61 w 6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69">
                  <a:moveTo>
                    <a:pt x="0" y="69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5C912B14-AE2E-4BF1-A4C9-BB0F0E0B8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4080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15F54E20-CB2F-49FF-92BC-B1DFC5911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" y="4072"/>
              <a:ext cx="46" cy="68"/>
            </a:xfrm>
            <a:custGeom>
              <a:avLst/>
              <a:gdLst>
                <a:gd name="T0" fmla="*/ 0 w 46"/>
                <a:gd name="T1" fmla="*/ 0 h 68"/>
                <a:gd name="T2" fmla="*/ 0 w 46"/>
                <a:gd name="T3" fmla="*/ 68 h 68"/>
                <a:gd name="T4" fmla="*/ 46 w 4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68">
                  <a:moveTo>
                    <a:pt x="0" y="0"/>
                  </a:moveTo>
                  <a:lnTo>
                    <a:pt x="0" y="68"/>
                  </a:lnTo>
                  <a:lnTo>
                    <a:pt x="4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B76BCCB2-FEE2-42B7-B9FA-F36831B9E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848"/>
              <a:ext cx="96" cy="221"/>
            </a:xfrm>
            <a:custGeom>
              <a:avLst/>
              <a:gdLst>
                <a:gd name="T0" fmla="*/ 0 w 96"/>
                <a:gd name="T1" fmla="*/ 0 h 221"/>
                <a:gd name="T2" fmla="*/ 0 w 96"/>
                <a:gd name="T3" fmla="*/ 221 h 221"/>
                <a:gd name="T4" fmla="*/ 96 w 96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221">
                  <a:moveTo>
                    <a:pt x="0" y="0"/>
                  </a:moveTo>
                  <a:lnTo>
                    <a:pt x="0" y="221"/>
                  </a:lnTo>
                  <a:lnTo>
                    <a:pt x="96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668371CE-C96E-460A-8562-FAEB9E2F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3846"/>
              <a:ext cx="40" cy="251"/>
            </a:xfrm>
            <a:custGeom>
              <a:avLst/>
              <a:gdLst>
                <a:gd name="T0" fmla="*/ 0 w 40"/>
                <a:gd name="T1" fmla="*/ 251 h 251"/>
                <a:gd name="T2" fmla="*/ 0 w 40"/>
                <a:gd name="T3" fmla="*/ 0 h 251"/>
                <a:gd name="T4" fmla="*/ 40 w 40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1">
                  <a:moveTo>
                    <a:pt x="0" y="251"/>
                  </a:moveTo>
                  <a:lnTo>
                    <a:pt x="0" y="0"/>
                  </a:lnTo>
                  <a:lnTo>
                    <a:pt x="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78967A9D-C208-4764-9471-98A627578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76BB6F7C-8940-4D29-9F39-C8033C24E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4283"/>
              <a:ext cx="134" cy="68"/>
            </a:xfrm>
            <a:custGeom>
              <a:avLst/>
              <a:gdLst>
                <a:gd name="T0" fmla="*/ 0 w 134"/>
                <a:gd name="T1" fmla="*/ 68 h 68"/>
                <a:gd name="T2" fmla="*/ 0 w 134"/>
                <a:gd name="T3" fmla="*/ 0 h 68"/>
                <a:gd name="T4" fmla="*/ 134 w 13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68">
                  <a:moveTo>
                    <a:pt x="0" y="68"/>
                  </a:moveTo>
                  <a:lnTo>
                    <a:pt x="0" y="0"/>
                  </a:lnTo>
                  <a:lnTo>
                    <a:pt x="1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10D30CCA-9D3A-4354-8AEA-CBF8BF127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1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6A8A506C-8B82-4424-841C-1D7A3CE7C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4357"/>
              <a:ext cx="126" cy="69"/>
            </a:xfrm>
            <a:custGeom>
              <a:avLst/>
              <a:gdLst>
                <a:gd name="T0" fmla="*/ 0 w 126"/>
                <a:gd name="T1" fmla="*/ 0 h 69"/>
                <a:gd name="T2" fmla="*/ 0 w 126"/>
                <a:gd name="T3" fmla="*/ 69 h 69"/>
                <a:gd name="T4" fmla="*/ 126 w 126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69">
                  <a:moveTo>
                    <a:pt x="0" y="0"/>
                  </a:moveTo>
                  <a:lnTo>
                    <a:pt x="0" y="69"/>
                  </a:lnTo>
                  <a:lnTo>
                    <a:pt x="126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2B22550B-D9A6-4062-958B-FECE73BB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4103"/>
              <a:ext cx="63" cy="251"/>
            </a:xfrm>
            <a:custGeom>
              <a:avLst/>
              <a:gdLst>
                <a:gd name="T0" fmla="*/ 0 w 63"/>
                <a:gd name="T1" fmla="*/ 0 h 251"/>
                <a:gd name="T2" fmla="*/ 0 w 63"/>
                <a:gd name="T3" fmla="*/ 251 h 251"/>
                <a:gd name="T4" fmla="*/ 63 w 63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251">
                  <a:moveTo>
                    <a:pt x="0" y="0"/>
                  </a:moveTo>
                  <a:lnTo>
                    <a:pt x="0" y="251"/>
                  </a:lnTo>
                  <a:lnTo>
                    <a:pt x="63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FCFAB944-C563-4421-9674-58C28F664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" y="4100"/>
              <a:ext cx="35" cy="266"/>
            </a:xfrm>
            <a:custGeom>
              <a:avLst/>
              <a:gdLst>
                <a:gd name="T0" fmla="*/ 0 w 35"/>
                <a:gd name="T1" fmla="*/ 266 h 266"/>
                <a:gd name="T2" fmla="*/ 0 w 35"/>
                <a:gd name="T3" fmla="*/ 0 h 266"/>
                <a:gd name="T4" fmla="*/ 35 w 35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266">
                  <a:moveTo>
                    <a:pt x="0" y="266"/>
                  </a:move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3F7C4658-2469-42E3-A8BA-0B43FF00E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4508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D172CF11-2CF8-4E8C-B148-05254B8BE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" y="4568"/>
              <a:ext cx="0" cy="69"/>
            </a:xfrm>
            <a:custGeom>
              <a:avLst/>
              <a:gdLst>
                <a:gd name="T0" fmla="*/ 69 h 69"/>
                <a:gd name="T1" fmla="*/ 0 h 69"/>
                <a:gd name="T2" fmla="*/ 0 h 6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9">
                  <a:moveTo>
                    <a:pt x="0" y="69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401473CD-2304-419A-A9D6-8FB165423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" y="4651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347ECED5-0B16-4770-9E2B-FEF8895A1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" y="4643"/>
              <a:ext cx="0" cy="68"/>
            </a:xfrm>
            <a:custGeom>
              <a:avLst/>
              <a:gdLst>
                <a:gd name="T0" fmla="*/ 0 h 68"/>
                <a:gd name="T1" fmla="*/ 68 h 68"/>
                <a:gd name="T2" fmla="*/ 68 h 6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8">
                  <a:moveTo>
                    <a:pt x="0" y="0"/>
                  </a:moveTo>
                  <a:lnTo>
                    <a:pt x="0" y="68"/>
                  </a:lnTo>
                  <a:lnTo>
                    <a:pt x="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38D6A074-F130-45D4-ACFF-BDF8869C9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" y="4372"/>
              <a:ext cx="86" cy="268"/>
            </a:xfrm>
            <a:custGeom>
              <a:avLst/>
              <a:gdLst>
                <a:gd name="T0" fmla="*/ 0 w 86"/>
                <a:gd name="T1" fmla="*/ 0 h 268"/>
                <a:gd name="T2" fmla="*/ 0 w 86"/>
                <a:gd name="T3" fmla="*/ 268 h 268"/>
                <a:gd name="T4" fmla="*/ 86 w 86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268">
                  <a:moveTo>
                    <a:pt x="0" y="0"/>
                  </a:moveTo>
                  <a:lnTo>
                    <a:pt x="0" y="268"/>
                  </a:lnTo>
                  <a:lnTo>
                    <a:pt x="86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A463A9DF-7510-4BAE-B760-9FC4EB9E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8" y="4369"/>
              <a:ext cx="146" cy="240"/>
            </a:xfrm>
            <a:custGeom>
              <a:avLst/>
              <a:gdLst>
                <a:gd name="T0" fmla="*/ 0 w 146"/>
                <a:gd name="T1" fmla="*/ 240 h 240"/>
                <a:gd name="T2" fmla="*/ 0 w 146"/>
                <a:gd name="T3" fmla="*/ 0 h 240"/>
                <a:gd name="T4" fmla="*/ 146 w 146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6" h="240">
                  <a:moveTo>
                    <a:pt x="0" y="240"/>
                  </a:moveTo>
                  <a:lnTo>
                    <a:pt x="0" y="0"/>
                  </a:lnTo>
                  <a:lnTo>
                    <a:pt x="1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1387F64C-AB52-431A-9850-10F33C86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CE204C46-3535-4CB9-B899-84BD2A4A7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8" y="4615"/>
              <a:ext cx="333" cy="239"/>
            </a:xfrm>
            <a:custGeom>
              <a:avLst/>
              <a:gdLst>
                <a:gd name="T0" fmla="*/ 0 w 333"/>
                <a:gd name="T1" fmla="*/ 0 h 239"/>
                <a:gd name="T2" fmla="*/ 0 w 333"/>
                <a:gd name="T3" fmla="*/ 239 h 239"/>
                <a:gd name="T4" fmla="*/ 333 w 333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3" h="239">
                  <a:moveTo>
                    <a:pt x="0" y="0"/>
                  </a:moveTo>
                  <a:lnTo>
                    <a:pt x="0" y="239"/>
                  </a:lnTo>
                  <a:lnTo>
                    <a:pt x="333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3F6FC353-0A49-4EC3-A666-877CADAA2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" y="3648"/>
              <a:ext cx="368" cy="964"/>
            </a:xfrm>
            <a:custGeom>
              <a:avLst/>
              <a:gdLst>
                <a:gd name="T0" fmla="*/ 0 w 368"/>
                <a:gd name="T1" fmla="*/ 0 h 964"/>
                <a:gd name="T2" fmla="*/ 0 w 368"/>
                <a:gd name="T3" fmla="*/ 964 h 964"/>
                <a:gd name="T4" fmla="*/ 368 w 368"/>
                <a:gd name="T5" fmla="*/ 96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" h="964">
                  <a:moveTo>
                    <a:pt x="0" y="0"/>
                  </a:moveTo>
                  <a:lnTo>
                    <a:pt x="0" y="964"/>
                  </a:lnTo>
                  <a:lnTo>
                    <a:pt x="368" y="9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58BBA981-09A0-409A-9A99-096524A89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8" y="3645"/>
              <a:ext cx="122" cy="708"/>
            </a:xfrm>
            <a:custGeom>
              <a:avLst/>
              <a:gdLst>
                <a:gd name="T0" fmla="*/ 0 w 122"/>
                <a:gd name="T1" fmla="*/ 708 h 708"/>
                <a:gd name="T2" fmla="*/ 0 w 122"/>
                <a:gd name="T3" fmla="*/ 0 h 708"/>
                <a:gd name="T4" fmla="*/ 122 w 122"/>
                <a:gd name="T5" fmla="*/ 0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708">
                  <a:moveTo>
                    <a:pt x="0" y="708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D917796A-1027-4F54-A53E-90C487CBF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2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F7B5E3D4-2EDB-44A2-9D70-A6F3BAD10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5" y="4997"/>
              <a:ext cx="104" cy="68"/>
            </a:xfrm>
            <a:custGeom>
              <a:avLst/>
              <a:gdLst>
                <a:gd name="T0" fmla="*/ 0 w 104"/>
                <a:gd name="T1" fmla="*/ 68 h 68"/>
                <a:gd name="T2" fmla="*/ 0 w 104"/>
                <a:gd name="T3" fmla="*/ 0 h 68"/>
                <a:gd name="T4" fmla="*/ 104 w 10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68">
                  <a:moveTo>
                    <a:pt x="0" y="68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BB28AE54-10D0-4F38-A4A3-7FAF9C322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F3FD3954-3008-4611-AA56-7DBFB2854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5" y="5071"/>
              <a:ext cx="100" cy="69"/>
            </a:xfrm>
            <a:custGeom>
              <a:avLst/>
              <a:gdLst>
                <a:gd name="T0" fmla="*/ 0 w 100"/>
                <a:gd name="T1" fmla="*/ 0 h 69"/>
                <a:gd name="T2" fmla="*/ 0 w 100"/>
                <a:gd name="T3" fmla="*/ 69 h 69"/>
                <a:gd name="T4" fmla="*/ 100 w 10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69">
                  <a:moveTo>
                    <a:pt x="0" y="0"/>
                  </a:moveTo>
                  <a:lnTo>
                    <a:pt x="0" y="69"/>
                  </a:lnTo>
                  <a:lnTo>
                    <a:pt x="10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DF30A8CA-AF68-4C9A-8046-91E7496DB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8" y="4359"/>
              <a:ext cx="427" cy="709"/>
            </a:xfrm>
            <a:custGeom>
              <a:avLst/>
              <a:gdLst>
                <a:gd name="T0" fmla="*/ 0 w 427"/>
                <a:gd name="T1" fmla="*/ 0 h 709"/>
                <a:gd name="T2" fmla="*/ 0 w 427"/>
                <a:gd name="T3" fmla="*/ 709 h 709"/>
                <a:gd name="T4" fmla="*/ 427 w 427"/>
                <a:gd name="T5" fmla="*/ 709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7" h="709">
                  <a:moveTo>
                    <a:pt x="0" y="0"/>
                  </a:moveTo>
                  <a:lnTo>
                    <a:pt x="0" y="709"/>
                  </a:lnTo>
                  <a:lnTo>
                    <a:pt x="427" y="7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001CE611-0418-43D2-91B8-7DD85E2F0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4356"/>
              <a:ext cx="128" cy="459"/>
            </a:xfrm>
            <a:custGeom>
              <a:avLst/>
              <a:gdLst>
                <a:gd name="T0" fmla="*/ 0 w 128"/>
                <a:gd name="T1" fmla="*/ 459 h 459"/>
                <a:gd name="T2" fmla="*/ 0 w 128"/>
                <a:gd name="T3" fmla="*/ 0 h 459"/>
                <a:gd name="T4" fmla="*/ 128 w 12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459">
                  <a:moveTo>
                    <a:pt x="0" y="459"/>
                  </a:moveTo>
                  <a:lnTo>
                    <a:pt x="0" y="0"/>
                  </a:lnTo>
                  <a:lnTo>
                    <a:pt x="1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DF98A99A-A403-4E32-9CFE-EA6E0192D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A98D4807-0534-47D5-A97A-5F6611AB0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4821"/>
              <a:ext cx="478" cy="462"/>
            </a:xfrm>
            <a:custGeom>
              <a:avLst/>
              <a:gdLst>
                <a:gd name="T0" fmla="*/ 0 w 478"/>
                <a:gd name="T1" fmla="*/ 0 h 462"/>
                <a:gd name="T2" fmla="*/ 0 w 478"/>
                <a:gd name="T3" fmla="*/ 462 h 462"/>
                <a:gd name="T4" fmla="*/ 478 w 478"/>
                <a:gd name="T5" fmla="*/ 46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8" h="462">
                  <a:moveTo>
                    <a:pt x="0" y="0"/>
                  </a:moveTo>
                  <a:lnTo>
                    <a:pt x="0" y="462"/>
                  </a:lnTo>
                  <a:lnTo>
                    <a:pt x="478" y="46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C0F3B8CE-CAF8-4BF0-B98E-01EC18AF4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" y="4818"/>
              <a:ext cx="236" cy="301"/>
            </a:xfrm>
            <a:custGeom>
              <a:avLst/>
              <a:gdLst>
                <a:gd name="T0" fmla="*/ 0 w 236"/>
                <a:gd name="T1" fmla="*/ 301 h 301"/>
                <a:gd name="T2" fmla="*/ 0 w 236"/>
                <a:gd name="T3" fmla="*/ 0 h 301"/>
                <a:gd name="T4" fmla="*/ 236 w 236"/>
                <a:gd name="T5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301">
                  <a:moveTo>
                    <a:pt x="0" y="301"/>
                  </a:moveTo>
                  <a:lnTo>
                    <a:pt x="0" y="0"/>
                  </a:lnTo>
                  <a:lnTo>
                    <a:pt x="2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37BD64CA-587B-4E1A-9672-80CE4F4AA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6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2B68B738-0317-4EC3-959B-E9AA828B7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" y="5125"/>
              <a:ext cx="1589" cy="300"/>
            </a:xfrm>
            <a:custGeom>
              <a:avLst/>
              <a:gdLst>
                <a:gd name="T0" fmla="*/ 0 w 1589"/>
                <a:gd name="T1" fmla="*/ 0 h 300"/>
                <a:gd name="T2" fmla="*/ 0 w 1589"/>
                <a:gd name="T3" fmla="*/ 300 h 300"/>
                <a:gd name="T4" fmla="*/ 1589 w 1589"/>
                <a:gd name="T5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9" h="300">
                  <a:moveTo>
                    <a:pt x="0" y="0"/>
                  </a:moveTo>
                  <a:lnTo>
                    <a:pt x="0" y="300"/>
                  </a:lnTo>
                  <a:lnTo>
                    <a:pt x="1589" y="30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D78CED79-0A64-4DD1-B529-6AC6E6E35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3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77EE006F-19B4-41DE-805E-4976C2955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3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8A66C0E6-69B0-49BD-8288-C1EFBD6B2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2" y="59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3A745658-22A4-448B-A9E3-1A1951F2E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96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4ED1DDF5-775F-4CAB-A408-91A4285A8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152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B8B1DAB7-1685-49E9-88B3-DEA8AA3CF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" y="155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7DD0C71F-F4E5-4F5D-AFDD-317A5DCAA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" y="196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44C09064-028F-4F9A-84B8-0B7AD4CE3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3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99546D37-1BF8-4525-96AC-FC0C665A0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" y="25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CB655F5B-D88F-4EE0-830C-305F79013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7" y="223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2F93E317-16E0-4351-AC50-428CED274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CC64880D-B370-4EF2-8891-19B9A42DE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9" y="245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B24C66B1-4AD7-4066-929D-6DCC16D1F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0" y="280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3D602A5F-EB63-4F51-9AE1-FBF0E31F2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9" y="257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D9E13AB0-F512-4387-B6A2-F7440CE0E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" y="3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A7A036B8-1B65-48F0-ACD4-A7EEDA667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4870B44F-A7A3-46EE-9937-371866939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36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DBD91F8B-A502-4F72-AF46-77A9D316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3" y="352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BDCAFD85-04EC-410D-8AD0-371626703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4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748F4C75-251A-4946-A750-C3A489F58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8" y="37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B4D3B0D2-16AF-4158-8F2C-2A36ED150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47008427-D1E4-474C-AD37-254233934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9" y="399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4A3AA9C4-2718-4FED-9748-B63E9F3B4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8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D2143DF2-FABA-4440-96CA-3C49562F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2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4EE93BC5-B44D-4B0B-8081-578B6C6EC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4637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4E7791D1-B60C-4BA7-B1ED-EC23E7659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354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70FA37EC-D672-4FE5-B1F7-AD803760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8" y="4255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Line 144">
              <a:extLst>
                <a:ext uri="{FF2B5EF4-FFF2-40B4-BE49-F238E27FC236}">
                  <a16:creationId xmlns:a16="http://schemas.microsoft.com/office/drawing/2014/main" xmlns="" id="{86B42C71-F053-49D2-B98E-D1858ECA7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1" y="5635"/>
              <a:ext cx="16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Line 145">
              <a:extLst>
                <a:ext uri="{FF2B5EF4-FFF2-40B4-BE49-F238E27FC236}">
                  <a16:creationId xmlns:a16="http://schemas.microsoft.com/office/drawing/2014/main" xmlns="" id="{2DAA825C-0B67-42A4-956F-F635BFDA48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1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xmlns="" id="{D8459CFC-FD32-4189-87A3-68B4A8A528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6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F2831FD8-676F-4BBA-845E-11E12CB6C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410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DAA163-D604-472C-8897-230F0CB774D7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EDB92157-5A46-4B82-9970-3925C35EEB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5950" y="0"/>
            <a:ext cx="5626100" cy="9906000"/>
            <a:chOff x="388" y="0"/>
            <a:chExt cx="3544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EEBF48F3-9D30-4CA0-B8F6-C15415FD650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8" y="0"/>
              <a:ext cx="3544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BDF6FFA-9CF5-454C-B7AD-237A102EE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6" y="81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FBBAA28-69DD-4B9F-9B14-DCBF6B847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141"/>
              <a:ext cx="110" cy="69"/>
            </a:xfrm>
            <a:custGeom>
              <a:avLst/>
              <a:gdLst>
                <a:gd name="T0" fmla="*/ 0 w 110"/>
                <a:gd name="T1" fmla="*/ 69 h 69"/>
                <a:gd name="T2" fmla="*/ 0 w 110"/>
                <a:gd name="T3" fmla="*/ 0 h 69"/>
                <a:gd name="T4" fmla="*/ 110 w 11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9">
                  <a:moveTo>
                    <a:pt x="0" y="69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FFB2126-83E7-487D-B24C-F774E25B3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224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57FAA916-05D6-4C27-B810-8992714BB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" y="216"/>
              <a:ext cx="98" cy="68"/>
            </a:xfrm>
            <a:custGeom>
              <a:avLst/>
              <a:gdLst>
                <a:gd name="T0" fmla="*/ 0 w 98"/>
                <a:gd name="T1" fmla="*/ 0 h 68"/>
                <a:gd name="T2" fmla="*/ 0 w 98"/>
                <a:gd name="T3" fmla="*/ 68 h 68"/>
                <a:gd name="T4" fmla="*/ 98 w 9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68">
                  <a:moveTo>
                    <a:pt x="0" y="0"/>
                  </a:moveTo>
                  <a:lnTo>
                    <a:pt x="0" y="68"/>
                  </a:lnTo>
                  <a:lnTo>
                    <a:pt x="9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CE7A0F08-FD0D-4A23-899A-70293DA3D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" y="213"/>
              <a:ext cx="17" cy="140"/>
            </a:xfrm>
            <a:custGeom>
              <a:avLst/>
              <a:gdLst>
                <a:gd name="T0" fmla="*/ 0 w 17"/>
                <a:gd name="T1" fmla="*/ 140 h 140"/>
                <a:gd name="T2" fmla="*/ 0 w 17"/>
                <a:gd name="T3" fmla="*/ 0 h 140"/>
                <a:gd name="T4" fmla="*/ 17 w 17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40">
                  <a:moveTo>
                    <a:pt x="0" y="140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507BD4C-0195-4BA4-B19C-154FBC6FA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367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34B5F3B9-6B6A-42CD-BA51-D8FE59164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427"/>
              <a:ext cx="109" cy="68"/>
            </a:xfrm>
            <a:custGeom>
              <a:avLst/>
              <a:gdLst>
                <a:gd name="T0" fmla="*/ 0 w 109"/>
                <a:gd name="T1" fmla="*/ 68 h 68"/>
                <a:gd name="T2" fmla="*/ 0 w 109"/>
                <a:gd name="T3" fmla="*/ 0 h 68"/>
                <a:gd name="T4" fmla="*/ 109 w 10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68">
                  <a:moveTo>
                    <a:pt x="0" y="68"/>
                  </a:moveTo>
                  <a:lnTo>
                    <a:pt x="0" y="0"/>
                  </a:lnTo>
                  <a:lnTo>
                    <a:pt x="1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F0A989EA-2596-4D5D-A41D-4D2A9E46A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" y="509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68EDF243-14D1-4909-9A00-0DA59EA9E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501"/>
              <a:ext cx="95" cy="69"/>
            </a:xfrm>
            <a:custGeom>
              <a:avLst/>
              <a:gdLst>
                <a:gd name="T0" fmla="*/ 0 w 95"/>
                <a:gd name="T1" fmla="*/ 0 h 69"/>
                <a:gd name="T2" fmla="*/ 0 w 95"/>
                <a:gd name="T3" fmla="*/ 69 h 69"/>
                <a:gd name="T4" fmla="*/ 95 w 9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9">
                  <a:moveTo>
                    <a:pt x="0" y="0"/>
                  </a:moveTo>
                  <a:lnTo>
                    <a:pt x="0" y="69"/>
                  </a:lnTo>
                  <a:lnTo>
                    <a:pt x="9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51A3F4FF-FED1-42B5-849B-56A4AC235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" y="359"/>
              <a:ext cx="21" cy="139"/>
            </a:xfrm>
            <a:custGeom>
              <a:avLst/>
              <a:gdLst>
                <a:gd name="T0" fmla="*/ 0 w 21"/>
                <a:gd name="T1" fmla="*/ 0 h 139"/>
                <a:gd name="T2" fmla="*/ 0 w 21"/>
                <a:gd name="T3" fmla="*/ 139 h 139"/>
                <a:gd name="T4" fmla="*/ 21 w 21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9">
                  <a:moveTo>
                    <a:pt x="0" y="0"/>
                  </a:moveTo>
                  <a:lnTo>
                    <a:pt x="0" y="139"/>
                  </a:lnTo>
                  <a:lnTo>
                    <a:pt x="21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E3C0866A-F812-4A2A-AFDD-18BE0F467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1" y="356"/>
              <a:ext cx="15" cy="175"/>
            </a:xfrm>
            <a:custGeom>
              <a:avLst/>
              <a:gdLst>
                <a:gd name="T0" fmla="*/ 0 w 15"/>
                <a:gd name="T1" fmla="*/ 175 h 175"/>
                <a:gd name="T2" fmla="*/ 0 w 15"/>
                <a:gd name="T3" fmla="*/ 0 h 175"/>
                <a:gd name="T4" fmla="*/ 15 w 15"/>
                <a:gd name="T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75">
                  <a:moveTo>
                    <a:pt x="0" y="175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5D382AD-88B8-46E1-90BB-4D005FE02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" y="652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058EC7AD-177D-40DF-8859-CB8CECB06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1" y="537"/>
              <a:ext cx="96" cy="176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6 w 96"/>
                <a:gd name="T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6" y="1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2649DD3A-4D4F-470C-925F-3A46CD9A5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" y="534"/>
              <a:ext cx="11" cy="193"/>
            </a:xfrm>
            <a:custGeom>
              <a:avLst/>
              <a:gdLst>
                <a:gd name="T0" fmla="*/ 0 w 11"/>
                <a:gd name="T1" fmla="*/ 193 h 193"/>
                <a:gd name="T2" fmla="*/ 0 w 11"/>
                <a:gd name="T3" fmla="*/ 0 h 193"/>
                <a:gd name="T4" fmla="*/ 11 w 11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93">
                  <a:moveTo>
                    <a:pt x="0" y="193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500DCD3-E358-403B-B88D-6CC45E790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" y="795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0B1B6C76-23C9-47D2-BCE8-12D99F0E3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" y="855"/>
              <a:ext cx="101" cy="69"/>
            </a:xfrm>
            <a:custGeom>
              <a:avLst/>
              <a:gdLst>
                <a:gd name="T0" fmla="*/ 0 w 101"/>
                <a:gd name="T1" fmla="*/ 69 h 69"/>
                <a:gd name="T2" fmla="*/ 0 w 101"/>
                <a:gd name="T3" fmla="*/ 0 h 69"/>
                <a:gd name="T4" fmla="*/ 101 w 10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69">
                  <a:moveTo>
                    <a:pt x="0" y="69"/>
                  </a:moveTo>
                  <a:lnTo>
                    <a:pt x="0" y="0"/>
                  </a:lnTo>
                  <a:lnTo>
                    <a:pt x="1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E6D79C0A-F7DB-4F78-B6A4-B8821709D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" y="938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CEC538B4-1F28-4F12-B267-9E103494B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" y="930"/>
              <a:ext cx="95" cy="68"/>
            </a:xfrm>
            <a:custGeom>
              <a:avLst/>
              <a:gdLst>
                <a:gd name="T0" fmla="*/ 0 w 95"/>
                <a:gd name="T1" fmla="*/ 0 h 68"/>
                <a:gd name="T2" fmla="*/ 0 w 95"/>
                <a:gd name="T3" fmla="*/ 68 h 68"/>
                <a:gd name="T4" fmla="*/ 95 w 9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8">
                  <a:moveTo>
                    <a:pt x="0" y="0"/>
                  </a:moveTo>
                  <a:lnTo>
                    <a:pt x="0" y="68"/>
                  </a:lnTo>
                  <a:lnTo>
                    <a:pt x="9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678B19EF-8E75-43B3-A056-8A5638EA1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" y="733"/>
              <a:ext cx="19" cy="194"/>
            </a:xfrm>
            <a:custGeom>
              <a:avLst/>
              <a:gdLst>
                <a:gd name="T0" fmla="*/ 0 w 19"/>
                <a:gd name="T1" fmla="*/ 0 h 194"/>
                <a:gd name="T2" fmla="*/ 0 w 19"/>
                <a:gd name="T3" fmla="*/ 194 h 194"/>
                <a:gd name="T4" fmla="*/ 19 w 19"/>
                <a:gd name="T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94">
                  <a:moveTo>
                    <a:pt x="0" y="0"/>
                  </a:moveTo>
                  <a:lnTo>
                    <a:pt x="0" y="194"/>
                  </a:lnTo>
                  <a:lnTo>
                    <a:pt x="19" y="19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9A89F5C7-007B-4354-BC0B-C9B69FA4D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9" y="730"/>
              <a:ext cx="11" cy="399"/>
            </a:xfrm>
            <a:custGeom>
              <a:avLst/>
              <a:gdLst>
                <a:gd name="T0" fmla="*/ 0 w 11"/>
                <a:gd name="T1" fmla="*/ 399 h 399"/>
                <a:gd name="T2" fmla="*/ 0 w 11"/>
                <a:gd name="T3" fmla="*/ 0 h 399"/>
                <a:gd name="T4" fmla="*/ 11 w 11"/>
                <a:gd name="T5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399">
                  <a:moveTo>
                    <a:pt x="0" y="399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24FE62C-EA1E-4E6D-A243-BA7FC50BC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7" y="10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09B679B7-67C6-4FB1-9FCB-07665A543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1141"/>
              <a:ext cx="103" cy="68"/>
            </a:xfrm>
            <a:custGeom>
              <a:avLst/>
              <a:gdLst>
                <a:gd name="T0" fmla="*/ 0 w 103"/>
                <a:gd name="T1" fmla="*/ 68 h 68"/>
                <a:gd name="T2" fmla="*/ 0 w 103"/>
                <a:gd name="T3" fmla="*/ 0 h 68"/>
                <a:gd name="T4" fmla="*/ 103 w 10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68">
                  <a:moveTo>
                    <a:pt x="0" y="68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1E1D7428-A061-44FA-B43E-7E6D1A00D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0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CB4BA25D-E3BF-42E2-9767-C2F28A70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1215"/>
              <a:ext cx="95" cy="69"/>
            </a:xfrm>
            <a:custGeom>
              <a:avLst/>
              <a:gdLst>
                <a:gd name="T0" fmla="*/ 0 w 95"/>
                <a:gd name="T1" fmla="*/ 0 h 69"/>
                <a:gd name="T2" fmla="*/ 0 w 95"/>
                <a:gd name="T3" fmla="*/ 69 h 69"/>
                <a:gd name="T4" fmla="*/ 95 w 9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9">
                  <a:moveTo>
                    <a:pt x="0" y="0"/>
                  </a:moveTo>
                  <a:lnTo>
                    <a:pt x="0" y="69"/>
                  </a:lnTo>
                  <a:lnTo>
                    <a:pt x="9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338AC675-2CA4-49D9-BA82-3B5AC72E8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1212"/>
              <a:ext cx="18" cy="140"/>
            </a:xfrm>
            <a:custGeom>
              <a:avLst/>
              <a:gdLst>
                <a:gd name="T0" fmla="*/ 0 w 18"/>
                <a:gd name="T1" fmla="*/ 140 h 140"/>
                <a:gd name="T2" fmla="*/ 0 w 18"/>
                <a:gd name="T3" fmla="*/ 0 h 140"/>
                <a:gd name="T4" fmla="*/ 18 w 18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40">
                  <a:moveTo>
                    <a:pt x="0" y="140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62ECE28A-6DC3-41F3-BE65-430DC023D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0EF4E734-7D8F-48D3-B5CC-3C1F15D9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1427"/>
              <a:ext cx="122" cy="68"/>
            </a:xfrm>
            <a:custGeom>
              <a:avLst/>
              <a:gdLst>
                <a:gd name="T0" fmla="*/ 0 w 122"/>
                <a:gd name="T1" fmla="*/ 68 h 68"/>
                <a:gd name="T2" fmla="*/ 0 w 122"/>
                <a:gd name="T3" fmla="*/ 0 h 68"/>
                <a:gd name="T4" fmla="*/ 122 w 12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68">
                  <a:moveTo>
                    <a:pt x="0" y="68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20844BAF-094D-4441-A30D-AFB43C7DD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xmlns="" id="{00510CC7-4F67-4DBF-BAB0-AA945478E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1501"/>
              <a:ext cx="95" cy="68"/>
            </a:xfrm>
            <a:custGeom>
              <a:avLst/>
              <a:gdLst>
                <a:gd name="T0" fmla="*/ 0 w 95"/>
                <a:gd name="T1" fmla="*/ 0 h 68"/>
                <a:gd name="T2" fmla="*/ 0 w 95"/>
                <a:gd name="T3" fmla="*/ 68 h 68"/>
                <a:gd name="T4" fmla="*/ 95 w 9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8">
                  <a:moveTo>
                    <a:pt x="0" y="0"/>
                  </a:moveTo>
                  <a:lnTo>
                    <a:pt x="0" y="68"/>
                  </a:lnTo>
                  <a:lnTo>
                    <a:pt x="9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1ABCF6B1-BF3C-47E3-A241-D0B6FFFE7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" y="1358"/>
              <a:ext cx="15" cy="140"/>
            </a:xfrm>
            <a:custGeom>
              <a:avLst/>
              <a:gdLst>
                <a:gd name="T0" fmla="*/ 0 w 15"/>
                <a:gd name="T1" fmla="*/ 0 h 140"/>
                <a:gd name="T2" fmla="*/ 0 w 15"/>
                <a:gd name="T3" fmla="*/ 140 h 140"/>
                <a:gd name="T4" fmla="*/ 15 w 15"/>
                <a:gd name="T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40">
                  <a:moveTo>
                    <a:pt x="0" y="0"/>
                  </a:moveTo>
                  <a:lnTo>
                    <a:pt x="0" y="140"/>
                  </a:lnTo>
                  <a:lnTo>
                    <a:pt x="15" y="1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408DBB7F-B287-4188-9BBE-33E8C330A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5" y="1355"/>
              <a:ext cx="19" cy="176"/>
            </a:xfrm>
            <a:custGeom>
              <a:avLst/>
              <a:gdLst>
                <a:gd name="T0" fmla="*/ 0 w 19"/>
                <a:gd name="T1" fmla="*/ 176 h 176"/>
                <a:gd name="T2" fmla="*/ 0 w 19"/>
                <a:gd name="T3" fmla="*/ 0 h 176"/>
                <a:gd name="T4" fmla="*/ 19 w 19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76">
                  <a:moveTo>
                    <a:pt x="0" y="176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ECD2D6F8-DB6D-4DB5-BA00-B0F1DDE42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C47288C4-EFE7-4768-9E98-575501AB8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5" y="1537"/>
              <a:ext cx="87" cy="175"/>
            </a:xfrm>
            <a:custGeom>
              <a:avLst/>
              <a:gdLst>
                <a:gd name="T0" fmla="*/ 0 w 87"/>
                <a:gd name="T1" fmla="*/ 0 h 175"/>
                <a:gd name="T2" fmla="*/ 0 w 87"/>
                <a:gd name="T3" fmla="*/ 175 h 175"/>
                <a:gd name="T4" fmla="*/ 87 w 87"/>
                <a:gd name="T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175">
                  <a:moveTo>
                    <a:pt x="0" y="0"/>
                  </a:moveTo>
                  <a:lnTo>
                    <a:pt x="0" y="175"/>
                  </a:lnTo>
                  <a:lnTo>
                    <a:pt x="87" y="1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75532FA8-1917-49F7-9F7C-3D8EE3E6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9" y="1135"/>
              <a:ext cx="36" cy="399"/>
            </a:xfrm>
            <a:custGeom>
              <a:avLst/>
              <a:gdLst>
                <a:gd name="T0" fmla="*/ 0 w 36"/>
                <a:gd name="T1" fmla="*/ 0 h 399"/>
                <a:gd name="T2" fmla="*/ 0 w 36"/>
                <a:gd name="T3" fmla="*/ 399 h 399"/>
                <a:gd name="T4" fmla="*/ 36 w 36"/>
                <a:gd name="T5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399">
                  <a:moveTo>
                    <a:pt x="0" y="0"/>
                  </a:moveTo>
                  <a:lnTo>
                    <a:pt x="0" y="399"/>
                  </a:lnTo>
                  <a:lnTo>
                    <a:pt x="36" y="3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EFD6C355-60E5-4981-8701-058F9A35D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1132"/>
              <a:ext cx="19" cy="359"/>
            </a:xfrm>
            <a:custGeom>
              <a:avLst/>
              <a:gdLst>
                <a:gd name="T0" fmla="*/ 0 w 19"/>
                <a:gd name="T1" fmla="*/ 359 h 359"/>
                <a:gd name="T2" fmla="*/ 0 w 19"/>
                <a:gd name="T3" fmla="*/ 0 h 359"/>
                <a:gd name="T4" fmla="*/ 19 w 19"/>
                <a:gd name="T5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59">
                  <a:moveTo>
                    <a:pt x="0" y="359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E920D28C-E132-4232-A826-2DFE1BB6C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3" y="1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FD17DC43-BD02-41E7-9F5F-F9341E0E5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1497"/>
              <a:ext cx="180" cy="358"/>
            </a:xfrm>
            <a:custGeom>
              <a:avLst/>
              <a:gdLst>
                <a:gd name="T0" fmla="*/ 0 w 180"/>
                <a:gd name="T1" fmla="*/ 0 h 358"/>
                <a:gd name="T2" fmla="*/ 0 w 180"/>
                <a:gd name="T3" fmla="*/ 358 h 358"/>
                <a:gd name="T4" fmla="*/ 180 w 180"/>
                <a:gd name="T5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358">
                  <a:moveTo>
                    <a:pt x="0" y="0"/>
                  </a:moveTo>
                  <a:lnTo>
                    <a:pt x="0" y="358"/>
                  </a:lnTo>
                  <a:lnTo>
                    <a:pt x="180" y="3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BB530FEE-3BF3-42FE-8028-823915549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1494"/>
              <a:ext cx="373" cy="729"/>
            </a:xfrm>
            <a:custGeom>
              <a:avLst/>
              <a:gdLst>
                <a:gd name="T0" fmla="*/ 0 w 373"/>
                <a:gd name="T1" fmla="*/ 729 h 729"/>
                <a:gd name="T2" fmla="*/ 0 w 373"/>
                <a:gd name="T3" fmla="*/ 0 h 729"/>
                <a:gd name="T4" fmla="*/ 373 w 373"/>
                <a:gd name="T5" fmla="*/ 0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729">
                  <a:moveTo>
                    <a:pt x="0" y="729"/>
                  </a:moveTo>
                  <a:lnTo>
                    <a:pt x="0" y="0"/>
                  </a:lnTo>
                  <a:lnTo>
                    <a:pt x="3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E5B788C1-D7D3-4BBC-9098-E15C0A1A4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840F2F16-D247-4252-9D38-0FCA1F9B5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" y="1998"/>
              <a:ext cx="32" cy="68"/>
            </a:xfrm>
            <a:custGeom>
              <a:avLst/>
              <a:gdLst>
                <a:gd name="T0" fmla="*/ 0 w 32"/>
                <a:gd name="T1" fmla="*/ 68 h 68"/>
                <a:gd name="T2" fmla="*/ 0 w 32"/>
                <a:gd name="T3" fmla="*/ 0 h 68"/>
                <a:gd name="T4" fmla="*/ 32 w 32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68">
                  <a:moveTo>
                    <a:pt x="0" y="68"/>
                  </a:move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DCD4303B-2E71-4AF3-A18F-49DA58C9C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2080"/>
              <a:ext cx="59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470891D5-9614-4645-8DCC-017A9AC0E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" y="2072"/>
              <a:ext cx="22" cy="69"/>
            </a:xfrm>
            <a:custGeom>
              <a:avLst/>
              <a:gdLst>
                <a:gd name="T0" fmla="*/ 0 w 22"/>
                <a:gd name="T1" fmla="*/ 0 h 69"/>
                <a:gd name="T2" fmla="*/ 0 w 22"/>
                <a:gd name="T3" fmla="*/ 69 h 69"/>
                <a:gd name="T4" fmla="*/ 22 w 22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69">
                  <a:moveTo>
                    <a:pt x="0" y="0"/>
                  </a:moveTo>
                  <a:lnTo>
                    <a:pt x="0" y="69"/>
                  </a:lnTo>
                  <a:lnTo>
                    <a:pt x="22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2F50A62F-A8F9-4FCF-9BAF-FB7E238CA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" y="2069"/>
              <a:ext cx="29" cy="104"/>
            </a:xfrm>
            <a:custGeom>
              <a:avLst/>
              <a:gdLst>
                <a:gd name="T0" fmla="*/ 0 w 29"/>
                <a:gd name="T1" fmla="*/ 104 h 104"/>
                <a:gd name="T2" fmla="*/ 0 w 29"/>
                <a:gd name="T3" fmla="*/ 0 h 104"/>
                <a:gd name="T4" fmla="*/ 29 w 2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04">
                  <a:moveTo>
                    <a:pt x="0" y="104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2AC5BBC8-920F-46CB-9281-55E0C6842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2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8718C7C7-61BA-45BE-AB07-8646464B6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" y="2179"/>
              <a:ext cx="52" cy="105"/>
            </a:xfrm>
            <a:custGeom>
              <a:avLst/>
              <a:gdLst>
                <a:gd name="T0" fmla="*/ 0 w 52"/>
                <a:gd name="T1" fmla="*/ 0 h 105"/>
                <a:gd name="T2" fmla="*/ 0 w 52"/>
                <a:gd name="T3" fmla="*/ 105 h 105"/>
                <a:gd name="T4" fmla="*/ 52 w 5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105">
                  <a:moveTo>
                    <a:pt x="0" y="0"/>
                  </a:moveTo>
                  <a:lnTo>
                    <a:pt x="0" y="105"/>
                  </a:lnTo>
                  <a:lnTo>
                    <a:pt x="52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381A3F56-1FDB-44C9-9696-D551B3D53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2176"/>
              <a:ext cx="227" cy="158"/>
            </a:xfrm>
            <a:custGeom>
              <a:avLst/>
              <a:gdLst>
                <a:gd name="T0" fmla="*/ 0 w 227"/>
                <a:gd name="T1" fmla="*/ 158 h 158"/>
                <a:gd name="T2" fmla="*/ 0 w 227"/>
                <a:gd name="T3" fmla="*/ 0 h 158"/>
                <a:gd name="T4" fmla="*/ 227 w 227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158">
                  <a:moveTo>
                    <a:pt x="0" y="158"/>
                  </a:moveTo>
                  <a:lnTo>
                    <a:pt x="0" y="0"/>
                  </a:lnTo>
                  <a:lnTo>
                    <a:pt x="2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1D9AD919-14EB-4F54-8AA0-C4D0A1BB3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" y="2366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C9876FE5-1B20-45EE-9A02-6EDCA26AD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" y="2426"/>
              <a:ext cx="171" cy="69"/>
            </a:xfrm>
            <a:custGeom>
              <a:avLst/>
              <a:gdLst>
                <a:gd name="T0" fmla="*/ 0 w 171"/>
                <a:gd name="T1" fmla="*/ 69 h 69"/>
                <a:gd name="T2" fmla="*/ 0 w 171"/>
                <a:gd name="T3" fmla="*/ 0 h 69"/>
                <a:gd name="T4" fmla="*/ 171 w 17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69">
                  <a:moveTo>
                    <a:pt x="0" y="69"/>
                  </a:moveTo>
                  <a:lnTo>
                    <a:pt x="0" y="0"/>
                  </a:lnTo>
                  <a:lnTo>
                    <a:pt x="1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9D63F091-3898-43F6-BA86-C7D973E42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9" y="2509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73B5A7CE-FE31-4212-821D-C19C91CC7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" y="2501"/>
              <a:ext cx="163" cy="68"/>
            </a:xfrm>
            <a:custGeom>
              <a:avLst/>
              <a:gdLst>
                <a:gd name="T0" fmla="*/ 0 w 163"/>
                <a:gd name="T1" fmla="*/ 0 h 68"/>
                <a:gd name="T2" fmla="*/ 0 w 163"/>
                <a:gd name="T3" fmla="*/ 68 h 68"/>
                <a:gd name="T4" fmla="*/ 163 w 16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68">
                  <a:moveTo>
                    <a:pt x="0" y="0"/>
                  </a:moveTo>
                  <a:lnTo>
                    <a:pt x="0" y="68"/>
                  </a:lnTo>
                  <a:lnTo>
                    <a:pt x="16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50FB9074-E3B6-4C57-A36E-0798FEDA9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2340"/>
              <a:ext cx="73" cy="158"/>
            </a:xfrm>
            <a:custGeom>
              <a:avLst/>
              <a:gdLst>
                <a:gd name="T0" fmla="*/ 0 w 73"/>
                <a:gd name="T1" fmla="*/ 0 h 158"/>
                <a:gd name="T2" fmla="*/ 0 w 73"/>
                <a:gd name="T3" fmla="*/ 158 h 158"/>
                <a:gd name="T4" fmla="*/ 73 w 73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158">
                  <a:moveTo>
                    <a:pt x="0" y="0"/>
                  </a:moveTo>
                  <a:lnTo>
                    <a:pt x="0" y="158"/>
                  </a:lnTo>
                  <a:lnTo>
                    <a:pt x="73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16144C8E-518B-480E-9E05-0D883045E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" y="2337"/>
              <a:ext cx="37" cy="220"/>
            </a:xfrm>
            <a:custGeom>
              <a:avLst/>
              <a:gdLst>
                <a:gd name="T0" fmla="*/ 0 w 37"/>
                <a:gd name="T1" fmla="*/ 220 h 220"/>
                <a:gd name="T2" fmla="*/ 0 w 37"/>
                <a:gd name="T3" fmla="*/ 0 h 220"/>
                <a:gd name="T4" fmla="*/ 37 w 37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0">
                  <a:moveTo>
                    <a:pt x="0" y="220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CF08E370-1813-4B18-9150-1F400D0D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0" y="2652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68B39669-3BE9-45E4-8C4D-C38DD11D7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" y="2712"/>
              <a:ext cx="67" cy="68"/>
            </a:xfrm>
            <a:custGeom>
              <a:avLst/>
              <a:gdLst>
                <a:gd name="T0" fmla="*/ 0 w 67"/>
                <a:gd name="T1" fmla="*/ 68 h 68"/>
                <a:gd name="T2" fmla="*/ 0 w 67"/>
                <a:gd name="T3" fmla="*/ 0 h 68"/>
                <a:gd name="T4" fmla="*/ 67 w 6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8">
                  <a:moveTo>
                    <a:pt x="0" y="68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63D7407C-D703-4B08-BC2B-EB9BCC84A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3" y="2794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5613BC9B-7975-46C7-9B54-57A7EFDC4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" y="2786"/>
              <a:ext cx="40" cy="69"/>
            </a:xfrm>
            <a:custGeom>
              <a:avLst/>
              <a:gdLst>
                <a:gd name="T0" fmla="*/ 0 w 40"/>
                <a:gd name="T1" fmla="*/ 0 h 69"/>
                <a:gd name="T2" fmla="*/ 0 w 40"/>
                <a:gd name="T3" fmla="*/ 69 h 69"/>
                <a:gd name="T4" fmla="*/ 40 w 4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69">
                  <a:moveTo>
                    <a:pt x="0" y="0"/>
                  </a:moveTo>
                  <a:lnTo>
                    <a:pt x="0" y="69"/>
                  </a:lnTo>
                  <a:lnTo>
                    <a:pt x="4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E679EF11-AAAF-4646-A34E-65D00B020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" y="2563"/>
              <a:ext cx="157" cy="220"/>
            </a:xfrm>
            <a:custGeom>
              <a:avLst/>
              <a:gdLst>
                <a:gd name="T0" fmla="*/ 0 w 157"/>
                <a:gd name="T1" fmla="*/ 0 h 220"/>
                <a:gd name="T2" fmla="*/ 0 w 157"/>
                <a:gd name="T3" fmla="*/ 220 h 220"/>
                <a:gd name="T4" fmla="*/ 157 w 157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" h="220">
                  <a:moveTo>
                    <a:pt x="0" y="0"/>
                  </a:moveTo>
                  <a:lnTo>
                    <a:pt x="0" y="220"/>
                  </a:lnTo>
                  <a:lnTo>
                    <a:pt x="157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96DBAF39-8D69-461D-8EEE-CFB01D3EB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560"/>
              <a:ext cx="196" cy="216"/>
            </a:xfrm>
            <a:custGeom>
              <a:avLst/>
              <a:gdLst>
                <a:gd name="T0" fmla="*/ 0 w 196"/>
                <a:gd name="T1" fmla="*/ 216 h 216"/>
                <a:gd name="T2" fmla="*/ 0 w 196"/>
                <a:gd name="T3" fmla="*/ 0 h 216"/>
                <a:gd name="T4" fmla="*/ 196 w 196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" h="216">
                  <a:moveTo>
                    <a:pt x="0" y="216"/>
                  </a:moveTo>
                  <a:lnTo>
                    <a:pt x="0" y="0"/>
                  </a:lnTo>
                  <a:lnTo>
                    <a:pt x="1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E8632393-9EF4-49F3-A211-AD9D9E579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A6CFD829-B793-42DA-A622-6C7B5AEF8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82"/>
              <a:ext cx="374" cy="216"/>
            </a:xfrm>
            <a:custGeom>
              <a:avLst/>
              <a:gdLst>
                <a:gd name="T0" fmla="*/ 0 w 374"/>
                <a:gd name="T1" fmla="*/ 0 h 216"/>
                <a:gd name="T2" fmla="*/ 0 w 374"/>
                <a:gd name="T3" fmla="*/ 216 h 216"/>
                <a:gd name="T4" fmla="*/ 374 w 374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4" h="216">
                  <a:moveTo>
                    <a:pt x="0" y="0"/>
                  </a:moveTo>
                  <a:lnTo>
                    <a:pt x="0" y="216"/>
                  </a:lnTo>
                  <a:lnTo>
                    <a:pt x="374" y="21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49EF4D05-A42D-4E24-BBAD-D348600BF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2779"/>
              <a:ext cx="85" cy="177"/>
            </a:xfrm>
            <a:custGeom>
              <a:avLst/>
              <a:gdLst>
                <a:gd name="T0" fmla="*/ 0 w 85"/>
                <a:gd name="T1" fmla="*/ 177 h 177"/>
                <a:gd name="T2" fmla="*/ 0 w 85"/>
                <a:gd name="T3" fmla="*/ 0 h 177"/>
                <a:gd name="T4" fmla="*/ 85 w 85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77">
                  <a:moveTo>
                    <a:pt x="0" y="177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E11558E9-4207-4D3E-8274-A5BF96913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6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5541B801-808E-477F-89E3-0BAB9D212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" y="2962"/>
              <a:ext cx="471" cy="178"/>
            </a:xfrm>
            <a:custGeom>
              <a:avLst/>
              <a:gdLst>
                <a:gd name="T0" fmla="*/ 0 w 471"/>
                <a:gd name="T1" fmla="*/ 0 h 178"/>
                <a:gd name="T2" fmla="*/ 0 w 471"/>
                <a:gd name="T3" fmla="*/ 178 h 178"/>
                <a:gd name="T4" fmla="*/ 471 w 471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1" h="178">
                  <a:moveTo>
                    <a:pt x="0" y="0"/>
                  </a:moveTo>
                  <a:lnTo>
                    <a:pt x="0" y="178"/>
                  </a:lnTo>
                  <a:lnTo>
                    <a:pt x="471" y="17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E61792DD-AEF6-4695-A598-82F9104D7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228"/>
              <a:ext cx="95" cy="731"/>
            </a:xfrm>
            <a:custGeom>
              <a:avLst/>
              <a:gdLst>
                <a:gd name="T0" fmla="*/ 0 w 95"/>
                <a:gd name="T1" fmla="*/ 0 h 731"/>
                <a:gd name="T2" fmla="*/ 0 w 95"/>
                <a:gd name="T3" fmla="*/ 731 h 731"/>
                <a:gd name="T4" fmla="*/ 95 w 95"/>
                <a:gd name="T5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31">
                  <a:moveTo>
                    <a:pt x="0" y="0"/>
                  </a:moveTo>
                  <a:lnTo>
                    <a:pt x="0" y="731"/>
                  </a:lnTo>
                  <a:lnTo>
                    <a:pt x="95" y="7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0D434939-9EA3-4B44-85E2-957D7F359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8" y="2225"/>
              <a:ext cx="729" cy="1150"/>
            </a:xfrm>
            <a:custGeom>
              <a:avLst/>
              <a:gdLst>
                <a:gd name="T0" fmla="*/ 0 w 729"/>
                <a:gd name="T1" fmla="*/ 1150 h 1150"/>
                <a:gd name="T2" fmla="*/ 0 w 729"/>
                <a:gd name="T3" fmla="*/ 0 h 1150"/>
                <a:gd name="T4" fmla="*/ 729 w 729"/>
                <a:gd name="T5" fmla="*/ 0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9" h="1150">
                  <a:moveTo>
                    <a:pt x="0" y="1150"/>
                  </a:moveTo>
                  <a:lnTo>
                    <a:pt x="0" y="0"/>
                  </a:lnTo>
                  <a:lnTo>
                    <a:pt x="7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40835EAD-6336-498E-B259-A38C3A654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" y="3223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D7D004F9-FA80-41AF-A692-8614A219A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3283"/>
              <a:ext cx="45" cy="69"/>
            </a:xfrm>
            <a:custGeom>
              <a:avLst/>
              <a:gdLst>
                <a:gd name="T0" fmla="*/ 0 w 45"/>
                <a:gd name="T1" fmla="*/ 69 h 69"/>
                <a:gd name="T2" fmla="*/ 0 w 45"/>
                <a:gd name="T3" fmla="*/ 0 h 69"/>
                <a:gd name="T4" fmla="*/ 45 w 4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69">
                  <a:moveTo>
                    <a:pt x="0" y="69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57468E9E-66A9-411E-B49C-84360A0C0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3366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BCA4313F-8D38-4CED-8E6D-05E28AE1E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3358"/>
              <a:ext cx="33" cy="68"/>
            </a:xfrm>
            <a:custGeom>
              <a:avLst/>
              <a:gdLst>
                <a:gd name="T0" fmla="*/ 0 w 33"/>
                <a:gd name="T1" fmla="*/ 0 h 68"/>
                <a:gd name="T2" fmla="*/ 0 w 33"/>
                <a:gd name="T3" fmla="*/ 68 h 68"/>
                <a:gd name="T4" fmla="*/ 33 w 3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8">
                  <a:moveTo>
                    <a:pt x="0" y="0"/>
                  </a:moveTo>
                  <a:lnTo>
                    <a:pt x="0" y="68"/>
                  </a:lnTo>
                  <a:lnTo>
                    <a:pt x="3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699B0ACA-C5C2-45B7-8B06-8F0BF7D1E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6" y="3355"/>
              <a:ext cx="98" cy="139"/>
            </a:xfrm>
            <a:custGeom>
              <a:avLst/>
              <a:gdLst>
                <a:gd name="T0" fmla="*/ 0 w 98"/>
                <a:gd name="T1" fmla="*/ 139 h 139"/>
                <a:gd name="T2" fmla="*/ 0 w 98"/>
                <a:gd name="T3" fmla="*/ 0 h 139"/>
                <a:gd name="T4" fmla="*/ 98 w 98"/>
                <a:gd name="T5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139">
                  <a:moveTo>
                    <a:pt x="0" y="139"/>
                  </a:moveTo>
                  <a:lnTo>
                    <a:pt x="0" y="0"/>
                  </a:lnTo>
                  <a:lnTo>
                    <a:pt x="9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5A7F0C71-642A-43C0-B70E-CFCCD29C4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3508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C57F3C98-93F4-477E-8452-9E2D18043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3569"/>
              <a:ext cx="30" cy="68"/>
            </a:xfrm>
            <a:custGeom>
              <a:avLst/>
              <a:gdLst>
                <a:gd name="T0" fmla="*/ 0 w 30"/>
                <a:gd name="T1" fmla="*/ 68 h 68"/>
                <a:gd name="T2" fmla="*/ 0 w 30"/>
                <a:gd name="T3" fmla="*/ 0 h 68"/>
                <a:gd name="T4" fmla="*/ 30 w 3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8">
                  <a:moveTo>
                    <a:pt x="0" y="68"/>
                  </a:moveTo>
                  <a:lnTo>
                    <a:pt x="0" y="0"/>
                  </a:lnTo>
                  <a:lnTo>
                    <a:pt x="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795C3BBD-FFDE-4032-913B-8681C19D3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3651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03D67043-CCFB-4BB5-A17A-573364AB2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3643"/>
              <a:ext cx="31" cy="69"/>
            </a:xfrm>
            <a:custGeom>
              <a:avLst/>
              <a:gdLst>
                <a:gd name="T0" fmla="*/ 0 w 31"/>
                <a:gd name="T1" fmla="*/ 0 h 69"/>
                <a:gd name="T2" fmla="*/ 0 w 31"/>
                <a:gd name="T3" fmla="*/ 69 h 69"/>
                <a:gd name="T4" fmla="*/ 31 w 31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9">
                  <a:moveTo>
                    <a:pt x="0" y="0"/>
                  </a:moveTo>
                  <a:lnTo>
                    <a:pt x="0" y="69"/>
                  </a:lnTo>
                  <a:lnTo>
                    <a:pt x="31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EFEF4434-7372-4EF9-97A3-19EEF07EC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6" y="3500"/>
              <a:ext cx="91" cy="140"/>
            </a:xfrm>
            <a:custGeom>
              <a:avLst/>
              <a:gdLst>
                <a:gd name="T0" fmla="*/ 0 w 91"/>
                <a:gd name="T1" fmla="*/ 0 h 140"/>
                <a:gd name="T2" fmla="*/ 0 w 91"/>
                <a:gd name="T3" fmla="*/ 140 h 140"/>
                <a:gd name="T4" fmla="*/ 91 w 91"/>
                <a:gd name="T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140">
                  <a:moveTo>
                    <a:pt x="0" y="0"/>
                  </a:moveTo>
                  <a:lnTo>
                    <a:pt x="0" y="140"/>
                  </a:lnTo>
                  <a:lnTo>
                    <a:pt x="91" y="1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696F1C4F-80AA-4B65-BFF5-725E4684C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4" y="3497"/>
              <a:ext cx="12" cy="212"/>
            </a:xfrm>
            <a:custGeom>
              <a:avLst/>
              <a:gdLst>
                <a:gd name="T0" fmla="*/ 0 w 12"/>
                <a:gd name="T1" fmla="*/ 212 h 212"/>
                <a:gd name="T2" fmla="*/ 0 w 12"/>
                <a:gd name="T3" fmla="*/ 0 h 212"/>
                <a:gd name="T4" fmla="*/ 12 w 12"/>
                <a:gd name="T5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12">
                  <a:moveTo>
                    <a:pt x="0" y="212"/>
                  </a:moveTo>
                  <a:lnTo>
                    <a:pt x="0" y="0"/>
                  </a:lnTo>
                  <a:lnTo>
                    <a:pt x="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96CBC4A6-D1AE-47BA-BCDD-65D5BB5FD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" y="3794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CD0B4A28-FA6F-4EF3-89C8-AC11CA236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3854"/>
              <a:ext cx="98" cy="69"/>
            </a:xfrm>
            <a:custGeom>
              <a:avLst/>
              <a:gdLst>
                <a:gd name="T0" fmla="*/ 0 w 98"/>
                <a:gd name="T1" fmla="*/ 69 h 69"/>
                <a:gd name="T2" fmla="*/ 0 w 98"/>
                <a:gd name="T3" fmla="*/ 0 h 69"/>
                <a:gd name="T4" fmla="*/ 98 w 9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69">
                  <a:moveTo>
                    <a:pt x="0" y="69"/>
                  </a:moveTo>
                  <a:lnTo>
                    <a:pt x="0" y="0"/>
                  </a:lnTo>
                  <a:lnTo>
                    <a:pt x="9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2E42EC6D-35B7-4BBD-A13A-79867C880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" y="3937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xmlns="" id="{24B48098-3DD0-4D5E-ADD0-6A771013A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3929"/>
              <a:ext cx="59" cy="68"/>
            </a:xfrm>
            <a:custGeom>
              <a:avLst/>
              <a:gdLst>
                <a:gd name="T0" fmla="*/ 0 w 59"/>
                <a:gd name="T1" fmla="*/ 0 h 68"/>
                <a:gd name="T2" fmla="*/ 0 w 59"/>
                <a:gd name="T3" fmla="*/ 68 h 68"/>
                <a:gd name="T4" fmla="*/ 59 w 5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68">
                  <a:moveTo>
                    <a:pt x="0" y="0"/>
                  </a:moveTo>
                  <a:lnTo>
                    <a:pt x="0" y="68"/>
                  </a:lnTo>
                  <a:lnTo>
                    <a:pt x="5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17A1AFBC-480C-4C45-9F7B-746C38D7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4" y="3715"/>
              <a:ext cx="30" cy="211"/>
            </a:xfrm>
            <a:custGeom>
              <a:avLst/>
              <a:gdLst>
                <a:gd name="T0" fmla="*/ 0 w 30"/>
                <a:gd name="T1" fmla="*/ 0 h 211"/>
                <a:gd name="T2" fmla="*/ 0 w 30"/>
                <a:gd name="T3" fmla="*/ 211 h 211"/>
                <a:gd name="T4" fmla="*/ 30 w 30"/>
                <a:gd name="T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11">
                  <a:moveTo>
                    <a:pt x="0" y="0"/>
                  </a:moveTo>
                  <a:lnTo>
                    <a:pt x="0" y="211"/>
                  </a:lnTo>
                  <a:lnTo>
                    <a:pt x="30" y="2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xmlns="" id="{756CCFB9-E221-4B30-8606-6A2E3C149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3712"/>
              <a:ext cx="15" cy="211"/>
            </a:xfrm>
            <a:custGeom>
              <a:avLst/>
              <a:gdLst>
                <a:gd name="T0" fmla="*/ 0 w 15"/>
                <a:gd name="T1" fmla="*/ 211 h 211"/>
                <a:gd name="T2" fmla="*/ 0 w 15"/>
                <a:gd name="T3" fmla="*/ 0 h 211"/>
                <a:gd name="T4" fmla="*/ 15 w 15"/>
                <a:gd name="T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11">
                  <a:moveTo>
                    <a:pt x="0" y="211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5DD74399-957A-48A9-A050-FDA6FE0A8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4080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CE2AA6AC-7EB4-433B-851D-1DF91349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3929"/>
              <a:ext cx="106" cy="211"/>
            </a:xfrm>
            <a:custGeom>
              <a:avLst/>
              <a:gdLst>
                <a:gd name="T0" fmla="*/ 0 w 106"/>
                <a:gd name="T1" fmla="*/ 0 h 211"/>
                <a:gd name="T2" fmla="*/ 0 w 106"/>
                <a:gd name="T3" fmla="*/ 211 h 211"/>
                <a:gd name="T4" fmla="*/ 106 w 106"/>
                <a:gd name="T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211">
                  <a:moveTo>
                    <a:pt x="0" y="0"/>
                  </a:moveTo>
                  <a:lnTo>
                    <a:pt x="0" y="211"/>
                  </a:lnTo>
                  <a:lnTo>
                    <a:pt x="106" y="2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7D38B259-038E-4A0F-96CE-19BF39AC4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" y="3926"/>
              <a:ext cx="34" cy="282"/>
            </a:xfrm>
            <a:custGeom>
              <a:avLst/>
              <a:gdLst>
                <a:gd name="T0" fmla="*/ 0 w 34"/>
                <a:gd name="T1" fmla="*/ 282 h 282"/>
                <a:gd name="T2" fmla="*/ 0 w 34"/>
                <a:gd name="T3" fmla="*/ 0 h 282"/>
                <a:gd name="T4" fmla="*/ 34 w 34"/>
                <a:gd name="T5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282">
                  <a:moveTo>
                    <a:pt x="0" y="282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3A537437-FFE9-4803-8A21-4B75FEACE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4222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7423CD51-F4C4-4FD8-A96C-0AB36B704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4283"/>
              <a:ext cx="125" cy="68"/>
            </a:xfrm>
            <a:custGeom>
              <a:avLst/>
              <a:gdLst>
                <a:gd name="T0" fmla="*/ 0 w 125"/>
                <a:gd name="T1" fmla="*/ 68 h 68"/>
                <a:gd name="T2" fmla="*/ 0 w 125"/>
                <a:gd name="T3" fmla="*/ 0 h 68"/>
                <a:gd name="T4" fmla="*/ 125 w 125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68">
                  <a:moveTo>
                    <a:pt x="0" y="68"/>
                  </a:moveTo>
                  <a:lnTo>
                    <a:pt x="0" y="0"/>
                  </a:lnTo>
                  <a:lnTo>
                    <a:pt x="1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AF078AD2-BAF8-400F-A6B4-CFEB84AB9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" y="4365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15E5A470-B76C-4ED6-8F10-C153FEDFD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4357"/>
              <a:ext cx="87" cy="69"/>
            </a:xfrm>
            <a:custGeom>
              <a:avLst/>
              <a:gdLst>
                <a:gd name="T0" fmla="*/ 0 w 87"/>
                <a:gd name="T1" fmla="*/ 0 h 69"/>
                <a:gd name="T2" fmla="*/ 0 w 87"/>
                <a:gd name="T3" fmla="*/ 69 h 69"/>
                <a:gd name="T4" fmla="*/ 87 w 8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69">
                  <a:moveTo>
                    <a:pt x="0" y="0"/>
                  </a:moveTo>
                  <a:lnTo>
                    <a:pt x="0" y="69"/>
                  </a:lnTo>
                  <a:lnTo>
                    <a:pt x="8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5D8EAC3B-1A04-4E27-8379-7C97909E2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4354"/>
              <a:ext cx="55" cy="140"/>
            </a:xfrm>
            <a:custGeom>
              <a:avLst/>
              <a:gdLst>
                <a:gd name="T0" fmla="*/ 0 w 55"/>
                <a:gd name="T1" fmla="*/ 140 h 140"/>
                <a:gd name="T2" fmla="*/ 0 w 55"/>
                <a:gd name="T3" fmla="*/ 0 h 140"/>
                <a:gd name="T4" fmla="*/ 55 w 55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40">
                  <a:moveTo>
                    <a:pt x="0" y="140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E489A508-653B-4B63-A1C4-0B4F20C9B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4508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xmlns="" id="{5E9B2DF9-DE7A-41AF-98E2-E98D16B7C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4568"/>
              <a:ext cx="20" cy="69"/>
            </a:xfrm>
            <a:custGeom>
              <a:avLst/>
              <a:gdLst>
                <a:gd name="T0" fmla="*/ 0 w 20"/>
                <a:gd name="T1" fmla="*/ 69 h 69"/>
                <a:gd name="T2" fmla="*/ 0 w 20"/>
                <a:gd name="T3" fmla="*/ 0 h 69"/>
                <a:gd name="T4" fmla="*/ 20 w 2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69">
                  <a:moveTo>
                    <a:pt x="0" y="69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621CF885-2B1F-419A-8373-8696ED387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" y="4651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xmlns="" id="{E5445BD5-CFA1-410D-AB4B-CC245A984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4643"/>
              <a:ext cx="6" cy="68"/>
            </a:xfrm>
            <a:custGeom>
              <a:avLst/>
              <a:gdLst>
                <a:gd name="T0" fmla="*/ 0 w 6"/>
                <a:gd name="T1" fmla="*/ 0 h 68"/>
                <a:gd name="T2" fmla="*/ 0 w 6"/>
                <a:gd name="T3" fmla="*/ 68 h 68"/>
                <a:gd name="T4" fmla="*/ 6 w 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8">
                  <a:moveTo>
                    <a:pt x="0" y="0"/>
                  </a:moveTo>
                  <a:lnTo>
                    <a:pt x="0" y="68"/>
                  </a:lnTo>
                  <a:lnTo>
                    <a:pt x="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0AAA44EC-FC42-493B-86E9-3AEAF0BEB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4500"/>
              <a:ext cx="40" cy="140"/>
            </a:xfrm>
            <a:custGeom>
              <a:avLst/>
              <a:gdLst>
                <a:gd name="T0" fmla="*/ 0 w 40"/>
                <a:gd name="T1" fmla="*/ 0 h 140"/>
                <a:gd name="T2" fmla="*/ 0 w 40"/>
                <a:gd name="T3" fmla="*/ 140 h 140"/>
                <a:gd name="T4" fmla="*/ 40 w 40"/>
                <a:gd name="T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40">
                  <a:moveTo>
                    <a:pt x="0" y="0"/>
                  </a:moveTo>
                  <a:lnTo>
                    <a:pt x="0" y="140"/>
                  </a:lnTo>
                  <a:lnTo>
                    <a:pt x="40" y="1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81EA1964-BEF4-47FA-9A9C-6A450B12C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" y="4214"/>
              <a:ext cx="31" cy="283"/>
            </a:xfrm>
            <a:custGeom>
              <a:avLst/>
              <a:gdLst>
                <a:gd name="T0" fmla="*/ 0 w 31"/>
                <a:gd name="T1" fmla="*/ 0 h 283"/>
                <a:gd name="T2" fmla="*/ 0 w 31"/>
                <a:gd name="T3" fmla="*/ 283 h 283"/>
                <a:gd name="T4" fmla="*/ 31 w 31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83">
                  <a:moveTo>
                    <a:pt x="0" y="0"/>
                  </a:moveTo>
                  <a:lnTo>
                    <a:pt x="0" y="283"/>
                  </a:lnTo>
                  <a:lnTo>
                    <a:pt x="31" y="28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8EB24A04-C1F5-448F-9C4E-EBAF1EC70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" y="4211"/>
              <a:ext cx="180" cy="319"/>
            </a:xfrm>
            <a:custGeom>
              <a:avLst/>
              <a:gdLst>
                <a:gd name="T0" fmla="*/ 0 w 180"/>
                <a:gd name="T1" fmla="*/ 319 h 319"/>
                <a:gd name="T2" fmla="*/ 0 w 180"/>
                <a:gd name="T3" fmla="*/ 0 h 319"/>
                <a:gd name="T4" fmla="*/ 180 w 180"/>
                <a:gd name="T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319">
                  <a:moveTo>
                    <a:pt x="0" y="319"/>
                  </a:moveTo>
                  <a:lnTo>
                    <a:pt x="0" y="0"/>
                  </a:lnTo>
                  <a:lnTo>
                    <a:pt x="1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B1BAB76D-B9A4-4AF8-94C1-11E612C53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0A15E650-3203-415D-B9E1-DF667FD74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" y="4536"/>
              <a:ext cx="287" cy="318"/>
            </a:xfrm>
            <a:custGeom>
              <a:avLst/>
              <a:gdLst>
                <a:gd name="T0" fmla="*/ 0 w 287"/>
                <a:gd name="T1" fmla="*/ 0 h 318"/>
                <a:gd name="T2" fmla="*/ 0 w 287"/>
                <a:gd name="T3" fmla="*/ 318 h 318"/>
                <a:gd name="T4" fmla="*/ 287 w 287"/>
                <a:gd name="T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7" h="318">
                  <a:moveTo>
                    <a:pt x="0" y="0"/>
                  </a:moveTo>
                  <a:lnTo>
                    <a:pt x="0" y="318"/>
                  </a:lnTo>
                  <a:lnTo>
                    <a:pt x="287" y="31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1DAEC89A-AC47-49AF-8202-D96F6832D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8" y="3381"/>
              <a:ext cx="327" cy="1152"/>
            </a:xfrm>
            <a:custGeom>
              <a:avLst/>
              <a:gdLst>
                <a:gd name="T0" fmla="*/ 0 w 327"/>
                <a:gd name="T1" fmla="*/ 0 h 1152"/>
                <a:gd name="T2" fmla="*/ 0 w 327"/>
                <a:gd name="T3" fmla="*/ 1152 h 1152"/>
                <a:gd name="T4" fmla="*/ 327 w 327"/>
                <a:gd name="T5" fmla="*/ 1152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7" h="1152">
                  <a:moveTo>
                    <a:pt x="0" y="0"/>
                  </a:moveTo>
                  <a:lnTo>
                    <a:pt x="0" y="1152"/>
                  </a:lnTo>
                  <a:lnTo>
                    <a:pt x="327" y="115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xmlns="" id="{6664D1CA-E56F-449D-A42F-7FF2BA9B6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" y="3378"/>
              <a:ext cx="190" cy="842"/>
            </a:xfrm>
            <a:custGeom>
              <a:avLst/>
              <a:gdLst>
                <a:gd name="T0" fmla="*/ 0 w 190"/>
                <a:gd name="T1" fmla="*/ 842 h 842"/>
                <a:gd name="T2" fmla="*/ 0 w 190"/>
                <a:gd name="T3" fmla="*/ 0 h 842"/>
                <a:gd name="T4" fmla="*/ 190 w 190"/>
                <a:gd name="T5" fmla="*/ 0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0" h="842">
                  <a:moveTo>
                    <a:pt x="0" y="842"/>
                  </a:moveTo>
                  <a:lnTo>
                    <a:pt x="0" y="0"/>
                  </a:lnTo>
                  <a:lnTo>
                    <a:pt x="19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E4CFEF65-CF4B-4E21-B442-B0D810590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xmlns="" id="{F13A77D5-F17B-49A8-813B-08D26B401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" y="4997"/>
              <a:ext cx="137" cy="68"/>
            </a:xfrm>
            <a:custGeom>
              <a:avLst/>
              <a:gdLst>
                <a:gd name="T0" fmla="*/ 0 w 137"/>
                <a:gd name="T1" fmla="*/ 68 h 68"/>
                <a:gd name="T2" fmla="*/ 0 w 137"/>
                <a:gd name="T3" fmla="*/ 0 h 68"/>
                <a:gd name="T4" fmla="*/ 137 w 13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68">
                  <a:moveTo>
                    <a:pt x="0" y="68"/>
                  </a:moveTo>
                  <a:lnTo>
                    <a:pt x="0" y="0"/>
                  </a:lnTo>
                  <a:lnTo>
                    <a:pt x="1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74D3B929-AD37-4A43-8EDF-E5DA18934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B9249DE5-CF81-449D-85B3-8CD6708A2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" y="5071"/>
              <a:ext cx="70" cy="69"/>
            </a:xfrm>
            <a:custGeom>
              <a:avLst/>
              <a:gdLst>
                <a:gd name="T0" fmla="*/ 0 w 70"/>
                <a:gd name="T1" fmla="*/ 0 h 69"/>
                <a:gd name="T2" fmla="*/ 0 w 70"/>
                <a:gd name="T3" fmla="*/ 69 h 69"/>
                <a:gd name="T4" fmla="*/ 70 w 7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69">
                  <a:moveTo>
                    <a:pt x="0" y="0"/>
                  </a:moveTo>
                  <a:lnTo>
                    <a:pt x="0" y="69"/>
                  </a:lnTo>
                  <a:lnTo>
                    <a:pt x="7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BBBE7471-84BF-4D0B-8927-2ADE7C82C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" y="4226"/>
              <a:ext cx="608" cy="842"/>
            </a:xfrm>
            <a:custGeom>
              <a:avLst/>
              <a:gdLst>
                <a:gd name="T0" fmla="*/ 0 w 608"/>
                <a:gd name="T1" fmla="*/ 0 h 842"/>
                <a:gd name="T2" fmla="*/ 0 w 608"/>
                <a:gd name="T3" fmla="*/ 842 h 842"/>
                <a:gd name="T4" fmla="*/ 608 w 608"/>
                <a:gd name="T5" fmla="*/ 842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8" h="842">
                  <a:moveTo>
                    <a:pt x="0" y="0"/>
                  </a:moveTo>
                  <a:lnTo>
                    <a:pt x="0" y="842"/>
                  </a:lnTo>
                  <a:lnTo>
                    <a:pt x="608" y="8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xmlns="" id="{B5949201-DC0A-4D50-B741-D20C5B42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" y="4223"/>
              <a:ext cx="372" cy="527"/>
            </a:xfrm>
            <a:custGeom>
              <a:avLst/>
              <a:gdLst>
                <a:gd name="T0" fmla="*/ 0 w 372"/>
                <a:gd name="T1" fmla="*/ 527 h 527"/>
                <a:gd name="T2" fmla="*/ 0 w 372"/>
                <a:gd name="T3" fmla="*/ 0 h 527"/>
                <a:gd name="T4" fmla="*/ 372 w 372"/>
                <a:gd name="T5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2" h="527">
                  <a:moveTo>
                    <a:pt x="0" y="527"/>
                  </a:moveTo>
                  <a:lnTo>
                    <a:pt x="0" y="0"/>
                  </a:lnTo>
                  <a:lnTo>
                    <a:pt x="3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FBD1569F-873F-4BFE-BE7A-D5AB17D87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ECF5EA85-E805-4B87-A2F1-C5D19CE3C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" y="4756"/>
              <a:ext cx="864" cy="527"/>
            </a:xfrm>
            <a:custGeom>
              <a:avLst/>
              <a:gdLst>
                <a:gd name="T0" fmla="*/ 0 w 864"/>
                <a:gd name="T1" fmla="*/ 0 h 527"/>
                <a:gd name="T2" fmla="*/ 0 w 864"/>
                <a:gd name="T3" fmla="*/ 527 h 527"/>
                <a:gd name="T4" fmla="*/ 864 w 864"/>
                <a:gd name="T5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4" h="527">
                  <a:moveTo>
                    <a:pt x="0" y="0"/>
                  </a:moveTo>
                  <a:lnTo>
                    <a:pt x="0" y="527"/>
                  </a:lnTo>
                  <a:lnTo>
                    <a:pt x="864" y="52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B7A70A72-D419-44E1-A70B-EBBCB5EB9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" y="4753"/>
              <a:ext cx="409" cy="333"/>
            </a:xfrm>
            <a:custGeom>
              <a:avLst/>
              <a:gdLst>
                <a:gd name="T0" fmla="*/ 0 w 409"/>
                <a:gd name="T1" fmla="*/ 333 h 333"/>
                <a:gd name="T2" fmla="*/ 0 w 409"/>
                <a:gd name="T3" fmla="*/ 0 h 333"/>
                <a:gd name="T4" fmla="*/ 409 w 409"/>
                <a:gd name="T5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9" h="333">
                  <a:moveTo>
                    <a:pt x="0" y="333"/>
                  </a:moveTo>
                  <a:lnTo>
                    <a:pt x="0" y="0"/>
                  </a:lnTo>
                  <a:lnTo>
                    <a:pt x="4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600CBD19-E7F1-4751-986D-4AE01C794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1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BF020D4F-045D-400F-86C2-81918AB8D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" y="5092"/>
              <a:ext cx="991" cy="333"/>
            </a:xfrm>
            <a:custGeom>
              <a:avLst/>
              <a:gdLst>
                <a:gd name="T0" fmla="*/ 0 w 991"/>
                <a:gd name="T1" fmla="*/ 0 h 333"/>
                <a:gd name="T2" fmla="*/ 0 w 991"/>
                <a:gd name="T3" fmla="*/ 333 h 333"/>
                <a:gd name="T4" fmla="*/ 991 w 991"/>
                <a:gd name="T5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1" h="333">
                  <a:moveTo>
                    <a:pt x="0" y="0"/>
                  </a:moveTo>
                  <a:lnTo>
                    <a:pt x="0" y="333"/>
                  </a:lnTo>
                  <a:lnTo>
                    <a:pt x="991" y="3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31349796-E9C0-4F12-AEA2-793628CC5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4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4C8A9F6F-7D53-47E4-BAF9-6591AFFC4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6" y="196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E793B222-C465-4B6A-B156-E254A75D7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44396B08-31D4-4519-A49C-C6D27BFE9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1" y="25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60F31EB3-58B0-4DE6-A5CE-6FA5E16BB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0" y="223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575FD074-F021-4E89-9D5D-412930D45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9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F09B85E8-9518-47A0-94A0-27BD2DE70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245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AEB2F8F3-40D4-49F8-8E5B-7B1B2E125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7" y="267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5D4E2E89-56FF-4B2C-A1B7-F3AED64E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" y="298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4D182AFE-A46B-4FA4-8D9E-E82BEB2B1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0" y="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ED1BE6A5-8F71-4075-9C18-06F0BC81D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8" y="1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FFD518B5-189A-4F7C-94D4-EC6602F96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9" y="125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930AF88E-D7FA-4176-A281-229734C09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155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EE427ABB-B3EB-4639-A0AE-9D9362F97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4" y="103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C5BD0EF7-13B7-4748-913B-1FF35C0FD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8" y="139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19742844-2065-4D60-9A76-0A6D55AFA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212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BCB54CF0-D92E-4A13-8172-67E3E7803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0DEBD8E7-14FC-4F81-95C7-4193D2D1C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" y="366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9FF55DEF-80B3-4953-A88D-19A11A739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8" y="3397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A423C4DB-6F54-432C-BAA3-B6E5FA279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" y="395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A3E38AF9-BF97-4D9D-8393-7D64E330C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3" y="361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4C02CDBA-5242-4274-9C15-C19145E1D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8" y="382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DBDEEB5F-71F9-470B-B22E-34BF24B2B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" y="425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FED9D0E1-F161-4735-8800-0A1528283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5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5BE64C35-0255-4B69-84B2-086C75158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5" y="45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8FDFD640-435D-4639-86B6-4F7784C84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41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BB8071CF-4508-468B-8B79-B18992C9B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" y="455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B85D92D2-CD5D-4164-8D54-0EF3CCF4B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" y="327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B4987728-068E-44DC-A659-CC3E76303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6" y="412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xmlns="" id="{2A51F040-7FEC-4F4C-85C5-0A27D876D8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" y="5635"/>
              <a:ext cx="15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xmlns="" id="{B46AB6F1-5122-4BD6-9D10-193C0EF7E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148">
              <a:extLst>
                <a:ext uri="{FF2B5EF4-FFF2-40B4-BE49-F238E27FC236}">
                  <a16:creationId xmlns:a16="http://schemas.microsoft.com/office/drawing/2014/main" xmlns="" id="{3498BFCF-B32C-4AD8-B6EB-68111D33E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506E0DE9-B6EF-409B-AF69-CF02863CB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0374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72859C-191A-4249-B37D-CA7D9D42320E}"/>
              </a:ext>
            </a:extLst>
          </p:cNvPr>
          <p:cNvSpPr txBox="1"/>
          <p:nvPr/>
        </p:nvSpPr>
        <p:spPr>
          <a:xfrm>
            <a:off x="522515" y="101890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NRPS13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3B115097-C2F4-4B06-8FAC-C513BE164D9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44639" y="0"/>
            <a:ext cx="3768725" cy="9906000"/>
            <a:chOff x="973" y="0"/>
            <a:chExt cx="2374" cy="576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AFD56E99-DA85-43E6-ADE4-619ABDE4108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73" y="0"/>
              <a:ext cx="2374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EC5FC06-A4C2-4334-BA6A-501F55F4D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4" y="81"/>
              <a:ext cx="71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3E056000-2152-48FF-9558-FCA30DBBD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41"/>
              <a:ext cx="34" cy="69"/>
            </a:xfrm>
            <a:custGeom>
              <a:avLst/>
              <a:gdLst>
                <a:gd name="T0" fmla="*/ 0 w 34"/>
                <a:gd name="T1" fmla="*/ 69 h 69"/>
                <a:gd name="T2" fmla="*/ 0 w 34"/>
                <a:gd name="T3" fmla="*/ 0 h 69"/>
                <a:gd name="T4" fmla="*/ 34 w 3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9">
                  <a:moveTo>
                    <a:pt x="0" y="69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C5A584B-63EE-4BA1-8D37-BC6AC7885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224"/>
              <a:ext cx="71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BF8EDB99-89EE-47A4-97EA-1AF847C1E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216"/>
              <a:ext cx="33" cy="68"/>
            </a:xfrm>
            <a:custGeom>
              <a:avLst/>
              <a:gdLst>
                <a:gd name="T0" fmla="*/ 0 w 33"/>
                <a:gd name="T1" fmla="*/ 0 h 68"/>
                <a:gd name="T2" fmla="*/ 0 w 33"/>
                <a:gd name="T3" fmla="*/ 68 h 68"/>
                <a:gd name="T4" fmla="*/ 33 w 33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8">
                  <a:moveTo>
                    <a:pt x="0" y="0"/>
                  </a:moveTo>
                  <a:lnTo>
                    <a:pt x="0" y="68"/>
                  </a:lnTo>
                  <a:lnTo>
                    <a:pt x="33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66BEE632-1830-4A87-B396-A2CDD7265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213"/>
              <a:ext cx="15" cy="104"/>
            </a:xfrm>
            <a:custGeom>
              <a:avLst/>
              <a:gdLst>
                <a:gd name="T0" fmla="*/ 0 w 15"/>
                <a:gd name="T1" fmla="*/ 104 h 104"/>
                <a:gd name="T2" fmla="*/ 0 w 15"/>
                <a:gd name="T3" fmla="*/ 0 h 104"/>
                <a:gd name="T4" fmla="*/ 15 w 15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04">
                  <a:moveTo>
                    <a:pt x="0" y="104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71C64040-1B2A-450B-8E49-ACFF13C59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0" y="367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B731775-995A-414D-AF68-28647B11F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323"/>
              <a:ext cx="35" cy="104"/>
            </a:xfrm>
            <a:custGeom>
              <a:avLst/>
              <a:gdLst>
                <a:gd name="T0" fmla="*/ 0 w 35"/>
                <a:gd name="T1" fmla="*/ 0 h 104"/>
                <a:gd name="T2" fmla="*/ 0 w 35"/>
                <a:gd name="T3" fmla="*/ 104 h 104"/>
                <a:gd name="T4" fmla="*/ 35 w 35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104">
                  <a:moveTo>
                    <a:pt x="0" y="0"/>
                  </a:moveTo>
                  <a:lnTo>
                    <a:pt x="0" y="104"/>
                  </a:lnTo>
                  <a:lnTo>
                    <a:pt x="35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2A528570-79D4-410E-A5BA-0B2145E42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320"/>
              <a:ext cx="22" cy="122"/>
            </a:xfrm>
            <a:custGeom>
              <a:avLst/>
              <a:gdLst>
                <a:gd name="T0" fmla="*/ 0 w 22"/>
                <a:gd name="T1" fmla="*/ 122 h 122"/>
                <a:gd name="T2" fmla="*/ 0 w 22"/>
                <a:gd name="T3" fmla="*/ 0 h 122"/>
                <a:gd name="T4" fmla="*/ 22 w 22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22">
                  <a:moveTo>
                    <a:pt x="0" y="122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24A0862-74CB-4C3D-A212-C7F3F9359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509"/>
              <a:ext cx="3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scirpi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4DABCDBE-F05D-43AD-B898-73685E567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" y="448"/>
              <a:ext cx="46" cy="122"/>
            </a:xfrm>
            <a:custGeom>
              <a:avLst/>
              <a:gdLst>
                <a:gd name="T0" fmla="*/ 0 w 46"/>
                <a:gd name="T1" fmla="*/ 0 h 122"/>
                <a:gd name="T2" fmla="*/ 0 w 46"/>
                <a:gd name="T3" fmla="*/ 122 h 122"/>
                <a:gd name="T4" fmla="*/ 46 w 46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22">
                  <a:moveTo>
                    <a:pt x="0" y="0"/>
                  </a:moveTo>
                  <a:lnTo>
                    <a:pt x="0" y="122"/>
                  </a:lnTo>
                  <a:lnTo>
                    <a:pt x="46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57437055-391E-4448-AE2B-995712720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445"/>
              <a:ext cx="24" cy="166"/>
            </a:xfrm>
            <a:custGeom>
              <a:avLst/>
              <a:gdLst>
                <a:gd name="T0" fmla="*/ 0 w 24"/>
                <a:gd name="T1" fmla="*/ 166 h 166"/>
                <a:gd name="T2" fmla="*/ 0 w 24"/>
                <a:gd name="T3" fmla="*/ 0 h 166"/>
                <a:gd name="T4" fmla="*/ 24 w 24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66">
                  <a:moveTo>
                    <a:pt x="0" y="166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4548F73-BACF-4AE2-993C-7A0C248A0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652"/>
              <a:ext cx="65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57F59B75-C28F-4B81-9AD8-52B6FB81B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713"/>
              <a:ext cx="47" cy="68"/>
            </a:xfrm>
            <a:custGeom>
              <a:avLst/>
              <a:gdLst>
                <a:gd name="T0" fmla="*/ 0 w 47"/>
                <a:gd name="T1" fmla="*/ 68 h 68"/>
                <a:gd name="T2" fmla="*/ 0 w 47"/>
                <a:gd name="T3" fmla="*/ 0 h 68"/>
                <a:gd name="T4" fmla="*/ 47 w 47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68">
                  <a:moveTo>
                    <a:pt x="0" y="68"/>
                  </a:moveTo>
                  <a:lnTo>
                    <a:pt x="0" y="0"/>
                  </a:lnTo>
                  <a:lnTo>
                    <a:pt x="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BA329BB-8E84-485D-8282-04F0AA869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795"/>
              <a:ext cx="7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5BB3074A-2943-4DE6-B778-FD8FDD1A3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787"/>
              <a:ext cx="38" cy="68"/>
            </a:xfrm>
            <a:custGeom>
              <a:avLst/>
              <a:gdLst>
                <a:gd name="T0" fmla="*/ 0 w 38"/>
                <a:gd name="T1" fmla="*/ 0 h 68"/>
                <a:gd name="T2" fmla="*/ 0 w 38"/>
                <a:gd name="T3" fmla="*/ 68 h 68"/>
                <a:gd name="T4" fmla="*/ 38 w 3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68">
                  <a:moveTo>
                    <a:pt x="0" y="0"/>
                  </a:moveTo>
                  <a:lnTo>
                    <a:pt x="0" y="68"/>
                  </a:lnTo>
                  <a:lnTo>
                    <a:pt x="3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6DF04C40-F30F-40FE-B047-30844AC3A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617"/>
              <a:ext cx="60" cy="167"/>
            </a:xfrm>
            <a:custGeom>
              <a:avLst/>
              <a:gdLst>
                <a:gd name="T0" fmla="*/ 0 w 60"/>
                <a:gd name="T1" fmla="*/ 0 h 167"/>
                <a:gd name="T2" fmla="*/ 0 w 60"/>
                <a:gd name="T3" fmla="*/ 167 h 167"/>
                <a:gd name="T4" fmla="*/ 60 w 60"/>
                <a:gd name="T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67">
                  <a:moveTo>
                    <a:pt x="0" y="0"/>
                  </a:moveTo>
                  <a:lnTo>
                    <a:pt x="0" y="167"/>
                  </a:lnTo>
                  <a:lnTo>
                    <a:pt x="60" y="1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F8A6ADB4-2246-448F-84D8-D1D00DC1C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614"/>
              <a:ext cx="9" cy="189"/>
            </a:xfrm>
            <a:custGeom>
              <a:avLst/>
              <a:gdLst>
                <a:gd name="T0" fmla="*/ 0 w 9"/>
                <a:gd name="T1" fmla="*/ 189 h 189"/>
                <a:gd name="T2" fmla="*/ 0 w 9"/>
                <a:gd name="T3" fmla="*/ 0 h 189"/>
                <a:gd name="T4" fmla="*/ 9 w 9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89">
                  <a:moveTo>
                    <a:pt x="0" y="189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EBCE3CE5-D9E6-440A-8945-A689DB409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38"/>
              <a:ext cx="49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equiseti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17C37BFB-0D93-4EF0-A1DE-56C63048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" y="809"/>
              <a:ext cx="82" cy="189"/>
            </a:xfrm>
            <a:custGeom>
              <a:avLst/>
              <a:gdLst>
                <a:gd name="T0" fmla="*/ 0 w 82"/>
                <a:gd name="T1" fmla="*/ 0 h 189"/>
                <a:gd name="T2" fmla="*/ 0 w 82"/>
                <a:gd name="T3" fmla="*/ 189 h 189"/>
                <a:gd name="T4" fmla="*/ 82 w 82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89">
                  <a:moveTo>
                    <a:pt x="0" y="0"/>
                  </a:moveTo>
                  <a:lnTo>
                    <a:pt x="0" y="189"/>
                  </a:lnTo>
                  <a:lnTo>
                    <a:pt x="82" y="1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1A5A3354-D9C0-4B4B-8BFB-0852EF7B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806"/>
              <a:ext cx="35" cy="383"/>
            </a:xfrm>
            <a:custGeom>
              <a:avLst/>
              <a:gdLst>
                <a:gd name="T0" fmla="*/ 0 w 35"/>
                <a:gd name="T1" fmla="*/ 383 h 383"/>
                <a:gd name="T2" fmla="*/ 0 w 35"/>
                <a:gd name="T3" fmla="*/ 0 h 383"/>
                <a:gd name="T4" fmla="*/ 35 w 35"/>
                <a:gd name="T5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83">
                  <a:moveTo>
                    <a:pt x="0" y="383"/>
                  </a:move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920E5DC2-9876-46E1-AED8-89B775A0C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1081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6C0325EB-B744-483D-9C11-FDBB14B4E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141"/>
              <a:ext cx="58" cy="68"/>
            </a:xfrm>
            <a:custGeom>
              <a:avLst/>
              <a:gdLst>
                <a:gd name="T0" fmla="*/ 0 w 58"/>
                <a:gd name="T1" fmla="*/ 68 h 68"/>
                <a:gd name="T2" fmla="*/ 0 w 58"/>
                <a:gd name="T3" fmla="*/ 0 h 68"/>
                <a:gd name="T4" fmla="*/ 58 w 58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8">
                  <a:moveTo>
                    <a:pt x="0" y="68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CF18DE88-4AF5-47F2-8FBE-FC8B70545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2" y="1223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3297AEF8-4900-46F3-8E45-55C9564EA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215"/>
              <a:ext cx="35" cy="69"/>
            </a:xfrm>
            <a:custGeom>
              <a:avLst/>
              <a:gdLst>
                <a:gd name="T0" fmla="*/ 0 w 35"/>
                <a:gd name="T1" fmla="*/ 0 h 69"/>
                <a:gd name="T2" fmla="*/ 0 w 35"/>
                <a:gd name="T3" fmla="*/ 69 h 69"/>
                <a:gd name="T4" fmla="*/ 35 w 3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69">
                  <a:moveTo>
                    <a:pt x="0" y="0"/>
                  </a:moveTo>
                  <a:lnTo>
                    <a:pt x="0" y="69"/>
                  </a:lnTo>
                  <a:lnTo>
                    <a:pt x="3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xmlns="" id="{0890995D-9A26-4C6B-8871-E1FFECFF9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1212"/>
              <a:ext cx="21" cy="105"/>
            </a:xfrm>
            <a:custGeom>
              <a:avLst/>
              <a:gdLst>
                <a:gd name="T0" fmla="*/ 0 w 21"/>
                <a:gd name="T1" fmla="*/ 105 h 105"/>
                <a:gd name="T2" fmla="*/ 0 w 21"/>
                <a:gd name="T3" fmla="*/ 0 h 105"/>
                <a:gd name="T4" fmla="*/ 21 w 21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05">
                  <a:moveTo>
                    <a:pt x="0" y="105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6A2E97A1-5ED0-4D2B-B562-4BF7EA70B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1366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69A3A0B2-DB60-47EA-BA91-2D364ABF1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1322"/>
              <a:ext cx="34" cy="105"/>
            </a:xfrm>
            <a:custGeom>
              <a:avLst/>
              <a:gdLst>
                <a:gd name="T0" fmla="*/ 0 w 34"/>
                <a:gd name="T1" fmla="*/ 0 h 105"/>
                <a:gd name="T2" fmla="*/ 0 w 34"/>
                <a:gd name="T3" fmla="*/ 105 h 105"/>
                <a:gd name="T4" fmla="*/ 34 w 34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05">
                  <a:moveTo>
                    <a:pt x="0" y="0"/>
                  </a:moveTo>
                  <a:lnTo>
                    <a:pt x="0" y="105"/>
                  </a:lnTo>
                  <a:lnTo>
                    <a:pt x="34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08426F3F-4A4B-405B-B6EE-5DC116112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6" y="1320"/>
              <a:ext cx="77" cy="122"/>
            </a:xfrm>
            <a:custGeom>
              <a:avLst/>
              <a:gdLst>
                <a:gd name="T0" fmla="*/ 0 w 77"/>
                <a:gd name="T1" fmla="*/ 122 h 122"/>
                <a:gd name="T2" fmla="*/ 0 w 77"/>
                <a:gd name="T3" fmla="*/ 0 h 122"/>
                <a:gd name="T4" fmla="*/ 77 w 77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122">
                  <a:moveTo>
                    <a:pt x="0" y="122"/>
                  </a:moveTo>
                  <a:lnTo>
                    <a:pt x="0" y="0"/>
                  </a:lnTo>
                  <a:lnTo>
                    <a:pt x="7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5EE3D3E1-D618-4AEA-BDBD-3C02713AC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1509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D9018B69-7AF9-42D4-8686-7A455A159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6" y="1447"/>
              <a:ext cx="74" cy="122"/>
            </a:xfrm>
            <a:custGeom>
              <a:avLst/>
              <a:gdLst>
                <a:gd name="T0" fmla="*/ 0 w 74"/>
                <a:gd name="T1" fmla="*/ 0 h 122"/>
                <a:gd name="T2" fmla="*/ 0 w 74"/>
                <a:gd name="T3" fmla="*/ 122 h 122"/>
                <a:gd name="T4" fmla="*/ 74 w 74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22">
                  <a:moveTo>
                    <a:pt x="0" y="0"/>
                  </a:moveTo>
                  <a:lnTo>
                    <a:pt x="0" y="122"/>
                  </a:lnTo>
                  <a:lnTo>
                    <a:pt x="74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7384F3DD-F11B-45FD-84AE-D879D3E6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" y="1444"/>
              <a:ext cx="17" cy="131"/>
            </a:xfrm>
            <a:custGeom>
              <a:avLst/>
              <a:gdLst>
                <a:gd name="T0" fmla="*/ 0 w 17"/>
                <a:gd name="T1" fmla="*/ 131 h 131"/>
                <a:gd name="T2" fmla="*/ 0 w 17"/>
                <a:gd name="T3" fmla="*/ 0 h 131"/>
                <a:gd name="T4" fmla="*/ 17 w 17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31">
                  <a:moveTo>
                    <a:pt x="0" y="131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B0FA7541-145C-4858-A192-B0BF5907A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" y="1652"/>
              <a:ext cx="4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94008319-95CE-4ADB-AC93-EF59D882C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" y="1581"/>
              <a:ext cx="101" cy="131"/>
            </a:xfrm>
            <a:custGeom>
              <a:avLst/>
              <a:gdLst>
                <a:gd name="T0" fmla="*/ 0 w 101"/>
                <a:gd name="T1" fmla="*/ 0 h 131"/>
                <a:gd name="T2" fmla="*/ 0 w 101"/>
                <a:gd name="T3" fmla="*/ 131 h 131"/>
                <a:gd name="T4" fmla="*/ 101 w 101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" h="131">
                  <a:moveTo>
                    <a:pt x="0" y="0"/>
                  </a:moveTo>
                  <a:lnTo>
                    <a:pt x="0" y="131"/>
                  </a:lnTo>
                  <a:lnTo>
                    <a:pt x="101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11D0710E-EB0C-42D5-8C54-9B0292ABE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1195"/>
              <a:ext cx="47" cy="383"/>
            </a:xfrm>
            <a:custGeom>
              <a:avLst/>
              <a:gdLst>
                <a:gd name="T0" fmla="*/ 0 w 47"/>
                <a:gd name="T1" fmla="*/ 0 h 383"/>
                <a:gd name="T2" fmla="*/ 0 w 47"/>
                <a:gd name="T3" fmla="*/ 383 h 383"/>
                <a:gd name="T4" fmla="*/ 47 w 47"/>
                <a:gd name="T5" fmla="*/ 38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383">
                  <a:moveTo>
                    <a:pt x="0" y="0"/>
                  </a:moveTo>
                  <a:lnTo>
                    <a:pt x="0" y="383"/>
                  </a:lnTo>
                  <a:lnTo>
                    <a:pt x="47" y="38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F7E997FC-BAE2-4C4D-A84E-5EDA8F001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" y="1192"/>
              <a:ext cx="15" cy="328"/>
            </a:xfrm>
            <a:custGeom>
              <a:avLst/>
              <a:gdLst>
                <a:gd name="T0" fmla="*/ 0 w 15"/>
                <a:gd name="T1" fmla="*/ 328 h 328"/>
                <a:gd name="T2" fmla="*/ 0 w 15"/>
                <a:gd name="T3" fmla="*/ 0 h 328"/>
                <a:gd name="T4" fmla="*/ 15 w 15"/>
                <a:gd name="T5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328">
                  <a:moveTo>
                    <a:pt x="0" y="328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825FF4CC-C0D7-4018-8E36-5488AAF3B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8" y="1795"/>
              <a:ext cx="7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camptoceras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5D0835E8-94AE-4278-B5F3-C0B28CCD5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" y="1526"/>
              <a:ext cx="138" cy="329"/>
            </a:xfrm>
            <a:custGeom>
              <a:avLst/>
              <a:gdLst>
                <a:gd name="T0" fmla="*/ 0 w 138"/>
                <a:gd name="T1" fmla="*/ 0 h 329"/>
                <a:gd name="T2" fmla="*/ 0 w 138"/>
                <a:gd name="T3" fmla="*/ 329 h 329"/>
                <a:gd name="T4" fmla="*/ 138 w 138"/>
                <a:gd name="T5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329">
                  <a:moveTo>
                    <a:pt x="0" y="0"/>
                  </a:moveTo>
                  <a:lnTo>
                    <a:pt x="0" y="329"/>
                  </a:lnTo>
                  <a:lnTo>
                    <a:pt x="138" y="32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92F267E1-2DA2-4545-93BD-B575418CD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" y="1523"/>
              <a:ext cx="396" cy="714"/>
            </a:xfrm>
            <a:custGeom>
              <a:avLst/>
              <a:gdLst>
                <a:gd name="T0" fmla="*/ 0 w 396"/>
                <a:gd name="T1" fmla="*/ 714 h 714"/>
                <a:gd name="T2" fmla="*/ 0 w 396"/>
                <a:gd name="T3" fmla="*/ 0 h 714"/>
                <a:gd name="T4" fmla="*/ 396 w 396"/>
                <a:gd name="T5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714">
                  <a:moveTo>
                    <a:pt x="0" y="714"/>
                  </a:moveTo>
                  <a:lnTo>
                    <a:pt x="0" y="0"/>
                  </a:lnTo>
                  <a:lnTo>
                    <a:pt x="3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3409474F-7A2A-4ED4-9371-33FDCD161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9" y="1937"/>
              <a:ext cx="7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406CC362-5998-48F5-BDF1-1475AAC1F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1998"/>
              <a:ext cx="39" cy="68"/>
            </a:xfrm>
            <a:custGeom>
              <a:avLst/>
              <a:gdLst>
                <a:gd name="T0" fmla="*/ 0 w 39"/>
                <a:gd name="T1" fmla="*/ 68 h 68"/>
                <a:gd name="T2" fmla="*/ 0 w 39"/>
                <a:gd name="T3" fmla="*/ 0 h 68"/>
                <a:gd name="T4" fmla="*/ 39 w 3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68">
                  <a:moveTo>
                    <a:pt x="0" y="68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2B89341A-5F7A-4E1B-A697-C29671A93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2080"/>
              <a:ext cx="87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culmorum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UK99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F6A77410-7BBB-498C-83C2-30A5AAA85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2072"/>
              <a:ext cx="35" cy="69"/>
            </a:xfrm>
            <a:custGeom>
              <a:avLst/>
              <a:gdLst>
                <a:gd name="T0" fmla="*/ 0 w 35"/>
                <a:gd name="T1" fmla="*/ 0 h 69"/>
                <a:gd name="T2" fmla="*/ 0 w 35"/>
                <a:gd name="T3" fmla="*/ 69 h 69"/>
                <a:gd name="T4" fmla="*/ 35 w 3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69">
                  <a:moveTo>
                    <a:pt x="0" y="0"/>
                  </a:moveTo>
                  <a:lnTo>
                    <a:pt x="0" y="69"/>
                  </a:lnTo>
                  <a:lnTo>
                    <a:pt x="3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93072C2A-01D5-4ED0-BBE9-2C12C9BE0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2069"/>
              <a:ext cx="80" cy="104"/>
            </a:xfrm>
            <a:custGeom>
              <a:avLst/>
              <a:gdLst>
                <a:gd name="T0" fmla="*/ 0 w 80"/>
                <a:gd name="T1" fmla="*/ 104 h 104"/>
                <a:gd name="T2" fmla="*/ 0 w 80"/>
                <a:gd name="T3" fmla="*/ 0 h 104"/>
                <a:gd name="T4" fmla="*/ 80 w 8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104">
                  <a:moveTo>
                    <a:pt x="0" y="104"/>
                  </a:moveTo>
                  <a:lnTo>
                    <a:pt x="0" y="0"/>
                  </a:lnTo>
                  <a:lnTo>
                    <a:pt x="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A1BCA04F-B156-45FF-AB93-06BDB86DA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223"/>
              <a:ext cx="10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pseudograminearum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6341A41C-68CF-4B16-A889-B716E5A44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2179"/>
              <a:ext cx="94" cy="105"/>
            </a:xfrm>
            <a:custGeom>
              <a:avLst/>
              <a:gdLst>
                <a:gd name="T0" fmla="*/ 0 w 94"/>
                <a:gd name="T1" fmla="*/ 0 h 105"/>
                <a:gd name="T2" fmla="*/ 0 w 94"/>
                <a:gd name="T3" fmla="*/ 105 h 105"/>
                <a:gd name="T4" fmla="*/ 94 w 94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05">
                  <a:moveTo>
                    <a:pt x="0" y="0"/>
                  </a:moveTo>
                  <a:lnTo>
                    <a:pt x="0" y="105"/>
                  </a:lnTo>
                  <a:lnTo>
                    <a:pt x="94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80EE8488-AFC3-4B3E-9408-E8330419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2176"/>
              <a:ext cx="180" cy="158"/>
            </a:xfrm>
            <a:custGeom>
              <a:avLst/>
              <a:gdLst>
                <a:gd name="T0" fmla="*/ 0 w 180"/>
                <a:gd name="T1" fmla="*/ 158 h 158"/>
                <a:gd name="T2" fmla="*/ 0 w 180"/>
                <a:gd name="T3" fmla="*/ 0 h 158"/>
                <a:gd name="T4" fmla="*/ 180 w 180"/>
                <a:gd name="T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158">
                  <a:moveTo>
                    <a:pt x="0" y="158"/>
                  </a:moveTo>
                  <a:lnTo>
                    <a:pt x="0" y="0"/>
                  </a:lnTo>
                  <a:lnTo>
                    <a:pt x="1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9A2013CE-4F86-47FA-82BA-7C0324B7D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" y="2366"/>
              <a:ext cx="3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531CAB7C-792D-40CD-8B69-62595F93F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" y="2426"/>
              <a:ext cx="218" cy="69"/>
            </a:xfrm>
            <a:custGeom>
              <a:avLst/>
              <a:gdLst>
                <a:gd name="T0" fmla="*/ 0 w 218"/>
                <a:gd name="T1" fmla="*/ 69 h 69"/>
                <a:gd name="T2" fmla="*/ 0 w 218"/>
                <a:gd name="T3" fmla="*/ 0 h 69"/>
                <a:gd name="T4" fmla="*/ 218 w 21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69">
                  <a:moveTo>
                    <a:pt x="0" y="69"/>
                  </a:moveTo>
                  <a:lnTo>
                    <a:pt x="0" y="0"/>
                  </a:lnTo>
                  <a:lnTo>
                    <a:pt x="2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FD135C2D-8A62-4882-8FE7-6BB9FC728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8" y="2509"/>
              <a:ext cx="64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venenatum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D8139BBF-7CD2-4D04-80A7-AB1D6B786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" y="2501"/>
              <a:ext cx="166" cy="68"/>
            </a:xfrm>
            <a:custGeom>
              <a:avLst/>
              <a:gdLst>
                <a:gd name="T0" fmla="*/ 0 w 166"/>
                <a:gd name="T1" fmla="*/ 0 h 68"/>
                <a:gd name="T2" fmla="*/ 0 w 166"/>
                <a:gd name="T3" fmla="*/ 68 h 68"/>
                <a:gd name="T4" fmla="*/ 166 w 16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68">
                  <a:moveTo>
                    <a:pt x="0" y="0"/>
                  </a:moveTo>
                  <a:lnTo>
                    <a:pt x="0" y="68"/>
                  </a:lnTo>
                  <a:lnTo>
                    <a:pt x="166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7F758DE8-DAE9-4412-978F-C66E285A4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2340"/>
              <a:ext cx="112" cy="158"/>
            </a:xfrm>
            <a:custGeom>
              <a:avLst/>
              <a:gdLst>
                <a:gd name="T0" fmla="*/ 0 w 112"/>
                <a:gd name="T1" fmla="*/ 0 h 158"/>
                <a:gd name="T2" fmla="*/ 0 w 112"/>
                <a:gd name="T3" fmla="*/ 158 h 158"/>
                <a:gd name="T4" fmla="*/ 112 w 112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158">
                  <a:moveTo>
                    <a:pt x="0" y="0"/>
                  </a:moveTo>
                  <a:lnTo>
                    <a:pt x="0" y="158"/>
                  </a:lnTo>
                  <a:lnTo>
                    <a:pt x="112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E385A8FC-6968-4702-9AEF-7A81D76F1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" y="2337"/>
              <a:ext cx="43" cy="220"/>
            </a:xfrm>
            <a:custGeom>
              <a:avLst/>
              <a:gdLst>
                <a:gd name="T0" fmla="*/ 0 w 43"/>
                <a:gd name="T1" fmla="*/ 220 h 220"/>
                <a:gd name="T2" fmla="*/ 0 w 43"/>
                <a:gd name="T3" fmla="*/ 0 h 220"/>
                <a:gd name="T4" fmla="*/ 43 w 43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20">
                  <a:moveTo>
                    <a:pt x="0" y="220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56263BDB-1AEE-49E2-BDA6-464914BB16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2652"/>
              <a:ext cx="66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langsethiae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E06D1C96-2528-4E19-A922-C2A73E439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2712"/>
              <a:ext cx="46" cy="68"/>
            </a:xfrm>
            <a:custGeom>
              <a:avLst/>
              <a:gdLst>
                <a:gd name="T0" fmla="*/ 0 w 46"/>
                <a:gd name="T1" fmla="*/ 68 h 68"/>
                <a:gd name="T2" fmla="*/ 0 w 46"/>
                <a:gd name="T3" fmla="*/ 0 h 68"/>
                <a:gd name="T4" fmla="*/ 46 w 46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68">
                  <a:moveTo>
                    <a:pt x="0" y="68"/>
                  </a:move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9C5F538D-486F-4064-BD05-6C983734B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2794"/>
              <a:ext cx="8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sporotrichioides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CE7F1BFB-3295-4FEE-B813-7D6F9A33B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2786"/>
              <a:ext cx="37" cy="69"/>
            </a:xfrm>
            <a:custGeom>
              <a:avLst/>
              <a:gdLst>
                <a:gd name="T0" fmla="*/ 0 w 37"/>
                <a:gd name="T1" fmla="*/ 0 h 69"/>
                <a:gd name="T2" fmla="*/ 0 w 37"/>
                <a:gd name="T3" fmla="*/ 69 h 69"/>
                <a:gd name="T4" fmla="*/ 37 w 37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9">
                  <a:moveTo>
                    <a:pt x="0" y="0"/>
                  </a:moveTo>
                  <a:lnTo>
                    <a:pt x="0" y="69"/>
                  </a:lnTo>
                  <a:lnTo>
                    <a:pt x="37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A519D61D-0AD4-4541-8D17-050C7218D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" y="2563"/>
              <a:ext cx="219" cy="220"/>
            </a:xfrm>
            <a:custGeom>
              <a:avLst/>
              <a:gdLst>
                <a:gd name="T0" fmla="*/ 0 w 219"/>
                <a:gd name="T1" fmla="*/ 0 h 220"/>
                <a:gd name="T2" fmla="*/ 0 w 219"/>
                <a:gd name="T3" fmla="*/ 220 h 220"/>
                <a:gd name="T4" fmla="*/ 219 w 219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220">
                  <a:moveTo>
                    <a:pt x="0" y="0"/>
                  </a:moveTo>
                  <a:lnTo>
                    <a:pt x="0" y="220"/>
                  </a:lnTo>
                  <a:lnTo>
                    <a:pt x="219" y="22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706354B5-3341-441D-9FD9-4C8F80A8C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560"/>
              <a:ext cx="110" cy="216"/>
            </a:xfrm>
            <a:custGeom>
              <a:avLst/>
              <a:gdLst>
                <a:gd name="T0" fmla="*/ 0 w 110"/>
                <a:gd name="T1" fmla="*/ 216 h 216"/>
                <a:gd name="T2" fmla="*/ 0 w 110"/>
                <a:gd name="T3" fmla="*/ 0 h 216"/>
                <a:gd name="T4" fmla="*/ 110 w 110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216">
                  <a:moveTo>
                    <a:pt x="0" y="216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0252E3D0-B203-405D-ADDD-6A8DB120F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6" y="2937"/>
              <a:ext cx="53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longipes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12DFC109-BFC4-48C7-94E3-A3029215E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782"/>
              <a:ext cx="449" cy="216"/>
            </a:xfrm>
            <a:custGeom>
              <a:avLst/>
              <a:gdLst>
                <a:gd name="T0" fmla="*/ 0 w 449"/>
                <a:gd name="T1" fmla="*/ 0 h 216"/>
                <a:gd name="T2" fmla="*/ 0 w 449"/>
                <a:gd name="T3" fmla="*/ 216 h 216"/>
                <a:gd name="T4" fmla="*/ 449 w 449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216">
                  <a:moveTo>
                    <a:pt x="0" y="0"/>
                  </a:moveTo>
                  <a:lnTo>
                    <a:pt x="0" y="216"/>
                  </a:lnTo>
                  <a:lnTo>
                    <a:pt x="449" y="21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C1C113B4-E132-4C67-951A-B9561491B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9" y="2779"/>
              <a:ext cx="125" cy="177"/>
            </a:xfrm>
            <a:custGeom>
              <a:avLst/>
              <a:gdLst>
                <a:gd name="T0" fmla="*/ 0 w 125"/>
                <a:gd name="T1" fmla="*/ 177 h 177"/>
                <a:gd name="T2" fmla="*/ 0 w 125"/>
                <a:gd name="T3" fmla="*/ 0 h 177"/>
                <a:gd name="T4" fmla="*/ 125 w 125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177">
                  <a:moveTo>
                    <a:pt x="0" y="177"/>
                  </a:moveTo>
                  <a:lnTo>
                    <a:pt x="0" y="0"/>
                  </a:lnTo>
                  <a:lnTo>
                    <a:pt x="1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A68BA853-6289-4EC0-82D0-D8C6F3184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3080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A8AF662D-3B8A-42E8-AC72-CAC7928F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9" y="2962"/>
              <a:ext cx="437" cy="178"/>
            </a:xfrm>
            <a:custGeom>
              <a:avLst/>
              <a:gdLst>
                <a:gd name="T0" fmla="*/ 0 w 437"/>
                <a:gd name="T1" fmla="*/ 0 h 178"/>
                <a:gd name="T2" fmla="*/ 0 w 437"/>
                <a:gd name="T3" fmla="*/ 178 h 178"/>
                <a:gd name="T4" fmla="*/ 437 w 437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7" h="178">
                  <a:moveTo>
                    <a:pt x="0" y="0"/>
                  </a:moveTo>
                  <a:lnTo>
                    <a:pt x="0" y="178"/>
                  </a:lnTo>
                  <a:lnTo>
                    <a:pt x="437" y="17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8FB4C474-9EC4-48E4-8334-6C2D85454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" y="2243"/>
              <a:ext cx="88" cy="716"/>
            </a:xfrm>
            <a:custGeom>
              <a:avLst/>
              <a:gdLst>
                <a:gd name="T0" fmla="*/ 0 w 88"/>
                <a:gd name="T1" fmla="*/ 0 h 716"/>
                <a:gd name="T2" fmla="*/ 0 w 88"/>
                <a:gd name="T3" fmla="*/ 716 h 716"/>
                <a:gd name="T4" fmla="*/ 88 w 88"/>
                <a:gd name="T5" fmla="*/ 716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716">
                  <a:moveTo>
                    <a:pt x="0" y="0"/>
                  </a:moveTo>
                  <a:lnTo>
                    <a:pt x="0" y="716"/>
                  </a:lnTo>
                  <a:lnTo>
                    <a:pt x="88" y="71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0B0F1B56-11CA-46A9-BA72-26E80FE08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" y="2240"/>
              <a:ext cx="309" cy="1408"/>
            </a:xfrm>
            <a:custGeom>
              <a:avLst/>
              <a:gdLst>
                <a:gd name="T0" fmla="*/ 0 w 309"/>
                <a:gd name="T1" fmla="*/ 1408 h 1408"/>
                <a:gd name="T2" fmla="*/ 0 w 309"/>
                <a:gd name="T3" fmla="*/ 0 h 1408"/>
                <a:gd name="T4" fmla="*/ 309 w 309"/>
                <a:gd name="T5" fmla="*/ 0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1408">
                  <a:moveTo>
                    <a:pt x="0" y="1408"/>
                  </a:moveTo>
                  <a:lnTo>
                    <a:pt x="0" y="0"/>
                  </a:lnTo>
                  <a:lnTo>
                    <a:pt x="3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467082C3-8D02-453C-9563-E100B299C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" y="3223"/>
              <a:ext cx="6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temperatum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CC0C0DDC-6475-4981-9BDF-CBD71901B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3283"/>
              <a:ext cx="36" cy="69"/>
            </a:xfrm>
            <a:custGeom>
              <a:avLst/>
              <a:gdLst>
                <a:gd name="T0" fmla="*/ 0 w 36"/>
                <a:gd name="T1" fmla="*/ 69 h 69"/>
                <a:gd name="T2" fmla="*/ 0 w 36"/>
                <a:gd name="T3" fmla="*/ 0 h 69"/>
                <a:gd name="T4" fmla="*/ 36 w 3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69">
                  <a:moveTo>
                    <a:pt x="0" y="69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C114A04E-5D6A-494F-9766-07A808476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9" y="3366"/>
              <a:ext cx="62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2BA46B8B-D32F-4C90-8F6D-BA4434F87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3358"/>
              <a:ext cx="39" cy="68"/>
            </a:xfrm>
            <a:custGeom>
              <a:avLst/>
              <a:gdLst>
                <a:gd name="T0" fmla="*/ 0 w 39"/>
                <a:gd name="T1" fmla="*/ 0 h 68"/>
                <a:gd name="T2" fmla="*/ 0 w 39"/>
                <a:gd name="T3" fmla="*/ 68 h 68"/>
                <a:gd name="T4" fmla="*/ 39 w 39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68">
                  <a:moveTo>
                    <a:pt x="0" y="0"/>
                  </a:moveTo>
                  <a:lnTo>
                    <a:pt x="0" y="68"/>
                  </a:lnTo>
                  <a:lnTo>
                    <a:pt x="39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E0D4EC59-6EE3-4965-AFB5-A5C068D53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355"/>
              <a:ext cx="76" cy="104"/>
            </a:xfrm>
            <a:custGeom>
              <a:avLst/>
              <a:gdLst>
                <a:gd name="T0" fmla="*/ 0 w 76"/>
                <a:gd name="T1" fmla="*/ 104 h 104"/>
                <a:gd name="T2" fmla="*/ 0 w 76"/>
                <a:gd name="T3" fmla="*/ 0 h 104"/>
                <a:gd name="T4" fmla="*/ 76 w 7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104">
                  <a:moveTo>
                    <a:pt x="0" y="104"/>
                  </a:moveTo>
                  <a:lnTo>
                    <a:pt x="0" y="0"/>
                  </a:lnTo>
                  <a:lnTo>
                    <a:pt x="7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C552481E-BC2E-4DB8-A844-ED4B335C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6" y="3508"/>
              <a:ext cx="3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B5DDEB43-DE37-4106-AED5-5ABC07D33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465"/>
              <a:ext cx="82" cy="104"/>
            </a:xfrm>
            <a:custGeom>
              <a:avLst/>
              <a:gdLst>
                <a:gd name="T0" fmla="*/ 0 w 82"/>
                <a:gd name="T1" fmla="*/ 0 h 104"/>
                <a:gd name="T2" fmla="*/ 0 w 82"/>
                <a:gd name="T3" fmla="*/ 104 h 104"/>
                <a:gd name="T4" fmla="*/ 82 w 8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04">
                  <a:moveTo>
                    <a:pt x="0" y="0"/>
                  </a:moveTo>
                  <a:lnTo>
                    <a:pt x="0" y="104"/>
                  </a:lnTo>
                  <a:lnTo>
                    <a:pt x="8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23C8667D-254A-4D42-B19B-074FE0D36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462"/>
              <a:ext cx="9" cy="157"/>
            </a:xfrm>
            <a:custGeom>
              <a:avLst/>
              <a:gdLst>
                <a:gd name="T0" fmla="*/ 0 w 9"/>
                <a:gd name="T1" fmla="*/ 157 h 157"/>
                <a:gd name="T2" fmla="*/ 0 w 9"/>
                <a:gd name="T3" fmla="*/ 0 h 157"/>
                <a:gd name="T4" fmla="*/ 9 w 9"/>
                <a:gd name="T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57">
                  <a:moveTo>
                    <a:pt x="0" y="157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4FED36C8-DDFB-4CC4-8C6F-E4163FC22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3" y="3651"/>
              <a:ext cx="69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929AB614-FA73-4F4C-9B2C-ABDA8267A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3712"/>
              <a:ext cx="39" cy="68"/>
            </a:xfrm>
            <a:custGeom>
              <a:avLst/>
              <a:gdLst>
                <a:gd name="T0" fmla="*/ 0 w 39"/>
                <a:gd name="T1" fmla="*/ 68 h 68"/>
                <a:gd name="T2" fmla="*/ 0 w 39"/>
                <a:gd name="T3" fmla="*/ 0 h 68"/>
                <a:gd name="T4" fmla="*/ 39 w 3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68">
                  <a:moveTo>
                    <a:pt x="0" y="68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B924E21F-A35E-4CE1-BE0C-166712390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3794"/>
              <a:ext cx="5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fujikuroi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9497A071-A8AF-4A99-A30D-D8E8BF7B2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3786"/>
              <a:ext cx="20" cy="68"/>
            </a:xfrm>
            <a:custGeom>
              <a:avLst/>
              <a:gdLst>
                <a:gd name="T0" fmla="*/ 0 w 20"/>
                <a:gd name="T1" fmla="*/ 0 h 68"/>
                <a:gd name="T2" fmla="*/ 0 w 20"/>
                <a:gd name="T3" fmla="*/ 68 h 68"/>
                <a:gd name="T4" fmla="*/ 20 w 2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68">
                  <a:moveTo>
                    <a:pt x="0" y="0"/>
                  </a:moveTo>
                  <a:lnTo>
                    <a:pt x="0" y="68"/>
                  </a:lnTo>
                  <a:lnTo>
                    <a:pt x="2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D745D87F-FB3A-43A1-8AC8-A6B54123A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625"/>
              <a:ext cx="119" cy="158"/>
            </a:xfrm>
            <a:custGeom>
              <a:avLst/>
              <a:gdLst>
                <a:gd name="T0" fmla="*/ 0 w 119"/>
                <a:gd name="T1" fmla="*/ 0 h 158"/>
                <a:gd name="T2" fmla="*/ 0 w 119"/>
                <a:gd name="T3" fmla="*/ 158 h 158"/>
                <a:gd name="T4" fmla="*/ 119 w 119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58">
                  <a:moveTo>
                    <a:pt x="0" y="0"/>
                  </a:moveTo>
                  <a:lnTo>
                    <a:pt x="0" y="158"/>
                  </a:lnTo>
                  <a:lnTo>
                    <a:pt x="119" y="1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F024E33F-E97D-4BB1-AEC8-68766A131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3622"/>
              <a:ext cx="7" cy="221"/>
            </a:xfrm>
            <a:custGeom>
              <a:avLst/>
              <a:gdLst>
                <a:gd name="T0" fmla="*/ 0 w 7"/>
                <a:gd name="T1" fmla="*/ 221 h 221"/>
                <a:gd name="T2" fmla="*/ 0 w 7"/>
                <a:gd name="T3" fmla="*/ 0 h 221"/>
                <a:gd name="T4" fmla="*/ 7 w 7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21">
                  <a:moveTo>
                    <a:pt x="0" y="221"/>
                  </a:move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E0B0B602-67F0-4930-B38A-64A39D86A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" y="3937"/>
              <a:ext cx="7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xmlns="" id="{D70B1E98-C601-4C42-AA25-61F7BAAD8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3997"/>
              <a:ext cx="122" cy="69"/>
            </a:xfrm>
            <a:custGeom>
              <a:avLst/>
              <a:gdLst>
                <a:gd name="T0" fmla="*/ 0 w 122"/>
                <a:gd name="T1" fmla="*/ 69 h 69"/>
                <a:gd name="T2" fmla="*/ 0 w 122"/>
                <a:gd name="T3" fmla="*/ 0 h 69"/>
                <a:gd name="T4" fmla="*/ 122 w 12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69">
                  <a:moveTo>
                    <a:pt x="0" y="69"/>
                  </a:moveTo>
                  <a:lnTo>
                    <a:pt x="0" y="0"/>
                  </a:lnTo>
                  <a:lnTo>
                    <a:pt x="1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2B21D66E-0837-4208-9B04-2580F4FEE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" y="4080"/>
              <a:ext cx="52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xmlns="" id="{E9F4CB93-E217-4E39-80A7-F0FC68ED6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4072"/>
              <a:ext cx="67" cy="68"/>
            </a:xfrm>
            <a:custGeom>
              <a:avLst/>
              <a:gdLst>
                <a:gd name="T0" fmla="*/ 0 w 67"/>
                <a:gd name="T1" fmla="*/ 0 h 68"/>
                <a:gd name="T2" fmla="*/ 0 w 67"/>
                <a:gd name="T3" fmla="*/ 68 h 68"/>
                <a:gd name="T4" fmla="*/ 67 w 6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8">
                  <a:moveTo>
                    <a:pt x="0" y="0"/>
                  </a:moveTo>
                  <a:lnTo>
                    <a:pt x="0" y="68"/>
                  </a:lnTo>
                  <a:lnTo>
                    <a:pt x="67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7A3DB9EB-63AF-407C-90E6-04EAE1E76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3848"/>
              <a:ext cx="27" cy="221"/>
            </a:xfrm>
            <a:custGeom>
              <a:avLst/>
              <a:gdLst>
                <a:gd name="T0" fmla="*/ 0 w 27"/>
                <a:gd name="T1" fmla="*/ 0 h 221"/>
                <a:gd name="T2" fmla="*/ 0 w 27"/>
                <a:gd name="T3" fmla="*/ 221 h 221"/>
                <a:gd name="T4" fmla="*/ 27 w 27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1">
                  <a:moveTo>
                    <a:pt x="0" y="0"/>
                  </a:moveTo>
                  <a:lnTo>
                    <a:pt x="0" y="221"/>
                  </a:lnTo>
                  <a:lnTo>
                    <a:pt x="27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xmlns="" id="{BF376163-D094-4376-BD48-223FCEE81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" y="3846"/>
              <a:ext cx="51" cy="251"/>
            </a:xfrm>
            <a:custGeom>
              <a:avLst/>
              <a:gdLst>
                <a:gd name="T0" fmla="*/ 0 w 51"/>
                <a:gd name="T1" fmla="*/ 251 h 251"/>
                <a:gd name="T2" fmla="*/ 0 w 51"/>
                <a:gd name="T3" fmla="*/ 0 h 251"/>
                <a:gd name="T4" fmla="*/ 51 w 51"/>
                <a:gd name="T5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251">
                  <a:moveTo>
                    <a:pt x="0" y="251"/>
                  </a:moveTo>
                  <a:lnTo>
                    <a:pt x="0" y="0"/>
                  </a:lnTo>
                  <a:lnTo>
                    <a:pt x="5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DF9D721C-A05A-4174-9830-D869DAA3C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4222"/>
              <a:ext cx="104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Fol4287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xmlns="" id="{1FB23505-5006-4E37-B1FD-62B66B9BA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4283"/>
              <a:ext cx="29" cy="68"/>
            </a:xfrm>
            <a:custGeom>
              <a:avLst/>
              <a:gdLst>
                <a:gd name="T0" fmla="*/ 0 w 29"/>
                <a:gd name="T1" fmla="*/ 68 h 68"/>
                <a:gd name="T2" fmla="*/ 0 w 29"/>
                <a:gd name="T3" fmla="*/ 0 h 68"/>
                <a:gd name="T4" fmla="*/ 29 w 29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8">
                  <a:moveTo>
                    <a:pt x="0" y="68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95DA4E99-6FEF-4A41-9E47-02D6314A4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2" y="4365"/>
              <a:ext cx="1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FOSC3a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xmlns="" id="{DF99900B-3F0A-4599-A409-B23DDFE59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4357"/>
              <a:ext cx="15" cy="69"/>
            </a:xfrm>
            <a:custGeom>
              <a:avLst/>
              <a:gdLst>
                <a:gd name="T0" fmla="*/ 0 w 15"/>
                <a:gd name="T1" fmla="*/ 0 h 69"/>
                <a:gd name="T2" fmla="*/ 0 w 15"/>
                <a:gd name="T3" fmla="*/ 69 h 69"/>
                <a:gd name="T4" fmla="*/ 15 w 1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69">
                  <a:moveTo>
                    <a:pt x="0" y="0"/>
                  </a:moveTo>
                  <a:lnTo>
                    <a:pt x="0" y="69"/>
                  </a:lnTo>
                  <a:lnTo>
                    <a:pt x="1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xmlns="" id="{B9D523A7-1AED-4955-8D24-914D651F3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" y="4103"/>
              <a:ext cx="70" cy="251"/>
            </a:xfrm>
            <a:custGeom>
              <a:avLst/>
              <a:gdLst>
                <a:gd name="T0" fmla="*/ 0 w 70"/>
                <a:gd name="T1" fmla="*/ 0 h 251"/>
                <a:gd name="T2" fmla="*/ 0 w 70"/>
                <a:gd name="T3" fmla="*/ 251 h 251"/>
                <a:gd name="T4" fmla="*/ 70 w 70"/>
                <a:gd name="T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251">
                  <a:moveTo>
                    <a:pt x="0" y="0"/>
                  </a:moveTo>
                  <a:lnTo>
                    <a:pt x="0" y="251"/>
                  </a:lnTo>
                  <a:lnTo>
                    <a:pt x="70" y="25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xmlns="" id="{F4526918-877F-4260-8EE5-B64230E4D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4100"/>
              <a:ext cx="34" cy="266"/>
            </a:xfrm>
            <a:custGeom>
              <a:avLst/>
              <a:gdLst>
                <a:gd name="T0" fmla="*/ 0 w 34"/>
                <a:gd name="T1" fmla="*/ 266 h 266"/>
                <a:gd name="T2" fmla="*/ 0 w 34"/>
                <a:gd name="T3" fmla="*/ 0 h 266"/>
                <a:gd name="T4" fmla="*/ 34 w 34"/>
                <a:gd name="T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266">
                  <a:moveTo>
                    <a:pt x="0" y="266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EE71B31E-A63B-480B-800F-CAE21C140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0" y="4508"/>
              <a:ext cx="54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xmlns="" id="{092E96A8-98C1-409C-B5E3-49A8A5F7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4568"/>
              <a:ext cx="111" cy="69"/>
            </a:xfrm>
            <a:custGeom>
              <a:avLst/>
              <a:gdLst>
                <a:gd name="T0" fmla="*/ 0 w 111"/>
                <a:gd name="T1" fmla="*/ 69 h 69"/>
                <a:gd name="T2" fmla="*/ 0 w 111"/>
                <a:gd name="T3" fmla="*/ 0 h 69"/>
                <a:gd name="T4" fmla="*/ 111 w 11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69">
                  <a:moveTo>
                    <a:pt x="0" y="69"/>
                  </a:moveTo>
                  <a:lnTo>
                    <a:pt x="0" y="0"/>
                  </a:lnTo>
                  <a:lnTo>
                    <a:pt x="1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B80E6AF3-F7D2-4616-9A9E-5FCA8040F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4651"/>
              <a:ext cx="5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miscanthi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xmlns="" id="{99EE50AE-066A-496B-BDCD-D9713BACB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6" y="4643"/>
              <a:ext cx="95" cy="68"/>
            </a:xfrm>
            <a:custGeom>
              <a:avLst/>
              <a:gdLst>
                <a:gd name="T0" fmla="*/ 0 w 95"/>
                <a:gd name="T1" fmla="*/ 0 h 68"/>
                <a:gd name="T2" fmla="*/ 0 w 95"/>
                <a:gd name="T3" fmla="*/ 68 h 68"/>
                <a:gd name="T4" fmla="*/ 95 w 95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8">
                  <a:moveTo>
                    <a:pt x="0" y="0"/>
                  </a:moveTo>
                  <a:lnTo>
                    <a:pt x="0" y="68"/>
                  </a:lnTo>
                  <a:lnTo>
                    <a:pt x="95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xmlns="" id="{B219B0BB-96B1-47D9-B070-CA60BEE4D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" y="4372"/>
              <a:ext cx="66" cy="268"/>
            </a:xfrm>
            <a:custGeom>
              <a:avLst/>
              <a:gdLst>
                <a:gd name="T0" fmla="*/ 0 w 66"/>
                <a:gd name="T1" fmla="*/ 0 h 268"/>
                <a:gd name="T2" fmla="*/ 0 w 66"/>
                <a:gd name="T3" fmla="*/ 268 h 268"/>
                <a:gd name="T4" fmla="*/ 66 w 66"/>
                <a:gd name="T5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268">
                  <a:moveTo>
                    <a:pt x="0" y="0"/>
                  </a:moveTo>
                  <a:lnTo>
                    <a:pt x="0" y="268"/>
                  </a:lnTo>
                  <a:lnTo>
                    <a:pt x="66" y="2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xmlns="" id="{0CE7DCB3-F33B-4DC5-AABC-BAA1A4358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" y="4369"/>
              <a:ext cx="147" cy="240"/>
            </a:xfrm>
            <a:custGeom>
              <a:avLst/>
              <a:gdLst>
                <a:gd name="T0" fmla="*/ 0 w 147"/>
                <a:gd name="T1" fmla="*/ 240 h 240"/>
                <a:gd name="T2" fmla="*/ 0 w 147"/>
                <a:gd name="T3" fmla="*/ 0 h 240"/>
                <a:gd name="T4" fmla="*/ 147 w 147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240">
                  <a:moveTo>
                    <a:pt x="0" y="240"/>
                  </a:moveTo>
                  <a:lnTo>
                    <a:pt x="0" y="0"/>
                  </a:lnTo>
                  <a:lnTo>
                    <a:pt x="1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FCCD0AE1-E2EA-4E02-9845-254745513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1" y="4794"/>
              <a:ext cx="6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xmlns="" id="{E406DC17-53A0-4AE8-B8E2-65BC159C6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" y="4615"/>
              <a:ext cx="355" cy="239"/>
            </a:xfrm>
            <a:custGeom>
              <a:avLst/>
              <a:gdLst>
                <a:gd name="T0" fmla="*/ 0 w 355"/>
                <a:gd name="T1" fmla="*/ 0 h 239"/>
                <a:gd name="T2" fmla="*/ 0 w 355"/>
                <a:gd name="T3" fmla="*/ 239 h 239"/>
                <a:gd name="T4" fmla="*/ 355 w 355"/>
                <a:gd name="T5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239">
                  <a:moveTo>
                    <a:pt x="0" y="0"/>
                  </a:moveTo>
                  <a:lnTo>
                    <a:pt x="0" y="239"/>
                  </a:lnTo>
                  <a:lnTo>
                    <a:pt x="355" y="2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xmlns="" id="{E733C23E-4E58-4B59-90B6-55EF7F112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4612"/>
              <a:ext cx="369" cy="224"/>
            </a:xfrm>
            <a:custGeom>
              <a:avLst/>
              <a:gdLst>
                <a:gd name="T0" fmla="*/ 0 w 369"/>
                <a:gd name="T1" fmla="*/ 224 h 224"/>
                <a:gd name="T2" fmla="*/ 0 w 369"/>
                <a:gd name="T3" fmla="*/ 0 h 224"/>
                <a:gd name="T4" fmla="*/ 369 w 369"/>
                <a:gd name="T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9" h="224">
                  <a:moveTo>
                    <a:pt x="0" y="224"/>
                  </a:moveTo>
                  <a:lnTo>
                    <a:pt x="0" y="0"/>
                  </a:lnTo>
                  <a:lnTo>
                    <a:pt x="3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FEBE6A7A-9506-411D-9866-45532852D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5" y="4937"/>
              <a:ext cx="6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avenaceum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xmlns="" id="{CC2280A7-2F16-4635-9C38-A11527D3C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4997"/>
              <a:ext cx="154" cy="68"/>
            </a:xfrm>
            <a:custGeom>
              <a:avLst/>
              <a:gdLst>
                <a:gd name="T0" fmla="*/ 0 w 154"/>
                <a:gd name="T1" fmla="*/ 68 h 68"/>
                <a:gd name="T2" fmla="*/ 0 w 154"/>
                <a:gd name="T3" fmla="*/ 0 h 68"/>
                <a:gd name="T4" fmla="*/ 154 w 154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4" h="68">
                  <a:moveTo>
                    <a:pt x="0" y="68"/>
                  </a:moveTo>
                  <a:lnTo>
                    <a:pt x="0" y="0"/>
                  </a:lnTo>
                  <a:lnTo>
                    <a:pt x="15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1E7CD24D-22BB-473D-8032-A66ED79D0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3" y="5079"/>
              <a:ext cx="7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xmlns="" id="{17175983-32A2-43C7-B3B2-949C96577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5071"/>
              <a:ext cx="102" cy="69"/>
            </a:xfrm>
            <a:custGeom>
              <a:avLst/>
              <a:gdLst>
                <a:gd name="T0" fmla="*/ 0 w 102"/>
                <a:gd name="T1" fmla="*/ 0 h 69"/>
                <a:gd name="T2" fmla="*/ 0 w 102"/>
                <a:gd name="T3" fmla="*/ 69 h 69"/>
                <a:gd name="T4" fmla="*/ 102 w 102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9">
                  <a:moveTo>
                    <a:pt x="0" y="0"/>
                  </a:moveTo>
                  <a:lnTo>
                    <a:pt x="0" y="69"/>
                  </a:lnTo>
                  <a:lnTo>
                    <a:pt x="102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xmlns="" id="{8F1683EE-46CB-4513-AA6C-63C48C639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4842"/>
              <a:ext cx="704" cy="226"/>
            </a:xfrm>
            <a:custGeom>
              <a:avLst/>
              <a:gdLst>
                <a:gd name="T0" fmla="*/ 0 w 704"/>
                <a:gd name="T1" fmla="*/ 0 h 226"/>
                <a:gd name="T2" fmla="*/ 0 w 704"/>
                <a:gd name="T3" fmla="*/ 226 h 226"/>
                <a:gd name="T4" fmla="*/ 704 w 704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4" h="226">
                  <a:moveTo>
                    <a:pt x="0" y="0"/>
                  </a:moveTo>
                  <a:lnTo>
                    <a:pt x="0" y="226"/>
                  </a:lnTo>
                  <a:lnTo>
                    <a:pt x="704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xmlns="" id="{74D5E67A-000E-49AE-9A2F-12D07CF64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" y="4839"/>
              <a:ext cx="56" cy="219"/>
            </a:xfrm>
            <a:custGeom>
              <a:avLst/>
              <a:gdLst>
                <a:gd name="T0" fmla="*/ 0 w 56"/>
                <a:gd name="T1" fmla="*/ 219 h 219"/>
                <a:gd name="T2" fmla="*/ 0 w 56"/>
                <a:gd name="T3" fmla="*/ 0 h 219"/>
                <a:gd name="T4" fmla="*/ 56 w 56"/>
                <a:gd name="T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19">
                  <a:moveTo>
                    <a:pt x="0" y="219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xmlns="" id="{85DAE3C8-97AA-406C-83AA-913136B9D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4" y="5222"/>
              <a:ext cx="5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torreyae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xmlns="" id="{E9DE2E13-8F08-48E2-9F40-8DA2B45CD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" y="5064"/>
              <a:ext cx="453" cy="219"/>
            </a:xfrm>
            <a:custGeom>
              <a:avLst/>
              <a:gdLst>
                <a:gd name="T0" fmla="*/ 0 w 453"/>
                <a:gd name="T1" fmla="*/ 0 h 219"/>
                <a:gd name="T2" fmla="*/ 0 w 453"/>
                <a:gd name="T3" fmla="*/ 219 h 219"/>
                <a:gd name="T4" fmla="*/ 453 w 453"/>
                <a:gd name="T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3" h="219">
                  <a:moveTo>
                    <a:pt x="0" y="0"/>
                  </a:moveTo>
                  <a:lnTo>
                    <a:pt x="0" y="219"/>
                  </a:lnTo>
                  <a:lnTo>
                    <a:pt x="453" y="21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xmlns="" id="{BBA78163-94D6-4AF7-90E3-48575B2B1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" y="3654"/>
              <a:ext cx="76" cy="1407"/>
            </a:xfrm>
            <a:custGeom>
              <a:avLst/>
              <a:gdLst>
                <a:gd name="T0" fmla="*/ 0 w 76"/>
                <a:gd name="T1" fmla="*/ 0 h 1407"/>
                <a:gd name="T2" fmla="*/ 0 w 76"/>
                <a:gd name="T3" fmla="*/ 1407 h 1407"/>
                <a:gd name="T4" fmla="*/ 76 w 76"/>
                <a:gd name="T5" fmla="*/ 1407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1407">
                  <a:moveTo>
                    <a:pt x="0" y="0"/>
                  </a:moveTo>
                  <a:lnTo>
                    <a:pt x="0" y="1407"/>
                  </a:lnTo>
                  <a:lnTo>
                    <a:pt x="76" y="14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xmlns="" id="{5CC5CF25-8751-4379-BDAB-1917EEF0C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" y="3651"/>
              <a:ext cx="270" cy="883"/>
            </a:xfrm>
            <a:custGeom>
              <a:avLst/>
              <a:gdLst>
                <a:gd name="T0" fmla="*/ 0 w 270"/>
                <a:gd name="T1" fmla="*/ 883 h 883"/>
                <a:gd name="T2" fmla="*/ 0 w 270"/>
                <a:gd name="T3" fmla="*/ 0 h 883"/>
                <a:gd name="T4" fmla="*/ 270 w 270"/>
                <a:gd name="T5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883">
                  <a:moveTo>
                    <a:pt x="0" y="883"/>
                  </a:moveTo>
                  <a:lnTo>
                    <a:pt x="0" y="0"/>
                  </a:lnTo>
                  <a:lnTo>
                    <a:pt x="27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333E973B-28FC-4907-B59A-410618E458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" y="5365"/>
              <a:ext cx="41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xmlns="" id="{16E9450B-EB86-4D3C-B2E7-C1EBE6904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" y="4540"/>
              <a:ext cx="1277" cy="885"/>
            </a:xfrm>
            <a:custGeom>
              <a:avLst/>
              <a:gdLst>
                <a:gd name="T0" fmla="*/ 0 w 1277"/>
                <a:gd name="T1" fmla="*/ 0 h 885"/>
                <a:gd name="T2" fmla="*/ 0 w 1277"/>
                <a:gd name="T3" fmla="*/ 885 h 885"/>
                <a:gd name="T4" fmla="*/ 1277 w 1277"/>
                <a:gd name="T5" fmla="*/ 885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7" h="885">
                  <a:moveTo>
                    <a:pt x="0" y="0"/>
                  </a:moveTo>
                  <a:lnTo>
                    <a:pt x="0" y="885"/>
                  </a:lnTo>
                  <a:lnTo>
                    <a:pt x="1277" y="8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DFD6DEB1-A042-4DB2-96E7-7F9D2DD28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6" y="509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B9885E97-2B14-4B96-9A9E-24CC16888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19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4CA38807-ABE8-4F2D-8350-4C79F2700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" y="2076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DF563D16-B04C-4835-8332-DD8745ADA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7" y="2523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98180C1C-26EF-4783-90C4-F1D2BA383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223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xmlns="" id="{DA7866A9-0AF5-4027-B154-01F52AF33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" y="2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967E1572-9972-4492-912A-E7DE06FB5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2" y="245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xmlns="" id="{1CE36086-AAD5-4EEC-84E8-8AB757323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2" y="267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07032B30-9382-4C11-B6F2-510F43343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7" y="298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14C5F07E-417C-47F4-B844-D0E6BF0CB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4" y="11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5B453B1C-BF81-4397-ADB8-509AA35B9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2" y="21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199D17F6-84C5-4857-8F9B-E50E3D794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" y="34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E9CCC89E-139A-45D2-8719-4722182BF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4" y="81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xmlns="" id="{20AC809A-BEAC-4344-AD2B-6C88D69C7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6" y="70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3407402E-A44E-4091-A7A5-082AE3C1E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" y="1112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A61B6DE4-E08E-4FEB-89A5-B08848935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" y="121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xmlns="" id="{2DF6B919-1D2D-4743-B685-74B59A93D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34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40C46F94-093B-4C22-9139-9209C2EE4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9" y="160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xmlns="" id="{2289D1EE-279A-419D-8EC1-3B83772E6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091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F06D07AC-00C0-49DD-9010-F6ED87D9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" y="1422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xmlns="" id="{96735FD2-74D7-42C2-9E8D-9CEE661EE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9" y="213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xmlns="" id="{695BB6E0-8607-41AC-B4D2-24AD73E1F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" y="5086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C5B110D1-EF87-430B-A789-6783DEE4F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" y="3254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DA03E758-F6BF-47BF-8644-86FCEC0D8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0" y="3809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EE9F15A9-6B9A-4F27-BBD6-8C9D8A425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2" y="4094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xmlns="" id="{5EC9AE15-1065-4542-8BE8-50617D199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" y="374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xmlns="" id="{37030777-3B51-48D3-9560-0C555B12E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" y="4380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xmlns="" id="{1EA75D5E-CA1C-4100-A1A7-E5539B683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4" y="3999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1BC43DEE-393D-4FC0-8270-E460300BF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4" y="4665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xmlns="" id="{59719DBF-947D-414B-A808-9E92A6BAB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9" y="4268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xmlns="" id="{53017997-D479-4598-BC1C-D275A6DE6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4511"/>
              <a:ext cx="13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xmlns="" id="{C807B6AD-1A8F-49C3-A5DE-230703C3B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4" y="4738"/>
              <a:ext cx="8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Line 149">
              <a:extLst>
                <a:ext uri="{FF2B5EF4-FFF2-40B4-BE49-F238E27FC236}">
                  <a16:creationId xmlns:a16="http://schemas.microsoft.com/office/drawing/2014/main" xmlns="" id="{8676A4AE-63A8-4A3F-A6CB-E787567F8A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0" y="5635"/>
              <a:ext cx="21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Line 150">
              <a:extLst>
                <a:ext uri="{FF2B5EF4-FFF2-40B4-BE49-F238E27FC236}">
                  <a16:creationId xmlns:a16="http://schemas.microsoft.com/office/drawing/2014/main" xmlns="" id="{A02EC5D0-D609-4B4B-A4BE-19D8332879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0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Line 151">
              <a:extLst>
                <a:ext uri="{FF2B5EF4-FFF2-40B4-BE49-F238E27FC236}">
                  <a16:creationId xmlns:a16="http://schemas.microsoft.com/office/drawing/2014/main" xmlns="" id="{8D42C00A-54AF-47C1-BF0E-53513C5FFC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4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xmlns="" id="{5A9B61B1-72FF-4C40-90D7-2858449CA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5" y="5658"/>
              <a:ext cx="12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677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10125</TotalTime>
  <Words>3739</Words>
  <Application>Microsoft Office PowerPoint</Application>
  <PresentationFormat>A4 (21x29,7 cm)</PresentationFormat>
  <Paragraphs>1465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Proctor, Robert - ARS</dc:creator>
  <cp:lastModifiedBy>Alessandra</cp:lastModifiedBy>
  <cp:revision>37</cp:revision>
  <dcterms:created xsi:type="dcterms:W3CDTF">2018-11-19T20:52:03Z</dcterms:created>
  <dcterms:modified xsi:type="dcterms:W3CDTF">2019-02-05T08:49:26Z</dcterms:modified>
</cp:coreProperties>
</file>