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</p:sldIdLst>
  <p:sldSz cx="9906000" cy="6858000" type="A4"/>
  <p:notesSz cx="9296400" cy="7010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8" autoAdjust="0"/>
    <p:restoredTop sz="94660"/>
  </p:normalViewPr>
  <p:slideViewPr>
    <p:cSldViewPr snapToGrid="0">
      <p:cViewPr>
        <p:scale>
          <a:sx n="50" d="100"/>
          <a:sy n="50" d="100"/>
        </p:scale>
        <p:origin x="-1740" y="-52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4"/>
            <a:ext cx="8420100" cy="238760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CC30-44C7-4755-A684-CD9A52B6EFE5}" type="datetimeFigureOut">
              <a:rPr lang="en-US" smtClean="0"/>
              <a:t>2/7/2019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B848-F677-44DF-AB45-0786C60BFB20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609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CC30-44C7-4755-A684-CD9A52B6EFE5}" type="datetimeFigureOut">
              <a:rPr lang="en-US" smtClean="0"/>
              <a:t>2/7/2019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B848-F677-44DF-AB45-0786C60BFB20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020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1" y="365126"/>
            <a:ext cx="2135982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6"/>
            <a:ext cx="6284118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CC30-44C7-4755-A684-CD9A52B6EFE5}" type="datetimeFigureOut">
              <a:rPr lang="en-US" smtClean="0"/>
              <a:t>2/7/2019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B848-F677-44DF-AB45-0786C60BFB20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799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CC30-44C7-4755-A684-CD9A52B6EFE5}" type="datetimeFigureOut">
              <a:rPr lang="en-US" smtClean="0"/>
              <a:t>2/7/2019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B848-F677-44DF-AB45-0786C60BFB20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849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81" y="1709739"/>
            <a:ext cx="8543925" cy="2852737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81" y="4589465"/>
            <a:ext cx="8543925" cy="1500187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CC30-44C7-4755-A684-CD9A52B6EFE5}" type="datetimeFigureOut">
              <a:rPr lang="en-US" smtClean="0"/>
              <a:t>2/7/2019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B848-F677-44DF-AB45-0786C60BFB20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900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CC30-44C7-4755-A684-CD9A52B6EFE5}" type="datetimeFigureOut">
              <a:rPr lang="en-US" smtClean="0"/>
              <a:t>2/7/2019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B848-F677-44DF-AB45-0786C60BFB20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897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30" y="365128"/>
            <a:ext cx="8543925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31" y="1681163"/>
            <a:ext cx="4190702" cy="823912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31" y="2505075"/>
            <a:ext cx="4190702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CC30-44C7-4755-A684-CD9A52B6EFE5}" type="datetimeFigureOut">
              <a:rPr lang="en-US" smtClean="0"/>
              <a:t>2/7/2019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B848-F677-44DF-AB45-0786C60BFB20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071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CC30-44C7-4755-A684-CD9A52B6EFE5}" type="datetimeFigureOut">
              <a:rPr lang="en-US" smtClean="0"/>
              <a:t>2/7/2019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B848-F677-44DF-AB45-0786C60BFB20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560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CC30-44C7-4755-A684-CD9A52B6EFE5}" type="datetimeFigureOut">
              <a:rPr lang="en-US" smtClean="0"/>
              <a:t>2/7/2019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B848-F677-44DF-AB45-0786C60BFB20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244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30" y="457200"/>
            <a:ext cx="3194942" cy="16002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8"/>
            <a:ext cx="5014913" cy="4873625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30" y="2057400"/>
            <a:ext cx="3194942" cy="3811588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CC30-44C7-4755-A684-CD9A52B6EFE5}" type="datetimeFigureOut">
              <a:rPr lang="en-US" smtClean="0"/>
              <a:t>2/7/2019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B848-F677-44DF-AB45-0786C60BFB20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75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30" y="457200"/>
            <a:ext cx="3194942" cy="16002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8"/>
            <a:ext cx="5014913" cy="4873625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30" y="2057400"/>
            <a:ext cx="3194942" cy="3811588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CC30-44C7-4755-A684-CD9A52B6EFE5}" type="datetimeFigureOut">
              <a:rPr lang="en-US" smtClean="0"/>
              <a:t>2/7/2019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B848-F677-44DF-AB45-0786C60BFB20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777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40" y="365128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40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DCC30-44C7-4755-A684-CD9A52B6EFE5}" type="datetimeFigureOut">
              <a:rPr lang="en-US" smtClean="0"/>
              <a:t>2/7/2019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3EB848-F677-44DF-AB45-0786C60BFB20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036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TextBox 243"/>
          <p:cNvSpPr txBox="1"/>
          <p:nvPr/>
        </p:nvSpPr>
        <p:spPr>
          <a:xfrm>
            <a:off x="-15288" y="45991"/>
            <a:ext cx="386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A.</a:t>
            </a:r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127" y="3620407"/>
            <a:ext cx="7003606" cy="3046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239" y="308769"/>
            <a:ext cx="7149523" cy="280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80" name="TextBox 243"/>
          <p:cNvSpPr txBox="1"/>
          <p:nvPr/>
        </p:nvSpPr>
        <p:spPr>
          <a:xfrm>
            <a:off x="-24867" y="3435741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7246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1781</TotalTime>
  <Words>4</Words>
  <Application>Microsoft Office PowerPoint</Application>
  <PresentationFormat>A4 (21x29,7 cm)</PresentationFormat>
  <Paragraphs>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Office Theme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Proctor, Robert - ARS</dc:creator>
  <cp:lastModifiedBy>Alessandra</cp:lastModifiedBy>
  <cp:revision>74</cp:revision>
  <cp:lastPrinted>2018-05-18T02:37:28Z</cp:lastPrinted>
  <dcterms:created xsi:type="dcterms:W3CDTF">2018-05-10T18:31:14Z</dcterms:created>
  <dcterms:modified xsi:type="dcterms:W3CDTF">2019-02-07T09:12:24Z</dcterms:modified>
</cp:coreProperties>
</file>