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75" r:id="rId8"/>
    <p:sldId id="268" r:id="rId9"/>
    <p:sldId id="27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6" autoAdjust="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0.30.32\bioinfo\RNAseq%20drought\Analyse%20qualitative_alberto\B%20differential\DE%20control\genesDE_edgR_v3.12.0_RLE_cachaco_vs_mbwazirume_Grande%20Naine_root_control_vs_control_FDR5perce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Naine_root_control_vs_control_FDR5percent.xlsx]Sheet4'!$A$3</c:f>
              <c:strCache>
                <c:ptCount val="1"/>
                <c:pt idx="0">
                  <c:v>Ma11_t17510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Naine_root_control_vs_control_FDR5percent.xlsx]Sheet4'!$B$2,'[genesDE_edgR_v3.12.0_RLE_cachaco_vs_mbwazirume_Grande Naine_root_control_vs_control_FDR5percent.xlsx]Sheet4'!$D$2,'[genesDE_edgR_v3.12.0_RLE_cachaco_vs_mbwazirume_Grande Naine_root_control_vs_control_FDR5percent.xlsx]Sheet4'!$F$2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Naine_root_control_vs_control_FDR5percent.xlsx]Sheet4'!$B$3,'[genesDE_edgR_v3.12.0_RLE_cachaco_vs_mbwazirume_Grande Naine_root_control_vs_control_FDR5percent.xlsx]Sheet4'!$D$3,'[genesDE_edgR_v3.12.0_RLE_cachaco_vs_mbwazirume_Grande Naine_root_control_vs_control_FDR5percent.xlsx]Sheet4'!$F$3</c:f>
              <c:numCache>
                <c:formatCode>General</c:formatCode>
                <c:ptCount val="3"/>
                <c:pt idx="0">
                  <c:v>126.66431195971322</c:v>
                </c:pt>
                <c:pt idx="1">
                  <c:v>2189.7801058680147</c:v>
                </c:pt>
                <c:pt idx="2">
                  <c:v>2387.9517443545951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Naine_root_control_vs_control_FDR5percent.xlsx]Sheet4'!$A$5</c:f>
              <c:strCache>
                <c:ptCount val="1"/>
                <c:pt idx="0">
                  <c:v>Ma06_t01460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2"/>
            <c:invertIfNegative val="0"/>
            <c:bubble3D val="0"/>
          </c:dPt>
          <c:cat>
            <c:strRef>
              <c:f>'[genesDE_edgR_v3.12.0_RLE_cachaco_vs_mbwazirume_Grande Naine_root_control_vs_control_FDR5percent.xlsx]Sheet4'!$B$2,'[genesDE_edgR_v3.12.0_RLE_cachaco_vs_mbwazirume_Grande Naine_root_control_vs_control_FDR5percent.xlsx]Sheet4'!$D$2,'[genesDE_edgR_v3.12.0_RLE_cachaco_vs_mbwazirume_Grande Naine_root_control_vs_control_FDR5percent.xlsx]Sheet4'!$F$2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Naine_root_control_vs_control_FDR5percent.xlsx]Sheet4'!$B$5,'[genesDE_edgR_v3.12.0_RLE_cachaco_vs_mbwazirume_Grande Naine_root_control_vs_control_FDR5percent.xlsx]Sheet4'!$D$5,'[genesDE_edgR_v3.12.0_RLE_cachaco_vs_mbwazirume_Grande Naine_root_control_vs_control_FDR5percent.xlsx]Sheet4'!$F$5</c:f>
              <c:numCache>
                <c:formatCode>General</c:formatCode>
                <c:ptCount val="3"/>
                <c:pt idx="0">
                  <c:v>24743.381719174991</c:v>
                </c:pt>
                <c:pt idx="1">
                  <c:v>29296.519641591949</c:v>
                </c:pt>
                <c:pt idx="2">
                  <c:v>25344.195961292702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3942656"/>
        <c:axId val="161566080"/>
      </c:barChart>
      <c:catAx>
        <c:axId val="183942656"/>
        <c:scaling>
          <c:orientation val="minMax"/>
        </c:scaling>
        <c:delete val="0"/>
        <c:axPos val="b"/>
        <c:majorTickMark val="out"/>
        <c:minorTickMark val="none"/>
        <c:tickLblPos val="nextTo"/>
        <c:crossAx val="161566080"/>
        <c:crosses val="autoZero"/>
        <c:auto val="1"/>
        <c:lblAlgn val="ctr"/>
        <c:lblOffset val="100"/>
        <c:noMultiLvlLbl val="0"/>
      </c:catAx>
      <c:valAx>
        <c:axId val="161566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39426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Naine_root_control_vs_control_FDR5percent.xlsx]Sheet4'!$L$223</c:f>
              <c:strCache>
                <c:ptCount val="1"/>
                <c:pt idx="0">
                  <c:v>Ma05_t02000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Naine_root_control_vs_control_FDR5percent.xlsx]Sheet4'!$M$222:$O$222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Naine_root_control_vs_control_FDR5percent.xlsx]Sheet4'!$M$223:$O$223</c:f>
              <c:numCache>
                <c:formatCode>General</c:formatCode>
                <c:ptCount val="3"/>
                <c:pt idx="0">
                  <c:v>501.57620992063823</c:v>
                </c:pt>
                <c:pt idx="1">
                  <c:v>28.455003389854486</c:v>
                </c:pt>
                <c:pt idx="2">
                  <c:v>40.832956807369328</c:v>
                </c:pt>
              </c:numCache>
            </c:numRef>
          </c:val>
        </c:ser>
        <c:ser>
          <c:idx val="1"/>
          <c:order val="1"/>
          <c:tx>
            <c:strRef>
              <c:f>'[genesDE_edgR_v3.12.0_RLE_cachaco_vs_mbwazirume_Grande Naine_root_control_vs_control_FDR5percent.xlsx]Sheet4'!$L$225</c:f>
              <c:strCache>
                <c:ptCount val="1"/>
                <c:pt idx="0">
                  <c:v>Ma02_t15030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Naine_root_control_vs_control_FDR5percent.xlsx]Sheet4'!$M$222:$O$222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Naine_root_control_vs_control_FDR5percent.xlsx]Sheet4'!$M$225:$O$225</c:f>
              <c:numCache>
                <c:formatCode>General</c:formatCode>
                <c:ptCount val="3"/>
                <c:pt idx="0">
                  <c:v>3494.5100500484796</c:v>
                </c:pt>
                <c:pt idx="1">
                  <c:v>3937.5429733614683</c:v>
                </c:pt>
                <c:pt idx="2">
                  <c:v>4141.4672015748411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6617344"/>
        <c:axId val="186297728"/>
      </c:barChart>
      <c:catAx>
        <c:axId val="186617344"/>
        <c:scaling>
          <c:orientation val="minMax"/>
        </c:scaling>
        <c:delete val="0"/>
        <c:axPos val="b"/>
        <c:majorTickMark val="out"/>
        <c:minorTickMark val="none"/>
        <c:tickLblPos val="nextTo"/>
        <c:crossAx val="186297728"/>
        <c:crosses val="autoZero"/>
        <c:auto val="1"/>
        <c:lblAlgn val="ctr"/>
        <c:lblOffset val="100"/>
        <c:noMultiLvlLbl val="0"/>
      </c:catAx>
      <c:valAx>
        <c:axId val="1862977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66173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Naine_root_control_vs_control_FDR5percent.xlsx]Sheet4'!$A$244</c:f>
              <c:strCache>
                <c:ptCount val="1"/>
                <c:pt idx="0">
                  <c:v>Ma01_t08950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Naine_root_control_vs_control_FDR5percent.xlsx]Sheet4'!$B$243,'[genesDE_edgR_v3.12.0_RLE_cachaco_vs_mbwazirume_Grande Naine_root_control_vs_control_FDR5percent.xlsx]Sheet4'!$D$243,'[genesDE_edgR_v3.12.0_RLE_cachaco_vs_mbwazirume_Grande Naine_root_control_vs_control_FDR5percent.xlsx]Sheet4'!$F$243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Naine_root_control_vs_control_FDR5percent.xlsx]Sheet4'!$B$244,'[genesDE_edgR_v3.12.0_RLE_cachaco_vs_mbwazirume_Grande Naine_root_control_vs_control_FDR5percent.xlsx]Sheet4'!$D$244,'[genesDE_edgR_v3.12.0_RLE_cachaco_vs_mbwazirume_Grande Naine_root_control_vs_control_FDR5percent.xlsx]Sheet4'!$F$244</c:f>
              <c:numCache>
                <c:formatCode>General</c:formatCode>
                <c:ptCount val="3"/>
                <c:pt idx="0">
                  <c:v>413.85204704329908</c:v>
                </c:pt>
                <c:pt idx="1">
                  <c:v>12.173115753990793</c:v>
                </c:pt>
                <c:pt idx="2">
                  <c:v>18.18951123644645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459392"/>
        <c:axId val="186299456"/>
      </c:barChart>
      <c:catAx>
        <c:axId val="198459392"/>
        <c:scaling>
          <c:orientation val="minMax"/>
        </c:scaling>
        <c:delete val="0"/>
        <c:axPos val="b"/>
        <c:majorTickMark val="out"/>
        <c:minorTickMark val="none"/>
        <c:tickLblPos val="nextTo"/>
        <c:crossAx val="186299456"/>
        <c:crosses val="autoZero"/>
        <c:auto val="1"/>
        <c:lblAlgn val="ctr"/>
        <c:lblOffset val="100"/>
        <c:noMultiLvlLbl val="0"/>
      </c:catAx>
      <c:valAx>
        <c:axId val="186299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84593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Naine_root_control_vs_control_FDR5percent.xlsx]Sheet4'!$A$192</c:f>
              <c:strCache>
                <c:ptCount val="1"/>
                <c:pt idx="0">
                  <c:v>Ma00_t03260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Naine_root_control_vs_control_FDR5percent.xlsx]Sheet4'!$B$191,'[genesDE_edgR_v3.12.0_RLE_cachaco_vs_mbwazirume_Grande Naine_root_control_vs_control_FDR5percent.xlsx]Sheet4'!$D$191,'[genesDE_edgR_v3.12.0_RLE_cachaco_vs_mbwazirume_Grande Naine_root_control_vs_control_FDR5percent.xlsx]Sheet4'!$F$191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Naine_root_control_vs_control_FDR5percent.xlsx]Sheet4'!$B$192,'[genesDE_edgR_v3.12.0_RLE_cachaco_vs_mbwazirume_Grande Naine_root_control_vs_control_FDR5percent.xlsx]Sheet4'!$D$192,'[genesDE_edgR_v3.12.0_RLE_cachaco_vs_mbwazirume_Grande Naine_root_control_vs_control_FDR5percent.xlsx]Sheet4'!$F$192</c:f>
              <c:numCache>
                <c:formatCode>General</c:formatCode>
                <c:ptCount val="3"/>
                <c:pt idx="0">
                  <c:v>485.90258784621767</c:v>
                </c:pt>
                <c:pt idx="1">
                  <c:v>0.98745634208647559</c:v>
                </c:pt>
                <c:pt idx="2">
                  <c:v>10.086150265687323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Naine_root_control_vs_control_FDR5percent.xlsx]Sheet4'!$A$194</c:f>
              <c:strCache>
                <c:ptCount val="1"/>
                <c:pt idx="0">
                  <c:v>Ma04_t22940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Naine_root_control_vs_control_FDR5percent.xlsx]Sheet4'!$B$191,'[genesDE_edgR_v3.12.0_RLE_cachaco_vs_mbwazirume_Grande Naine_root_control_vs_control_FDR5percent.xlsx]Sheet4'!$D$191,'[genesDE_edgR_v3.12.0_RLE_cachaco_vs_mbwazirume_Grande Naine_root_control_vs_control_FDR5percent.xlsx]Sheet4'!$F$191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Naine_root_control_vs_control_FDR5percent.xlsx]Sheet4'!$B$194,'[genesDE_edgR_v3.12.0_RLE_cachaco_vs_mbwazirume_Grande Naine_root_control_vs_control_FDR5percent.xlsx]Sheet4'!$D$194,'[genesDE_edgR_v3.12.0_RLE_cachaco_vs_mbwazirume_Grande Naine_root_control_vs_control_FDR5percent.xlsx]Sheet4'!$F$194</c:f>
              <c:numCache>
                <c:formatCode>General</c:formatCode>
                <c:ptCount val="3"/>
                <c:pt idx="0">
                  <c:v>3092.1493679176547</c:v>
                </c:pt>
                <c:pt idx="1">
                  <c:v>2673.2191001373953</c:v>
                </c:pt>
                <c:pt idx="2">
                  <c:v>3171.43497207567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Naine_root_control_vs_control_FDR5percent.xlsx]Sheet4'!$A$196</c:f>
              <c:strCache>
                <c:ptCount val="1"/>
                <c:pt idx="0">
                  <c:v>Ma05_t10420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Naine_root_control_vs_control_FDR5percent.xlsx]Sheet4'!$B$191,'[genesDE_edgR_v3.12.0_RLE_cachaco_vs_mbwazirume_Grande Naine_root_control_vs_control_FDR5percent.xlsx]Sheet4'!$D$191,'[genesDE_edgR_v3.12.0_RLE_cachaco_vs_mbwazirume_Grande Naine_root_control_vs_control_FDR5percent.xlsx]Sheet4'!$F$191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Naine_root_control_vs_control_FDR5percent.xlsx]Sheet4'!$B$196,'[genesDE_edgR_v3.12.0_RLE_cachaco_vs_mbwazirume_Grande Naine_root_control_vs_control_FDR5percent.xlsx]Sheet4'!$D$196,'[genesDE_edgR_v3.12.0_RLE_cachaco_vs_mbwazirume_Grande Naine_root_control_vs_control_FDR5percent.xlsx]Sheet4'!$F$196</c:f>
              <c:numCache>
                <c:formatCode>General</c:formatCode>
                <c:ptCount val="3"/>
                <c:pt idx="0">
                  <c:v>165.59561483799985</c:v>
                </c:pt>
                <c:pt idx="1">
                  <c:v>316.56831443709581</c:v>
                </c:pt>
                <c:pt idx="2">
                  <c:v>177.60470837502729</c:v>
                </c:pt>
              </c:numCache>
            </c:numRef>
          </c:val>
        </c:ser>
        <c:ser>
          <c:idx val="1"/>
          <c:order val="3"/>
          <c:tx>
            <c:strRef>
              <c:f>'[genesDE_edgR_v3.12.0_RLE_cachaco_vs_mbwazirume_Grande Naine_root_control_vs_control_FDR5percent.xlsx]Sheet4'!$A$198</c:f>
              <c:strCache>
                <c:ptCount val="1"/>
                <c:pt idx="0">
                  <c:v>Ma04_t31790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'[genesDE_edgR_v3.12.0_RLE_cachaco_vs_mbwazirume_Grande Naine_root_control_vs_control_FDR5percent.xlsx]Sheet4'!$B$191,'[genesDE_edgR_v3.12.0_RLE_cachaco_vs_mbwazirume_Grande Naine_root_control_vs_control_FDR5percent.xlsx]Sheet4'!$D$191,'[genesDE_edgR_v3.12.0_RLE_cachaco_vs_mbwazirume_Grande Naine_root_control_vs_control_FDR5percent.xlsx]Sheet4'!$F$191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Naine_root_control_vs_control_FDR5percent.xlsx]Sheet4'!$B$198,'[genesDE_edgR_v3.12.0_RLE_cachaco_vs_mbwazirume_Grande Naine_root_control_vs_control_FDR5percent.xlsx]Sheet4'!$D$198,'[genesDE_edgR_v3.12.0_RLE_cachaco_vs_mbwazirume_Grande Naine_root_control_vs_control_FDR5percent.xlsx]Sheet4'!$F$198</c:f>
              <c:numCache>
                <c:formatCode>General</c:formatCode>
                <c:ptCount val="3"/>
                <c:pt idx="0">
                  <c:v>1864.46028787966</c:v>
                </c:pt>
                <c:pt idx="1">
                  <c:v>2517.4427736688112</c:v>
                </c:pt>
                <c:pt idx="2">
                  <c:v>2085.1431589303379</c:v>
                </c:pt>
              </c:numCache>
            </c:numRef>
          </c:val>
        </c:ser>
        <c:ser>
          <c:idx val="3"/>
          <c:order val="4"/>
          <c:tx>
            <c:strRef>
              <c:f>'[genesDE_edgR_v3.12.0_RLE_cachaco_vs_mbwazirume_Grande Naine_root_control_vs_control_FDR5percent.xlsx]Sheet4'!$A$200</c:f>
              <c:strCache>
                <c:ptCount val="1"/>
                <c:pt idx="0">
                  <c:v>Ma01_t18200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invertIfNegative val="0"/>
          <c:cat>
            <c:strRef>
              <c:f>'[genesDE_edgR_v3.12.0_RLE_cachaco_vs_mbwazirume_Grande Naine_root_control_vs_control_FDR5percent.xlsx]Sheet4'!$B$191,'[genesDE_edgR_v3.12.0_RLE_cachaco_vs_mbwazirume_Grande Naine_root_control_vs_control_FDR5percent.xlsx]Sheet4'!$D$191,'[genesDE_edgR_v3.12.0_RLE_cachaco_vs_mbwazirume_Grande Naine_root_control_vs_control_FDR5percent.xlsx]Sheet4'!$F$191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Naine_root_control_vs_control_FDR5percent.xlsx]Sheet4'!$B$200,'[genesDE_edgR_v3.12.0_RLE_cachaco_vs_mbwazirume_Grande Naine_root_control_vs_control_FDR5percent.xlsx]Sheet4'!$D$200,'[genesDE_edgR_v3.12.0_RLE_cachaco_vs_mbwazirume_Grande Naine_root_control_vs_control_FDR5percent.xlsx]Sheet4'!$F$200</c:f>
              <c:numCache>
                <c:formatCode>General</c:formatCode>
                <c:ptCount val="3"/>
                <c:pt idx="0">
                  <c:v>6.6329313066191444</c:v>
                </c:pt>
                <c:pt idx="1">
                  <c:v>12.89510755693202</c:v>
                </c:pt>
                <c:pt idx="2">
                  <c:v>27.210263247895348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459904"/>
        <c:axId val="186301184"/>
      </c:barChart>
      <c:catAx>
        <c:axId val="198459904"/>
        <c:scaling>
          <c:orientation val="minMax"/>
        </c:scaling>
        <c:delete val="0"/>
        <c:axPos val="b"/>
        <c:majorTickMark val="out"/>
        <c:minorTickMark val="none"/>
        <c:tickLblPos val="nextTo"/>
        <c:crossAx val="186301184"/>
        <c:crosses val="autoZero"/>
        <c:auto val="1"/>
        <c:lblAlgn val="ctr"/>
        <c:lblOffset val="100"/>
        <c:noMultiLvlLbl val="0"/>
      </c:catAx>
      <c:valAx>
        <c:axId val="1863011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84599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Naine_root_control_vs_control_FDR5percent.xlsx]Sheet4'!$A$265</c:f>
              <c:strCache>
                <c:ptCount val="1"/>
                <c:pt idx="0">
                  <c:v>Ma08_t31180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Naine_root_control_vs_control_FDR5percent.xlsx]Sheet4'!$B$264,'[genesDE_edgR_v3.12.0_RLE_cachaco_vs_mbwazirume_Grande Naine_root_control_vs_control_FDR5percent.xlsx]Sheet4'!$D$264,'[genesDE_edgR_v3.12.0_RLE_cachaco_vs_mbwazirume_Grande Naine_root_control_vs_control_FDR5percent.xlsx]Sheet4'!$F$264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Naine_root_control_vs_control_FDR5percent.xlsx]Sheet4'!$B$265,'[genesDE_edgR_v3.12.0_RLE_cachaco_vs_mbwazirume_Grande Naine_root_control_vs_control_FDR5percent.xlsx]Sheet4'!$D$265,'[genesDE_edgR_v3.12.0_RLE_cachaco_vs_mbwazirume_Grande Naine_root_control_vs_control_FDR5percent.xlsx]Sheet4'!$F$265</c:f>
              <c:numCache>
                <c:formatCode>General</c:formatCode>
                <c:ptCount val="3"/>
                <c:pt idx="0">
                  <c:v>2640.5968165136587</c:v>
                </c:pt>
                <c:pt idx="1">
                  <c:v>506.23030294177522</c:v>
                </c:pt>
                <c:pt idx="2">
                  <c:v>393.94384069974751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Naine_root_control_vs_control_FDR5percent.xlsx]Sheet4'!$A$267</c:f>
              <c:strCache>
                <c:ptCount val="1"/>
                <c:pt idx="0">
                  <c:v>Ma04_t37810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Naine_root_control_vs_control_FDR5percent.xlsx]Sheet4'!$B$264,'[genesDE_edgR_v3.12.0_RLE_cachaco_vs_mbwazirume_Grande Naine_root_control_vs_control_FDR5percent.xlsx]Sheet4'!$D$264,'[genesDE_edgR_v3.12.0_RLE_cachaco_vs_mbwazirume_Grande Naine_root_control_vs_control_FDR5percent.xlsx]Sheet4'!$F$264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Naine_root_control_vs_control_FDR5percent.xlsx]Sheet4'!$B$267,'[genesDE_edgR_v3.12.0_RLE_cachaco_vs_mbwazirume_Grande Naine_root_control_vs_control_FDR5percent.xlsx]Sheet4'!$D$267,'[genesDE_edgR_v3.12.0_RLE_cachaco_vs_mbwazirume_Grande Naine_root_control_vs_control_FDR5percent.xlsx]Sheet4'!$F$267</c:f>
              <c:numCache>
                <c:formatCode>General</c:formatCode>
                <c:ptCount val="3"/>
                <c:pt idx="0">
                  <c:v>6040.0294826689351</c:v>
                </c:pt>
                <c:pt idx="1">
                  <c:v>16782.418033751001</c:v>
                </c:pt>
                <c:pt idx="2">
                  <c:v>16163.665321622415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460928"/>
        <c:axId val="198804608"/>
      </c:barChart>
      <c:catAx>
        <c:axId val="198460928"/>
        <c:scaling>
          <c:orientation val="minMax"/>
        </c:scaling>
        <c:delete val="0"/>
        <c:axPos val="b"/>
        <c:majorTickMark val="out"/>
        <c:minorTickMark val="none"/>
        <c:tickLblPos val="nextTo"/>
        <c:crossAx val="198804608"/>
        <c:crosses val="autoZero"/>
        <c:auto val="1"/>
        <c:lblAlgn val="ctr"/>
        <c:lblOffset val="100"/>
        <c:noMultiLvlLbl val="0"/>
      </c:catAx>
      <c:valAx>
        <c:axId val="1988046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84609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Naine_root_control_vs_control_FDR5percent.xlsx]Sheet4'!$A$286</c:f>
              <c:strCache>
                <c:ptCount val="1"/>
                <c:pt idx="0">
                  <c:v>Ma11_t16110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Naine_root_control_vs_control_FDR5percent.xlsx]Sheet4'!$B$285,'[genesDE_edgR_v3.12.0_RLE_cachaco_vs_mbwazirume_Grande Naine_root_control_vs_control_FDR5percent.xlsx]Sheet4'!$D$285,'[genesDE_edgR_v3.12.0_RLE_cachaco_vs_mbwazirume_Grande Naine_root_control_vs_control_FDR5percent.xlsx]Sheet4'!$F$285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Naine_root_control_vs_control_FDR5percent.xlsx]Sheet4'!$B$286,'[genesDE_edgR_v3.12.0_RLE_cachaco_vs_mbwazirume_Grande Naine_root_control_vs_control_FDR5percent.xlsx]Sheet4'!$D$286,'[genesDE_edgR_v3.12.0_RLE_cachaco_vs_mbwazirume_Grande Naine_root_control_vs_control_FDR5percent.xlsx]Sheet4'!$F$286</c:f>
              <c:numCache>
                <c:formatCode>General</c:formatCode>
                <c:ptCount val="3"/>
                <c:pt idx="0">
                  <c:v>0</c:v>
                </c:pt>
                <c:pt idx="1">
                  <c:v>280.33868747173631</c:v>
                </c:pt>
                <c:pt idx="2">
                  <c:v>186.24825236666862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Naine_root_control_vs_control_FDR5percent.xlsx]Sheet4'!$A$288</c:f>
              <c:strCache>
                <c:ptCount val="1"/>
                <c:pt idx="0">
                  <c:v>Ma08_t10920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Naine_root_control_vs_control_FDR5percent.xlsx]Sheet4'!$B$285,'[genesDE_edgR_v3.12.0_RLE_cachaco_vs_mbwazirume_Grande Naine_root_control_vs_control_FDR5percent.xlsx]Sheet4'!$D$285,'[genesDE_edgR_v3.12.0_RLE_cachaco_vs_mbwazirume_Grande Naine_root_control_vs_control_FDR5percent.xlsx]Sheet4'!$F$285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Naine_root_control_vs_control_FDR5percent.xlsx]Sheet4'!$B$288,'[genesDE_edgR_v3.12.0_RLE_cachaco_vs_mbwazirume_Grande Naine_root_control_vs_control_FDR5percent.xlsx]Sheet4'!$D$288,'[genesDE_edgR_v3.12.0_RLE_cachaco_vs_mbwazirume_Grande Naine_root_control_vs_control_FDR5percent.xlsx]Sheet4'!$F$288</c:f>
              <c:numCache>
                <c:formatCode>General</c:formatCode>
                <c:ptCount val="3"/>
                <c:pt idx="0">
                  <c:v>1397.2821968317969</c:v>
                </c:pt>
                <c:pt idx="1">
                  <c:v>1667.4135373449174</c:v>
                </c:pt>
                <c:pt idx="2">
                  <c:v>1475.5461594068536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Naine_root_control_vs_control_FDR5percent.xlsx]Sheet4'!$A$290</c:f>
              <c:strCache>
                <c:ptCount val="1"/>
                <c:pt idx="0">
                  <c:v>Ma11_t04110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Naine_root_control_vs_control_FDR5percent.xlsx]Sheet4'!$B$285,'[genesDE_edgR_v3.12.0_RLE_cachaco_vs_mbwazirume_Grande Naine_root_control_vs_control_FDR5percent.xlsx]Sheet4'!$D$285,'[genesDE_edgR_v3.12.0_RLE_cachaco_vs_mbwazirume_Grande Naine_root_control_vs_control_FDR5percent.xlsx]Sheet4'!$F$285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Naine_root_control_vs_control_FDR5percent.xlsx]Sheet4'!$B$290,'[genesDE_edgR_v3.12.0_RLE_cachaco_vs_mbwazirume_Grande Naine_root_control_vs_control_FDR5percent.xlsx]Sheet4'!$D$290,'[genesDE_edgR_v3.12.0_RLE_cachaco_vs_mbwazirume_Grande Naine_root_control_vs_control_FDR5percent.xlsx]Sheet4'!$F$290</c:f>
              <c:numCache>
                <c:formatCode>General</c:formatCode>
                <c:ptCount val="3"/>
                <c:pt idx="0">
                  <c:v>676.94515694370511</c:v>
                </c:pt>
                <c:pt idx="1">
                  <c:v>650.07957148264154</c:v>
                </c:pt>
                <c:pt idx="2">
                  <c:v>599.41590062296939</c:v>
                </c:pt>
              </c:numCache>
            </c:numRef>
          </c:val>
        </c:ser>
        <c:ser>
          <c:idx val="1"/>
          <c:order val="3"/>
          <c:tx>
            <c:strRef>
              <c:f>'[genesDE_edgR_v3.12.0_RLE_cachaco_vs_mbwazirume_Grande Naine_root_control_vs_control_FDR5percent.xlsx]Sheet4'!$A$292</c:f>
              <c:strCache>
                <c:ptCount val="1"/>
                <c:pt idx="0">
                  <c:v>Ma05_t23290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'[genesDE_edgR_v3.12.0_RLE_cachaco_vs_mbwazirume_Grande Naine_root_control_vs_control_FDR5percent.xlsx]Sheet4'!$B$285,'[genesDE_edgR_v3.12.0_RLE_cachaco_vs_mbwazirume_Grande Naine_root_control_vs_control_FDR5percent.xlsx]Sheet4'!$D$285,'[genesDE_edgR_v3.12.0_RLE_cachaco_vs_mbwazirume_Grande Naine_root_control_vs_control_FDR5percent.xlsx]Sheet4'!$F$285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Naine_root_control_vs_control_FDR5percent.xlsx]Sheet4'!$B$292,'[genesDE_edgR_v3.12.0_RLE_cachaco_vs_mbwazirume_Grande Naine_root_control_vs_control_FDR5percent.xlsx]Sheet4'!$D$292,'[genesDE_edgR_v3.12.0_RLE_cachaco_vs_mbwazirume_Grande Naine_root_control_vs_control_FDR5percent.xlsx]Sheet4'!$F$292</c:f>
              <c:numCache>
                <c:formatCode>General</c:formatCode>
                <c:ptCount val="3"/>
                <c:pt idx="0">
                  <c:v>1627.4994712621251</c:v>
                </c:pt>
                <c:pt idx="1">
                  <c:v>1212.3563248447706</c:v>
                </c:pt>
                <c:pt idx="2">
                  <c:v>1423.5069619406336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461440"/>
        <c:axId val="198806336"/>
      </c:barChart>
      <c:catAx>
        <c:axId val="198461440"/>
        <c:scaling>
          <c:orientation val="minMax"/>
        </c:scaling>
        <c:delete val="0"/>
        <c:axPos val="b"/>
        <c:majorTickMark val="out"/>
        <c:minorTickMark val="none"/>
        <c:tickLblPos val="nextTo"/>
        <c:crossAx val="198806336"/>
        <c:crosses val="autoZero"/>
        <c:auto val="1"/>
        <c:lblAlgn val="ctr"/>
        <c:lblOffset val="100"/>
        <c:noMultiLvlLbl val="0"/>
      </c:catAx>
      <c:valAx>
        <c:axId val="1988063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84614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Naine_root_control_vs_control_FDR5percent.xlsx]Sheet4'!$M$328</c:f>
              <c:strCache>
                <c:ptCount val="1"/>
                <c:pt idx="0">
                  <c:v>Ma11_t14590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Naine_root_control_vs_control_FDR5percent.xlsx]Sheet4'!$N$327:$P$327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Naine_root_control_vs_control_FDR5percent.xlsx]Sheet4'!$N$328:$P$328</c:f>
              <c:numCache>
                <c:formatCode>General</c:formatCode>
                <c:ptCount val="3"/>
                <c:pt idx="0">
                  <c:v>720.89346853913389</c:v>
                </c:pt>
                <c:pt idx="1">
                  <c:v>73.010663884919353</c:v>
                </c:pt>
                <c:pt idx="2">
                  <c:v>78.446683991194561</c:v>
                </c:pt>
              </c:numCache>
            </c:numRef>
          </c:val>
        </c:ser>
        <c:ser>
          <c:idx val="1"/>
          <c:order val="1"/>
          <c:tx>
            <c:strRef>
              <c:f>'[genesDE_edgR_v3.12.0_RLE_cachaco_vs_mbwazirume_Grande Naine_root_control_vs_control_FDR5percent.xlsx]Sheet4'!$M$330</c:f>
              <c:strCache>
                <c:ptCount val="1"/>
                <c:pt idx="0">
                  <c:v>Ma00_t02460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Naine_root_control_vs_control_FDR5percent.xlsx]Sheet4'!$N$327:$P$327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Naine_root_control_vs_control_FDR5percent.xlsx]Sheet4'!$N$330:$P$330</c:f>
              <c:numCache>
                <c:formatCode>General</c:formatCode>
                <c:ptCount val="3"/>
                <c:pt idx="0">
                  <c:v>510.07361890021986</c:v>
                </c:pt>
                <c:pt idx="1">
                  <c:v>56.214073875451845</c:v>
                </c:pt>
                <c:pt idx="2">
                  <c:v>25.804516462585532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462976"/>
        <c:axId val="198808064"/>
      </c:barChart>
      <c:catAx>
        <c:axId val="198462976"/>
        <c:scaling>
          <c:orientation val="minMax"/>
        </c:scaling>
        <c:delete val="0"/>
        <c:axPos val="b"/>
        <c:majorTickMark val="out"/>
        <c:minorTickMark val="none"/>
        <c:tickLblPos val="nextTo"/>
        <c:crossAx val="198808064"/>
        <c:crosses val="autoZero"/>
        <c:auto val="1"/>
        <c:lblAlgn val="ctr"/>
        <c:lblOffset val="100"/>
        <c:noMultiLvlLbl val="0"/>
      </c:catAx>
      <c:valAx>
        <c:axId val="1988080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84629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Naine_root_control_vs_control_FDR5percent.xlsx]Sheet4'!$A$349</c:f>
              <c:strCache>
                <c:ptCount val="1"/>
                <c:pt idx="0">
                  <c:v>Ma06_t05300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Naine_root_control_vs_control_FDR5percent.xlsx]Sheet4'!$B$348,'[genesDE_edgR_v3.12.0_RLE_cachaco_vs_mbwazirume_Grande Naine_root_control_vs_control_FDR5percent.xlsx]Sheet4'!$D$348,'[genesDE_edgR_v3.12.0_RLE_cachaco_vs_mbwazirume_Grande Naine_root_control_vs_control_FDR5percent.xlsx]Sheet4'!$F$348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Naine_root_control_vs_control_FDR5percent.xlsx]Sheet4'!$B$349,'[genesDE_edgR_v3.12.0_RLE_cachaco_vs_mbwazirume_Grande Naine_root_control_vs_control_FDR5percent.xlsx]Sheet4'!$D$349,'[genesDE_edgR_v3.12.0_RLE_cachaco_vs_mbwazirume_Grande Naine_root_control_vs_control_FDR5percent.xlsx]Sheet4'!$F$349</c:f>
              <c:numCache>
                <c:formatCode>General</c:formatCode>
                <c:ptCount val="3"/>
                <c:pt idx="0">
                  <c:v>1154.9840546008206</c:v>
                </c:pt>
                <c:pt idx="1">
                  <c:v>116.09628187541767</c:v>
                </c:pt>
                <c:pt idx="2">
                  <c:v>184.00459107274588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Naine_root_control_vs_control_FDR5percent.xlsx]Sheet4'!$A$351</c:f>
              <c:strCache>
                <c:ptCount val="1"/>
                <c:pt idx="0">
                  <c:v>Ma05_t26460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Naine_root_control_vs_control_FDR5percent.xlsx]Sheet4'!$B$348,'[genesDE_edgR_v3.12.0_RLE_cachaco_vs_mbwazirume_Grande Naine_root_control_vs_control_FDR5percent.xlsx]Sheet4'!$D$348,'[genesDE_edgR_v3.12.0_RLE_cachaco_vs_mbwazirume_Grande Naine_root_control_vs_control_FDR5percent.xlsx]Sheet4'!$F$348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Naine_root_control_vs_control_FDR5percent.xlsx]Sheet4'!$B$351,'[genesDE_edgR_v3.12.0_RLE_cachaco_vs_mbwazirume_Grande Naine_root_control_vs_control_FDR5percent.xlsx]Sheet4'!$D$351,'[genesDE_edgR_v3.12.0_RLE_cachaco_vs_mbwazirume_Grande Naine_root_control_vs_control_FDR5percent.xlsx]Sheet4'!$F$351</c:f>
              <c:numCache>
                <c:formatCode>General</c:formatCode>
                <c:ptCount val="3"/>
                <c:pt idx="0">
                  <c:v>796.4205508576872</c:v>
                </c:pt>
                <c:pt idx="1">
                  <c:v>616.92733991160594</c:v>
                </c:pt>
                <c:pt idx="2">
                  <c:v>717.57488176976574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688768"/>
        <c:axId val="198809792"/>
      </c:barChart>
      <c:catAx>
        <c:axId val="198688768"/>
        <c:scaling>
          <c:orientation val="minMax"/>
        </c:scaling>
        <c:delete val="0"/>
        <c:axPos val="b"/>
        <c:majorTickMark val="out"/>
        <c:minorTickMark val="none"/>
        <c:tickLblPos val="nextTo"/>
        <c:crossAx val="198809792"/>
        <c:crosses val="autoZero"/>
        <c:auto val="1"/>
        <c:lblAlgn val="ctr"/>
        <c:lblOffset val="100"/>
        <c:noMultiLvlLbl val="0"/>
      </c:catAx>
      <c:valAx>
        <c:axId val="1988097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86887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Naine_root_control_vs_control_FDR5percent.xlsx]Sheet4'!$A$370</c:f>
              <c:strCache>
                <c:ptCount val="1"/>
                <c:pt idx="0">
                  <c:v>Ma01_t10510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Naine_root_control_vs_control_FDR5percent.xlsx]Sheet4'!$B$369,'[genesDE_edgR_v3.12.0_RLE_cachaco_vs_mbwazirume_Grande Naine_root_control_vs_control_FDR5percent.xlsx]Sheet4'!$D$369,'[genesDE_edgR_v3.12.0_RLE_cachaco_vs_mbwazirume_Grande Naine_root_control_vs_control_FDR5percent.xlsx]Sheet4'!$F$369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Naine_root_control_vs_control_FDR5percent.xlsx]Sheet4'!$B$370,'[genesDE_edgR_v3.12.0_RLE_cachaco_vs_mbwazirume_Grande Naine_root_control_vs_control_FDR5percent.xlsx]Sheet4'!$D$370,'[genesDE_edgR_v3.12.0_RLE_cachaco_vs_mbwazirume_Grande Naine_root_control_vs_control_FDR5percent.xlsx]Sheet4'!$F$370</c:f>
              <c:numCache>
                <c:formatCode>General</c:formatCode>
                <c:ptCount val="3"/>
                <c:pt idx="0">
                  <c:v>599.82303151023802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Naine_root_control_vs_control_FDR5percent.xlsx]Sheet4'!$A$372</c:f>
              <c:strCache>
                <c:ptCount val="1"/>
                <c:pt idx="0">
                  <c:v>Ma04_t17170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Naine_root_control_vs_control_FDR5percent.xlsx]Sheet4'!$B$369,'[genesDE_edgR_v3.12.0_RLE_cachaco_vs_mbwazirume_Grande Naine_root_control_vs_control_FDR5percent.xlsx]Sheet4'!$D$369,'[genesDE_edgR_v3.12.0_RLE_cachaco_vs_mbwazirume_Grande Naine_root_control_vs_control_FDR5percent.xlsx]Sheet4'!$F$369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Naine_root_control_vs_control_FDR5percent.xlsx]Sheet4'!$B$372,'[genesDE_edgR_v3.12.0_RLE_cachaco_vs_mbwazirume_Grande Naine_root_control_vs_control_FDR5percent.xlsx]Sheet4'!$D$372,'[genesDE_edgR_v3.12.0_RLE_cachaco_vs_mbwazirume_Grande Naine_root_control_vs_control_FDR5percent.xlsx]Sheet4'!$F$372</c:f>
              <c:numCache>
                <c:formatCode>General</c:formatCode>
                <c:ptCount val="3"/>
                <c:pt idx="0">
                  <c:v>102.3898127335725</c:v>
                </c:pt>
                <c:pt idx="1">
                  <c:v>396.36107333003389</c:v>
                </c:pt>
                <c:pt idx="2">
                  <c:v>191.55220877703189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Naine_root_control_vs_control_FDR5percent.xlsx]Sheet4'!$A$374</c:f>
              <c:strCache>
                <c:ptCount val="1"/>
                <c:pt idx="0">
                  <c:v>Ma04_t17180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Naine_root_control_vs_control_FDR5percent.xlsx]Sheet4'!$B$369,'[genesDE_edgR_v3.12.0_RLE_cachaco_vs_mbwazirume_Grande Naine_root_control_vs_control_FDR5percent.xlsx]Sheet4'!$D$369,'[genesDE_edgR_v3.12.0_RLE_cachaco_vs_mbwazirume_Grande Naine_root_control_vs_control_FDR5percent.xlsx]Sheet4'!$F$369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Naine_root_control_vs_control_FDR5percent.xlsx]Sheet4'!$B$374,'[genesDE_edgR_v3.12.0_RLE_cachaco_vs_mbwazirume_Grande Naine_root_control_vs_control_FDR5percent.xlsx]Sheet4'!$D$374,'[genesDE_edgR_v3.12.0_RLE_cachaco_vs_mbwazirume_Grande Naine_root_control_vs_control_FDR5percent.xlsx]Sheet4'!$F$374</c:f>
              <c:numCache>
                <c:formatCode>General</c:formatCode>
                <c:ptCount val="3"/>
                <c:pt idx="0">
                  <c:v>837.06149728935497</c:v>
                </c:pt>
                <c:pt idx="1">
                  <c:v>1105.7087293945783</c:v>
                </c:pt>
                <c:pt idx="2">
                  <c:v>1042.2505447231524</c:v>
                </c:pt>
              </c:numCache>
            </c:numRef>
          </c:val>
        </c:ser>
        <c:ser>
          <c:idx val="1"/>
          <c:order val="3"/>
          <c:tx>
            <c:strRef>
              <c:f>'[genesDE_edgR_v3.12.0_RLE_cachaco_vs_mbwazirume_Grande Naine_root_control_vs_control_FDR5percent.xlsx]Sheet4'!$A$376</c:f>
              <c:strCache>
                <c:ptCount val="1"/>
                <c:pt idx="0">
                  <c:v>Ma04_t17190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'[genesDE_edgR_v3.12.0_RLE_cachaco_vs_mbwazirume_Grande Naine_root_control_vs_control_FDR5percent.xlsx]Sheet4'!$B$369,'[genesDE_edgR_v3.12.0_RLE_cachaco_vs_mbwazirume_Grande Naine_root_control_vs_control_FDR5percent.xlsx]Sheet4'!$D$369,'[genesDE_edgR_v3.12.0_RLE_cachaco_vs_mbwazirume_Grande Naine_root_control_vs_control_FDR5percent.xlsx]Sheet4'!$F$369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Naine_root_control_vs_control_FDR5percent.xlsx]Sheet4'!$B$376,'[genesDE_edgR_v3.12.0_RLE_cachaco_vs_mbwazirume_Grande Naine_root_control_vs_control_FDR5percent.xlsx]Sheet4'!$D$376,'[genesDE_edgR_v3.12.0_RLE_cachaco_vs_mbwazirume_Grande Naine_root_control_vs_control_FDR5percent.xlsx]Sheet4'!$F$376</c:f>
              <c:numCache>
                <c:formatCode>General</c:formatCode>
                <c:ptCount val="3"/>
                <c:pt idx="0">
                  <c:v>1721.1652067054406</c:v>
                </c:pt>
                <c:pt idx="1">
                  <c:v>3146.5263547409309</c:v>
                </c:pt>
                <c:pt idx="2">
                  <c:v>2714.3031945812891</c:v>
                </c:pt>
              </c:numCache>
            </c:numRef>
          </c:val>
        </c:ser>
        <c:ser>
          <c:idx val="3"/>
          <c:order val="4"/>
          <c:tx>
            <c:strRef>
              <c:f>'[genesDE_edgR_v3.12.0_RLE_cachaco_vs_mbwazirume_Grande Naine_root_control_vs_control_FDR5percent.xlsx]Sheet4'!$A$378</c:f>
              <c:strCache>
                <c:ptCount val="1"/>
                <c:pt idx="0">
                  <c:v>Ma04_t17200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Naine_root_control_vs_control_FDR5percent.xlsx]Sheet4'!$B$369,'[genesDE_edgR_v3.12.0_RLE_cachaco_vs_mbwazirume_Grande Naine_root_control_vs_control_FDR5percent.xlsx]Sheet4'!$D$369,'[genesDE_edgR_v3.12.0_RLE_cachaco_vs_mbwazirume_Grande Naine_root_control_vs_control_FDR5percent.xlsx]Sheet4'!$F$369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Naine_root_control_vs_control_FDR5percent.xlsx]Sheet4'!$B$378,'[genesDE_edgR_v3.12.0_RLE_cachaco_vs_mbwazirume_Grande Naine_root_control_vs_control_FDR5percent.xlsx]Sheet4'!$D$378,'[genesDE_edgR_v3.12.0_RLE_cachaco_vs_mbwazirume_Grande Naine_root_control_vs_control_FDR5percent.xlsx]Sheet4'!$F$378</c:f>
              <c:numCache>
                <c:formatCode>General</c:formatCode>
                <c:ptCount val="3"/>
                <c:pt idx="0">
                  <c:v>24.15169196558336</c:v>
                </c:pt>
                <c:pt idx="1">
                  <c:v>3.2438916709665424</c:v>
                </c:pt>
                <c:pt idx="2">
                  <c:v>2.2880139549469876</c:v>
                </c:pt>
              </c:numCache>
            </c:numRef>
          </c:val>
        </c:ser>
        <c:ser>
          <c:idx val="5"/>
          <c:order val="5"/>
          <c:tx>
            <c:strRef>
              <c:f>'[genesDE_edgR_v3.12.0_RLE_cachaco_vs_mbwazirume_Grande Naine_root_control_vs_control_FDR5percent.xlsx]Sheet4'!$A$380</c:f>
              <c:strCache>
                <c:ptCount val="1"/>
                <c:pt idx="0">
                  <c:v>Ma04_t17220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Naine_root_control_vs_control_FDR5percent.xlsx]Sheet4'!$B$369,'[genesDE_edgR_v3.12.0_RLE_cachaco_vs_mbwazirume_Grande Naine_root_control_vs_control_FDR5percent.xlsx]Sheet4'!$D$369,'[genesDE_edgR_v3.12.0_RLE_cachaco_vs_mbwazirume_Grande Naine_root_control_vs_control_FDR5percent.xlsx]Sheet4'!$F$369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Naine_root_control_vs_control_FDR5percent.xlsx]Sheet4'!$B$380,'[genesDE_edgR_v3.12.0_RLE_cachaco_vs_mbwazirume_Grande Naine_root_control_vs_control_FDR5percent.xlsx]Sheet4'!$D$380,'[genesDE_edgR_v3.12.0_RLE_cachaco_vs_mbwazirume_Grande Naine_root_control_vs_control_FDR5percent.xlsx]Sheet4'!$F$380</c:f>
              <c:numCache>
                <c:formatCode>General</c:formatCode>
                <c:ptCount val="3"/>
                <c:pt idx="0">
                  <c:v>48.172115563058185</c:v>
                </c:pt>
                <c:pt idx="1">
                  <c:v>5.1222871226434776</c:v>
                </c:pt>
                <c:pt idx="2">
                  <c:v>5.4185568134927253</c:v>
                </c:pt>
              </c:numCache>
            </c:numRef>
          </c:val>
        </c:ser>
        <c:ser>
          <c:idx val="6"/>
          <c:order val="6"/>
          <c:tx>
            <c:strRef>
              <c:f>'[genesDE_edgR_v3.12.0_RLE_cachaco_vs_mbwazirume_Grande Naine_root_control_vs_control_FDR5percent.xlsx]Sheet4'!$A$382</c:f>
              <c:strCache>
                <c:ptCount val="1"/>
                <c:pt idx="0">
                  <c:v>Ma04_t17240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Naine_root_control_vs_control_FDR5percent.xlsx]Sheet4'!$B$369,'[genesDE_edgR_v3.12.0_RLE_cachaco_vs_mbwazirume_Grande Naine_root_control_vs_control_FDR5percent.xlsx]Sheet4'!$D$369,'[genesDE_edgR_v3.12.0_RLE_cachaco_vs_mbwazirume_Grande Naine_root_control_vs_control_FDR5percent.xlsx]Sheet4'!$F$369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Naine_root_control_vs_control_FDR5percent.xlsx]Sheet4'!$B$382,'[genesDE_edgR_v3.12.0_RLE_cachaco_vs_mbwazirume_Grande Naine_root_control_vs_control_FDR5percent.xlsx]Sheet4'!$D$382,'[genesDE_edgR_v3.12.0_RLE_cachaco_vs_mbwazirume_Grande Naine_root_control_vs_control_FDR5percent.xlsx]Sheet4'!$F$382</c:f>
              <c:numCache>
                <c:formatCode>General</c:formatCode>
                <c:ptCount val="3"/>
                <c:pt idx="0">
                  <c:v>1095.1645789968111</c:v>
                </c:pt>
                <c:pt idx="1">
                  <c:v>15002.312320418769</c:v>
                </c:pt>
                <c:pt idx="2">
                  <c:v>3123.8196295548837</c:v>
                </c:pt>
              </c:numCache>
            </c:numRef>
          </c:val>
        </c:ser>
        <c:ser>
          <c:idx val="7"/>
          <c:order val="7"/>
          <c:tx>
            <c:strRef>
              <c:f>'[genesDE_edgR_v3.12.0_RLE_cachaco_vs_mbwazirume_Grande Naine_root_control_vs_control_FDR5percent.xlsx]Sheet4'!$A$384</c:f>
              <c:strCache>
                <c:ptCount val="1"/>
                <c:pt idx="0">
                  <c:v>Ma11_t18240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Naine_root_control_vs_control_FDR5percent.xlsx]Sheet4'!$B$369,'[genesDE_edgR_v3.12.0_RLE_cachaco_vs_mbwazirume_Grande Naine_root_control_vs_control_FDR5percent.xlsx]Sheet4'!$D$369,'[genesDE_edgR_v3.12.0_RLE_cachaco_vs_mbwazirume_Grande Naine_root_control_vs_control_FDR5percent.xlsx]Sheet4'!$F$369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Naine_root_control_vs_control_FDR5percent.xlsx]Sheet4'!$B$384,'[genesDE_edgR_v3.12.0_RLE_cachaco_vs_mbwazirume_Grande Naine_root_control_vs_control_FDR5percent.xlsx]Sheet4'!$D$384,'[genesDE_edgR_v3.12.0_RLE_cachaco_vs_mbwazirume_Grande Naine_root_control_vs_control_FDR5percent.xlsx]Sheet4'!$F$384</c:f>
              <c:numCache>
                <c:formatCode>General</c:formatCode>
                <c:ptCount val="3"/>
                <c:pt idx="0">
                  <c:v>21.286098199003007</c:v>
                </c:pt>
                <c:pt idx="1">
                  <c:v>40.686294253653116</c:v>
                </c:pt>
                <c:pt idx="2">
                  <c:v>11.574252360376253</c:v>
                </c:pt>
              </c:numCache>
            </c:numRef>
          </c:val>
        </c:ser>
        <c:ser>
          <c:idx val="8"/>
          <c:order val="8"/>
          <c:tx>
            <c:strRef>
              <c:f>'[genesDE_edgR_v3.12.0_RLE_cachaco_vs_mbwazirume_Grande Naine_root_control_vs_control_FDR5percent.xlsx]Sheet4'!$A$386</c:f>
              <c:strCache>
                <c:ptCount val="1"/>
                <c:pt idx="0">
                  <c:v>Ma07_t23570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Naine_root_control_vs_control_FDR5percent.xlsx]Sheet4'!$B$369,'[genesDE_edgR_v3.12.0_RLE_cachaco_vs_mbwazirume_Grande Naine_root_control_vs_control_FDR5percent.xlsx]Sheet4'!$D$369,'[genesDE_edgR_v3.12.0_RLE_cachaco_vs_mbwazirume_Grande Naine_root_control_vs_control_FDR5percent.xlsx]Sheet4'!$F$369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Naine_root_control_vs_control_FDR5percent.xlsx]Sheet4'!$B$386,'[genesDE_edgR_v3.12.0_RLE_cachaco_vs_mbwazirume_Grande Naine_root_control_vs_control_FDR5percent.xlsx]Sheet4'!$D$386,'[genesDE_edgR_v3.12.0_RLE_cachaco_vs_mbwazirume_Grande Naine_root_control_vs_control_FDR5percent.xlsx]Sheet4'!$F$386</c:f>
              <c:numCache>
                <c:formatCode>General</c:formatCode>
                <c:ptCount val="3"/>
                <c:pt idx="0">
                  <c:v>0</c:v>
                </c:pt>
                <c:pt idx="1">
                  <c:v>4.5128706577601339</c:v>
                </c:pt>
                <c:pt idx="2">
                  <c:v>4.9987317503444837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461952"/>
        <c:axId val="199131136"/>
      </c:barChart>
      <c:catAx>
        <c:axId val="198461952"/>
        <c:scaling>
          <c:orientation val="minMax"/>
        </c:scaling>
        <c:delete val="0"/>
        <c:axPos val="b"/>
        <c:majorTickMark val="out"/>
        <c:minorTickMark val="none"/>
        <c:tickLblPos val="nextTo"/>
        <c:crossAx val="199131136"/>
        <c:crosses val="autoZero"/>
        <c:auto val="1"/>
        <c:lblAlgn val="ctr"/>
        <c:lblOffset val="100"/>
        <c:noMultiLvlLbl val="0"/>
      </c:catAx>
      <c:valAx>
        <c:axId val="1991311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846195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800" baseline="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Naine_root_control_vs_control_FDR5percent.xlsx]Sheet4'!$A$1337</c:f>
              <c:strCache>
                <c:ptCount val="1"/>
                <c:pt idx="0">
                  <c:v>Ma06_t07420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Naine_root_control_vs_control_FDR5percent.xlsx]Sheet4'!$B$1336,'[genesDE_edgR_v3.12.0_RLE_cachaco_vs_mbwazirume_Grande Naine_root_control_vs_control_FDR5percent.xlsx]Sheet4'!$D$1336,'[genesDE_edgR_v3.12.0_RLE_cachaco_vs_mbwazirume_Grande Naine_root_control_vs_control_FDR5percent.xlsx]Sheet4'!$F$1336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Naine_root_control_vs_control_FDR5percent.xlsx]Sheet4'!$B$1337,'[genesDE_edgR_v3.12.0_RLE_cachaco_vs_mbwazirume_Grande Naine_root_control_vs_control_FDR5percent.xlsx]Sheet4'!$D$1337,'[genesDE_edgR_v3.12.0_RLE_cachaco_vs_mbwazirume_Grande Naine_root_control_vs_control_FDR5percent.xlsx]Sheet4'!$F$1337</c:f>
              <c:numCache>
                <c:formatCode>General</c:formatCode>
                <c:ptCount val="3"/>
                <c:pt idx="0">
                  <c:v>1168.7672997720142</c:v>
                </c:pt>
                <c:pt idx="1">
                  <c:v>3613.5578159647034</c:v>
                </c:pt>
                <c:pt idx="2">
                  <c:v>4197.0647226937572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Naine_root_control_vs_control_FDR5percent.xlsx]Sheet4'!$A$1339</c:f>
              <c:strCache>
                <c:ptCount val="1"/>
                <c:pt idx="0">
                  <c:v>Ma07_t10670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Naine_root_control_vs_control_FDR5percent.xlsx]Sheet4'!$B$1336,'[genesDE_edgR_v3.12.0_RLE_cachaco_vs_mbwazirume_Grande Naine_root_control_vs_control_FDR5percent.xlsx]Sheet4'!$D$1336,'[genesDE_edgR_v3.12.0_RLE_cachaco_vs_mbwazirume_Grande Naine_root_control_vs_control_FDR5percent.xlsx]Sheet4'!$F$1336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Naine_root_control_vs_control_FDR5percent.xlsx]Sheet4'!$B$1339,'[genesDE_edgR_v3.12.0_RLE_cachaco_vs_mbwazirume_Grande Naine_root_control_vs_control_FDR5percent.xlsx]Sheet4'!$D$1339,'[genesDE_edgR_v3.12.0_RLE_cachaco_vs_mbwazirume_Grande Naine_root_control_vs_control_FDR5percent.xlsx]Sheet4'!$F$1339</c:f>
              <c:numCache>
                <c:formatCode>General</c:formatCode>
                <c:ptCount val="3"/>
                <c:pt idx="0">
                  <c:v>7250.5541869564877</c:v>
                </c:pt>
                <c:pt idx="1">
                  <c:v>14764.416641395303</c:v>
                </c:pt>
                <c:pt idx="2">
                  <c:v>18407.502680368707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Naine_root_control_vs_control_FDR5percent.xlsx]Sheet4'!$A$1341</c:f>
              <c:strCache>
                <c:ptCount val="1"/>
                <c:pt idx="0">
                  <c:v>Ma02_t17130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Naine_root_control_vs_control_FDR5percent.xlsx]Sheet4'!$B$1336,'[genesDE_edgR_v3.12.0_RLE_cachaco_vs_mbwazirume_Grande Naine_root_control_vs_control_FDR5percent.xlsx]Sheet4'!$D$1336,'[genesDE_edgR_v3.12.0_RLE_cachaco_vs_mbwazirume_Grande Naine_root_control_vs_control_FDR5percent.xlsx]Sheet4'!$F$1336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Naine_root_control_vs_control_FDR5percent.xlsx]Sheet4'!$B$1341,'[genesDE_edgR_v3.12.0_RLE_cachaco_vs_mbwazirume_Grande Naine_root_control_vs_control_FDR5percent.xlsx]Sheet4'!$D$1341,'[genesDE_edgR_v3.12.0_RLE_cachaco_vs_mbwazirume_Grande Naine_root_control_vs_control_FDR5percent.xlsx]Sheet4'!$F$1341</c:f>
              <c:numCache>
                <c:formatCode>General</c:formatCode>
                <c:ptCount val="3"/>
                <c:pt idx="0">
                  <c:v>13202.963630332284</c:v>
                </c:pt>
                <c:pt idx="1">
                  <c:v>15715.994095714395</c:v>
                </c:pt>
                <c:pt idx="2">
                  <c:v>8773.0827092444379</c:v>
                </c:pt>
              </c:numCache>
            </c:numRef>
          </c:val>
        </c:ser>
        <c:ser>
          <c:idx val="1"/>
          <c:order val="3"/>
          <c:tx>
            <c:strRef>
              <c:f>'[genesDE_edgR_v3.12.0_RLE_cachaco_vs_mbwazirume_Grande Naine_root_control_vs_control_FDR5percent.xlsx]Sheet4'!$A$1343</c:f>
              <c:strCache>
                <c:ptCount val="1"/>
                <c:pt idx="0">
                  <c:v>Ma10_t26320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'[genesDE_edgR_v3.12.0_RLE_cachaco_vs_mbwazirume_Grande Naine_root_control_vs_control_FDR5percent.xlsx]Sheet4'!$B$1336,'[genesDE_edgR_v3.12.0_RLE_cachaco_vs_mbwazirume_Grande Naine_root_control_vs_control_FDR5percent.xlsx]Sheet4'!$D$1336,'[genesDE_edgR_v3.12.0_RLE_cachaco_vs_mbwazirume_Grande Naine_root_control_vs_control_FDR5percent.xlsx]Sheet4'!$F$1336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Naine_root_control_vs_control_FDR5percent.xlsx]Sheet4'!$B$1343,'[genesDE_edgR_v3.12.0_RLE_cachaco_vs_mbwazirume_Grande Naine_root_control_vs_control_FDR5percent.xlsx]Sheet4'!$D$1343,'[genesDE_edgR_v3.12.0_RLE_cachaco_vs_mbwazirume_Grande Naine_root_control_vs_control_FDR5percent.xlsx]Sheet4'!$F$1343</c:f>
              <c:numCache>
                <c:formatCode>General</c:formatCode>
                <c:ptCount val="3"/>
                <c:pt idx="0">
                  <c:v>13136.960592028014</c:v>
                </c:pt>
                <c:pt idx="1">
                  <c:v>14544.656247608997</c:v>
                </c:pt>
                <c:pt idx="2">
                  <c:v>25026.409637556822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690304"/>
        <c:axId val="199132864"/>
      </c:barChart>
      <c:catAx>
        <c:axId val="198690304"/>
        <c:scaling>
          <c:orientation val="minMax"/>
        </c:scaling>
        <c:delete val="0"/>
        <c:axPos val="b"/>
        <c:majorTickMark val="out"/>
        <c:minorTickMark val="none"/>
        <c:tickLblPos val="nextTo"/>
        <c:crossAx val="199132864"/>
        <c:crosses val="autoZero"/>
        <c:auto val="1"/>
        <c:lblAlgn val="ctr"/>
        <c:lblOffset val="100"/>
        <c:noMultiLvlLbl val="0"/>
      </c:catAx>
      <c:valAx>
        <c:axId val="199132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86903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Naine_root_control_vs_control_FDR5percent.xlsx]Sheet4'!$A$411</c:f>
              <c:strCache>
                <c:ptCount val="1"/>
                <c:pt idx="0">
                  <c:v>Ma11_t21220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Naine_root_control_vs_control_FDR5percent.xlsx]Sheet4'!$B$410,'[genesDE_edgR_v3.12.0_RLE_cachaco_vs_mbwazirume_Grande Naine_root_control_vs_control_FDR5percent.xlsx]Sheet4'!$D$410,'[genesDE_edgR_v3.12.0_RLE_cachaco_vs_mbwazirume_Grande Naine_root_control_vs_control_FDR5percent.xlsx]Sheet4'!$F$410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Naine_root_control_vs_control_FDR5percent.xlsx]Sheet4'!$B$411,'[genesDE_edgR_v3.12.0_RLE_cachaco_vs_mbwazirume_Grande Naine_root_control_vs_control_FDR5percent.xlsx]Sheet4'!$D$411,'[genesDE_edgR_v3.12.0_RLE_cachaco_vs_mbwazirume_Grande Naine_root_control_vs_control_FDR5percent.xlsx]Sheet4'!$F$411</c:f>
              <c:numCache>
                <c:formatCode>General</c:formatCode>
                <c:ptCount val="3"/>
                <c:pt idx="0">
                  <c:v>1632.9955371585024</c:v>
                </c:pt>
                <c:pt idx="1">
                  <c:v>6024.6220698589859</c:v>
                </c:pt>
                <c:pt idx="2">
                  <c:v>6396.0829433232921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Naine_root_control_vs_control_FDR5percent.xlsx]Sheet4'!$A$413</c:f>
              <c:strCache>
                <c:ptCount val="1"/>
                <c:pt idx="0">
                  <c:v>Ma08_t14830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Naine_root_control_vs_control_FDR5percent.xlsx]Sheet4'!$B$410,'[genesDE_edgR_v3.12.0_RLE_cachaco_vs_mbwazirume_Grande Naine_root_control_vs_control_FDR5percent.xlsx]Sheet4'!$D$410,'[genesDE_edgR_v3.12.0_RLE_cachaco_vs_mbwazirume_Grande Naine_root_control_vs_control_FDR5percent.xlsx]Sheet4'!$F$410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Naine_root_control_vs_control_FDR5percent.xlsx]Sheet4'!$B$413,'[genesDE_edgR_v3.12.0_RLE_cachaco_vs_mbwazirume_Grande Naine_root_control_vs_control_FDR5percent.xlsx]Sheet4'!$D$413,'[genesDE_edgR_v3.12.0_RLE_cachaco_vs_mbwazirume_Grande Naine_root_control_vs_control_FDR5percent.xlsx]Sheet4'!$F$413</c:f>
              <c:numCache>
                <c:formatCode>General</c:formatCode>
                <c:ptCount val="3"/>
                <c:pt idx="0">
                  <c:v>561.64426512510863</c:v>
                </c:pt>
                <c:pt idx="1">
                  <c:v>69.587992713306164</c:v>
                </c:pt>
                <c:pt idx="2">
                  <c:v>24.220234430610162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Naine_root_control_vs_control_FDR5percent.xlsx]Sheet4'!$A$415</c:f>
              <c:strCache>
                <c:ptCount val="1"/>
                <c:pt idx="0">
                  <c:v>Ma11_t00450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Naine_root_control_vs_control_FDR5percent.xlsx]Sheet4'!$B$410,'[genesDE_edgR_v3.12.0_RLE_cachaco_vs_mbwazirume_Grande Naine_root_control_vs_control_FDR5percent.xlsx]Sheet4'!$D$410,'[genesDE_edgR_v3.12.0_RLE_cachaco_vs_mbwazirume_Grande Naine_root_control_vs_control_FDR5percent.xlsx]Sheet4'!$F$410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Naine_root_control_vs_control_FDR5percent.xlsx]Sheet4'!$B$415,'[genesDE_edgR_v3.12.0_RLE_cachaco_vs_mbwazirume_Grande Naine_root_control_vs_control_FDR5percent.xlsx]Sheet4'!$D$415,'[genesDE_edgR_v3.12.0_RLE_cachaco_vs_mbwazirume_Grande Naine_root_control_vs_control_FDR5percent.xlsx]Sheet4'!$F$415</c:f>
              <c:numCache>
                <c:formatCode>General</c:formatCode>
                <c:ptCount val="3"/>
                <c:pt idx="0">
                  <c:v>13241.649330128032</c:v>
                </c:pt>
                <c:pt idx="1">
                  <c:v>16051.528560198594</c:v>
                </c:pt>
                <c:pt idx="2">
                  <c:v>15962.561452964168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691840"/>
        <c:axId val="199135168"/>
      </c:barChart>
      <c:catAx>
        <c:axId val="198691840"/>
        <c:scaling>
          <c:orientation val="minMax"/>
        </c:scaling>
        <c:delete val="0"/>
        <c:axPos val="b"/>
        <c:majorTickMark val="out"/>
        <c:minorTickMark val="none"/>
        <c:tickLblPos val="nextTo"/>
        <c:crossAx val="199135168"/>
        <c:crosses val="autoZero"/>
        <c:auto val="1"/>
        <c:lblAlgn val="ctr"/>
        <c:lblOffset val="100"/>
        <c:noMultiLvlLbl val="0"/>
      </c:catAx>
      <c:valAx>
        <c:axId val="199135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86918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Naine_root_control_vs_control_FDR5percent.xlsx]Sheet4'!$M$24</c:f>
              <c:strCache>
                <c:ptCount val="1"/>
                <c:pt idx="0">
                  <c:v>Ma11_t20920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Naine_root_control_vs_control_FDR5percent.xlsx]Sheet4'!$N$23:$P$23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Naine_root_control_vs_control_FDR5percent.xlsx]Sheet4'!$N$24:$P$24</c:f>
              <c:numCache>
                <c:formatCode>General</c:formatCode>
                <c:ptCount val="3"/>
                <c:pt idx="0">
                  <c:v>154.28702489575076</c:v>
                </c:pt>
                <c:pt idx="1">
                  <c:v>5078.1001687427452</c:v>
                </c:pt>
                <c:pt idx="2">
                  <c:v>4838.9608069262076</c:v>
                </c:pt>
              </c:numCache>
            </c:numRef>
          </c:val>
        </c:ser>
        <c:ser>
          <c:idx val="1"/>
          <c:order val="1"/>
          <c:tx>
            <c:strRef>
              <c:f>'[genesDE_edgR_v3.12.0_RLE_cachaco_vs_mbwazirume_Grande Naine_root_control_vs_control_FDR5percent.xlsx]Sheet4'!$M$26</c:f>
              <c:strCache>
                <c:ptCount val="1"/>
                <c:pt idx="0">
                  <c:v>Ma05_t21200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Naine_root_control_vs_control_FDR5percent.xlsx]Sheet4'!$N$23:$P$23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Naine_root_control_vs_control_FDR5percent.xlsx]Sheet4'!$N$26:$P$26</c:f>
              <c:numCache>
                <c:formatCode>General</c:formatCode>
                <c:ptCount val="3"/>
                <c:pt idx="0">
                  <c:v>23922.622362521011</c:v>
                </c:pt>
                <c:pt idx="1">
                  <c:v>21779.212898421814</c:v>
                </c:pt>
                <c:pt idx="2">
                  <c:v>27142.257290815585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6205696"/>
        <c:axId val="161567808"/>
      </c:barChart>
      <c:catAx>
        <c:axId val="186205696"/>
        <c:scaling>
          <c:orientation val="minMax"/>
        </c:scaling>
        <c:delete val="0"/>
        <c:axPos val="b"/>
        <c:majorTickMark val="out"/>
        <c:minorTickMark val="none"/>
        <c:tickLblPos val="nextTo"/>
        <c:crossAx val="161567808"/>
        <c:crosses val="autoZero"/>
        <c:auto val="1"/>
        <c:lblAlgn val="ctr"/>
        <c:lblOffset val="100"/>
        <c:noMultiLvlLbl val="0"/>
      </c:catAx>
      <c:valAx>
        <c:axId val="1615678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62056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Naine_root_control_vs_control_FDR5percent.xlsx]Sheet4'!$A$432</c:f>
              <c:strCache>
                <c:ptCount val="1"/>
                <c:pt idx="0">
                  <c:v>Ma11_t14110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Naine_root_control_vs_control_FDR5percent.xlsx]Sheet4'!$B$431,'[genesDE_edgR_v3.12.0_RLE_cachaco_vs_mbwazirume_Grande Naine_root_control_vs_control_FDR5percent.xlsx]Sheet4'!$D$431,'[genesDE_edgR_v3.12.0_RLE_cachaco_vs_mbwazirume_Grande Naine_root_control_vs_control_FDR5percent.xlsx]Sheet4'!$F$431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Naine_root_control_vs_control_FDR5percent.xlsx]Sheet4'!$B$432,'[genesDE_edgR_v3.12.0_RLE_cachaco_vs_mbwazirume_Grande Naine_root_control_vs_control_FDR5percent.xlsx]Sheet4'!$D$432,'[genesDE_edgR_v3.12.0_RLE_cachaco_vs_mbwazirume_Grande Naine_root_control_vs_control_FDR5percent.xlsx]Sheet4'!$F$432</c:f>
              <c:numCache>
                <c:formatCode>General</c:formatCode>
                <c:ptCount val="3"/>
                <c:pt idx="0">
                  <c:v>1.9658077742212723</c:v>
                </c:pt>
                <c:pt idx="1">
                  <c:v>219.54080531504707</c:v>
                </c:pt>
                <c:pt idx="2">
                  <c:v>184.92486089073793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Naine_root_control_vs_control_FDR5percent.xlsx]Sheet4'!$A$434</c:f>
              <c:strCache>
                <c:ptCount val="1"/>
                <c:pt idx="0">
                  <c:v>Ma05_t24040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Naine_root_control_vs_control_FDR5percent.xlsx]Sheet4'!$B$431,'[genesDE_edgR_v3.12.0_RLE_cachaco_vs_mbwazirume_Grande Naine_root_control_vs_control_FDR5percent.xlsx]Sheet4'!$D$431,'[genesDE_edgR_v3.12.0_RLE_cachaco_vs_mbwazirume_Grande Naine_root_control_vs_control_FDR5percent.xlsx]Sheet4'!$F$431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Naine_root_control_vs_control_FDR5percent.xlsx]Sheet4'!$B$434,'[genesDE_edgR_v3.12.0_RLE_cachaco_vs_mbwazirume_Grande Naine_root_control_vs_control_FDR5percent.xlsx]Sheet4'!$D$434,'[genesDE_edgR_v3.12.0_RLE_cachaco_vs_mbwazirume_Grande Naine_root_control_vs_control_FDR5percent.xlsx]Sheet4'!$F$434</c:f>
              <c:numCache>
                <c:formatCode>General</c:formatCode>
                <c:ptCount val="3"/>
                <c:pt idx="0">
                  <c:v>1767.2220132934078</c:v>
                </c:pt>
                <c:pt idx="1">
                  <c:v>2134.2598494988015</c:v>
                </c:pt>
                <c:pt idx="2">
                  <c:v>2034.8495199935849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Naine_root_control_vs_control_FDR5percent.xlsx]Sheet4'!$A$436</c:f>
              <c:strCache>
                <c:ptCount val="1"/>
                <c:pt idx="0">
                  <c:v>Ma02_t02060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Naine_root_control_vs_control_FDR5percent.xlsx]Sheet4'!$B$431,'[genesDE_edgR_v3.12.0_RLE_cachaco_vs_mbwazirume_Grande Naine_root_control_vs_control_FDR5percent.xlsx]Sheet4'!$D$431,'[genesDE_edgR_v3.12.0_RLE_cachaco_vs_mbwazirume_Grande Naine_root_control_vs_control_FDR5percent.xlsx]Sheet4'!$F$431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Naine_root_control_vs_control_FDR5percent.xlsx]Sheet4'!$B$436,'[genesDE_edgR_v3.12.0_RLE_cachaco_vs_mbwazirume_Grande Naine_root_control_vs_control_FDR5percent.xlsx]Sheet4'!$D$436,'[genesDE_edgR_v3.12.0_RLE_cachaco_vs_mbwazirume_Grande Naine_root_control_vs_control_FDR5percent.xlsx]Sheet4'!$F$436</c:f>
              <c:numCache>
                <c:formatCode>General</c:formatCode>
                <c:ptCount val="3"/>
                <c:pt idx="0">
                  <c:v>2.1063074429532955</c:v>
                </c:pt>
                <c:pt idx="1">
                  <c:v>2.0714299166689676</c:v>
                </c:pt>
                <c:pt idx="2">
                  <c:v>7.9553537572104815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692352"/>
        <c:axId val="199136896"/>
      </c:barChart>
      <c:catAx>
        <c:axId val="198692352"/>
        <c:scaling>
          <c:orientation val="minMax"/>
        </c:scaling>
        <c:delete val="0"/>
        <c:axPos val="b"/>
        <c:majorTickMark val="out"/>
        <c:minorTickMark val="none"/>
        <c:tickLblPos val="nextTo"/>
        <c:crossAx val="199136896"/>
        <c:crosses val="autoZero"/>
        <c:auto val="1"/>
        <c:lblAlgn val="ctr"/>
        <c:lblOffset val="100"/>
        <c:noMultiLvlLbl val="0"/>
      </c:catAx>
      <c:valAx>
        <c:axId val="199136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86923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Naine_root_control_vs_control_FDR5percent.xlsx]Sheet4'!$M$453</c:f>
              <c:strCache>
                <c:ptCount val="1"/>
                <c:pt idx="0">
                  <c:v>Ma04_t36430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Naine_root_control_vs_control_FDR5percent.xlsx]Sheet4'!$N$452:$P$452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Naine_root_control_vs_control_FDR5percent.xlsx]Sheet4'!$N$453:$P$453</c:f>
              <c:numCache>
                <c:formatCode>General</c:formatCode>
                <c:ptCount val="3"/>
                <c:pt idx="0">
                  <c:v>1.1316559659164622</c:v>
                </c:pt>
                <c:pt idx="1">
                  <c:v>192.36083822442581</c:v>
                </c:pt>
                <c:pt idx="2">
                  <c:v>553.2513938205725</c:v>
                </c:pt>
              </c:numCache>
            </c:numRef>
          </c:val>
        </c:ser>
        <c:ser>
          <c:idx val="1"/>
          <c:order val="1"/>
          <c:tx>
            <c:strRef>
              <c:f>'[genesDE_edgR_v3.12.0_RLE_cachaco_vs_mbwazirume_Grande Naine_root_control_vs_control_FDR5percent.xlsx]Sheet4'!$M$455</c:f>
              <c:strCache>
                <c:ptCount val="1"/>
                <c:pt idx="0">
                  <c:v>Ma04_t36440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Naine_root_control_vs_control_FDR5percent.xlsx]Sheet4'!$N$452:$P$452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Naine_root_control_vs_control_FDR5percent.xlsx]Sheet4'!$N$455:$P$455</c:f>
              <c:numCache>
                <c:formatCode>General</c:formatCode>
                <c:ptCount val="3"/>
                <c:pt idx="0">
                  <c:v>20.645597279635101</c:v>
                </c:pt>
                <c:pt idx="1">
                  <c:v>131.69026565980516</c:v>
                </c:pt>
                <c:pt idx="2">
                  <c:v>845.1433566140779</c:v>
                </c:pt>
              </c:numCache>
            </c:numRef>
          </c:val>
        </c:ser>
        <c:ser>
          <c:idx val="2"/>
          <c:order val="2"/>
          <c:tx>
            <c:strRef>
              <c:f>'[genesDE_edgR_v3.12.0_RLE_cachaco_vs_mbwazirume_Grande Naine_root_control_vs_control_FDR5percent.xlsx]Sheet4'!$M$457</c:f>
              <c:strCache>
                <c:ptCount val="1"/>
                <c:pt idx="0">
                  <c:v>Ma04_t36450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Naine_root_control_vs_control_FDR5percent.xlsx]Sheet4'!$N$452:$P$452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Naine_root_control_vs_control_FDR5percent.xlsx]Sheet4'!$N$457:$P$457</c:f>
              <c:numCache>
                <c:formatCode>General</c:formatCode>
                <c:ptCount val="3"/>
                <c:pt idx="0">
                  <c:v>7.4835879350715606</c:v>
                </c:pt>
                <c:pt idx="1">
                  <c:v>213.72731874903494</c:v>
                </c:pt>
                <c:pt idx="2">
                  <c:v>314.76461381309787</c:v>
                </c:pt>
              </c:numCache>
            </c:numRef>
          </c:val>
        </c:ser>
        <c:ser>
          <c:idx val="3"/>
          <c:order val="3"/>
          <c:tx>
            <c:strRef>
              <c:f>'[genesDE_edgR_v3.12.0_RLE_cachaco_vs_mbwazirume_Grande Naine_root_control_vs_control_FDR5percent.xlsx]Sheet4'!$M$459</c:f>
              <c:strCache>
                <c:ptCount val="1"/>
                <c:pt idx="0">
                  <c:v>Ma10_t01400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Naine_root_control_vs_control_FDR5percent.xlsx]Sheet4'!$N$452:$P$452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Naine_root_control_vs_control_FDR5percent.xlsx]Sheet4'!$N$459:$P$459</c:f>
              <c:numCache>
                <c:formatCode>General</c:formatCode>
                <c:ptCount val="3"/>
                <c:pt idx="0">
                  <c:v>11.935346314059657</c:v>
                </c:pt>
                <c:pt idx="1">
                  <c:v>39.061559406782706</c:v>
                </c:pt>
                <c:pt idx="2">
                  <c:v>22.01457578504229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360512"/>
        <c:axId val="199138624"/>
      </c:barChart>
      <c:catAx>
        <c:axId val="199360512"/>
        <c:scaling>
          <c:orientation val="minMax"/>
        </c:scaling>
        <c:delete val="0"/>
        <c:axPos val="b"/>
        <c:majorTickMark val="out"/>
        <c:minorTickMark val="none"/>
        <c:tickLblPos val="nextTo"/>
        <c:crossAx val="199138624"/>
        <c:crosses val="autoZero"/>
        <c:auto val="1"/>
        <c:lblAlgn val="ctr"/>
        <c:lblOffset val="100"/>
        <c:noMultiLvlLbl val="0"/>
      </c:catAx>
      <c:valAx>
        <c:axId val="199138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93605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Naine_root_control_vs_control_FDR5percent.xlsx]Sheet4'!$A$474</c:f>
              <c:strCache>
                <c:ptCount val="1"/>
                <c:pt idx="0">
                  <c:v>Ma05_t18820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Naine_root_control_vs_control_FDR5percent.xlsx]Sheet4'!$B$473,'[genesDE_edgR_v3.12.0_RLE_cachaco_vs_mbwazirume_Grande Naine_root_control_vs_control_FDR5percent.xlsx]Sheet4'!$D$473,'[genesDE_edgR_v3.12.0_RLE_cachaco_vs_mbwazirume_Grande Naine_root_control_vs_control_FDR5percent.xlsx]Sheet4'!$F$473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Naine_root_control_vs_control_FDR5percent.xlsx]Sheet4'!$B$474,'[genesDE_edgR_v3.12.0_RLE_cachaco_vs_mbwazirume_Grande Naine_root_control_vs_control_FDR5percent.xlsx]Sheet4'!$D$474,'[genesDE_edgR_v3.12.0_RLE_cachaco_vs_mbwazirume_Grande Naine_root_control_vs_control_FDR5percent.xlsx]Sheet4'!$F$474</c:f>
              <c:numCache>
                <c:formatCode>General</c:formatCode>
                <c:ptCount val="3"/>
                <c:pt idx="0">
                  <c:v>194.46306830925209</c:v>
                </c:pt>
                <c:pt idx="1">
                  <c:v>2.1679471491649842</c:v>
                </c:pt>
                <c:pt idx="2">
                  <c:v>2.2223620507774635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Naine_root_control_vs_control_FDR5percent.xlsx]Sheet4'!$A$476</c:f>
              <c:strCache>
                <c:ptCount val="1"/>
                <c:pt idx="0">
                  <c:v>Ma05_t18800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Naine_root_control_vs_control_FDR5percent.xlsx]Sheet4'!$B$473,'[genesDE_edgR_v3.12.0_RLE_cachaco_vs_mbwazirume_Grande Naine_root_control_vs_control_FDR5percent.xlsx]Sheet4'!$D$473,'[genesDE_edgR_v3.12.0_RLE_cachaco_vs_mbwazirume_Grande Naine_root_control_vs_control_FDR5percent.xlsx]Sheet4'!$F$473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Naine_root_control_vs_control_FDR5percent.xlsx]Sheet4'!$B$476,'[genesDE_edgR_v3.12.0_RLE_cachaco_vs_mbwazirume_Grande Naine_root_control_vs_control_FDR5percent.xlsx]Sheet4'!$D$476,'[genesDE_edgR_v3.12.0_RLE_cachaco_vs_mbwazirume_Grande Naine_root_control_vs_control_FDR5percent.xlsx]Sheet4'!$F$476</c:f>
              <c:numCache>
                <c:formatCode>General</c:formatCode>
                <c:ptCount val="3"/>
                <c:pt idx="0">
                  <c:v>682.95332195803167</c:v>
                </c:pt>
                <c:pt idx="1">
                  <c:v>1856.5223392618891</c:v>
                </c:pt>
                <c:pt idx="2">
                  <c:v>1852.8708906030724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361024"/>
        <c:axId val="199206016"/>
      </c:barChart>
      <c:catAx>
        <c:axId val="199361024"/>
        <c:scaling>
          <c:orientation val="minMax"/>
        </c:scaling>
        <c:delete val="0"/>
        <c:axPos val="b"/>
        <c:majorTickMark val="out"/>
        <c:minorTickMark val="none"/>
        <c:tickLblPos val="nextTo"/>
        <c:crossAx val="199206016"/>
        <c:crosses val="autoZero"/>
        <c:auto val="1"/>
        <c:lblAlgn val="ctr"/>
        <c:lblOffset val="100"/>
        <c:noMultiLvlLbl val="0"/>
      </c:catAx>
      <c:valAx>
        <c:axId val="199206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93610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Naine_root_control_vs_control_FDR5percent.xlsx]Sheet4'!$A$495</c:f>
              <c:strCache>
                <c:ptCount val="1"/>
                <c:pt idx="0">
                  <c:v>Ma08_t09420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Naine_root_control_vs_control_FDR5percent.xlsx]Sheet4'!$B$494,'[genesDE_edgR_v3.12.0_RLE_cachaco_vs_mbwazirume_Grande Naine_root_control_vs_control_FDR5percent.xlsx]Sheet4'!$D$494,'[genesDE_edgR_v3.12.0_RLE_cachaco_vs_mbwazirume_Grande Naine_root_control_vs_control_FDR5percent.xlsx]Sheet4'!$F$494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Naine_root_control_vs_control_FDR5percent.xlsx]Sheet4'!$B$495,'[genesDE_edgR_v3.12.0_RLE_cachaco_vs_mbwazirume_Grande Naine_root_control_vs_control_FDR5percent.xlsx]Sheet4'!$D$495,'[genesDE_edgR_v3.12.0_RLE_cachaco_vs_mbwazirume_Grande Naine_root_control_vs_control_FDR5percent.xlsx]Sheet4'!$F$495</c:f>
              <c:numCache>
                <c:formatCode>General</c:formatCode>
                <c:ptCount val="3"/>
                <c:pt idx="0">
                  <c:v>535.85916296862933</c:v>
                </c:pt>
                <c:pt idx="1">
                  <c:v>3.340408903462559</c:v>
                </c:pt>
                <c:pt idx="2">
                  <c:v>25.839640333638144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Naine_root_control_vs_control_FDR5percent.xlsx]Sheet4'!$A$497</c:f>
              <c:strCache>
                <c:ptCount val="1"/>
                <c:pt idx="0">
                  <c:v>Ma11_t05770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Naine_root_control_vs_control_FDR5percent.xlsx]Sheet4'!$B$494,'[genesDE_edgR_v3.12.0_RLE_cachaco_vs_mbwazirume_Grande Naine_root_control_vs_control_FDR5percent.xlsx]Sheet4'!$D$494,'[genesDE_edgR_v3.12.0_RLE_cachaco_vs_mbwazirume_Grande Naine_root_control_vs_control_FDR5percent.xlsx]Sheet4'!$F$494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Naine_root_control_vs_control_FDR5percent.xlsx]Sheet4'!$B$497,'[genesDE_edgR_v3.12.0_RLE_cachaco_vs_mbwazirume_Grande Naine_root_control_vs_control_FDR5percent.xlsx]Sheet4'!$D$497,'[genesDE_edgR_v3.12.0_RLE_cachaco_vs_mbwazirume_Grande Naine_root_control_vs_control_FDR5percent.xlsx]Sheet4'!$F$497</c:f>
              <c:numCache>
                <c:formatCode>General</c:formatCode>
                <c:ptCount val="3"/>
                <c:pt idx="0">
                  <c:v>732.94465969508201</c:v>
                </c:pt>
                <c:pt idx="1">
                  <c:v>876.2650193291006</c:v>
                </c:pt>
                <c:pt idx="2">
                  <c:v>898.0694124454601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Naine_root_control_vs_control_FDR5percent.xlsx]Sheet4'!$A$499</c:f>
              <c:strCache>
                <c:ptCount val="1"/>
                <c:pt idx="0">
                  <c:v>Ma05_t07940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Naine_root_control_vs_control_FDR5percent.xlsx]Sheet4'!$B$494,'[genesDE_edgR_v3.12.0_RLE_cachaco_vs_mbwazirume_Grande Naine_root_control_vs_control_FDR5percent.xlsx]Sheet4'!$D$494,'[genesDE_edgR_v3.12.0_RLE_cachaco_vs_mbwazirume_Grande Naine_root_control_vs_control_FDR5percent.xlsx]Sheet4'!$F$494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Naine_root_control_vs_control_FDR5percent.xlsx]Sheet4'!$B$499,'[genesDE_edgR_v3.12.0_RLE_cachaco_vs_mbwazirume_Grande Naine_root_control_vs_control_FDR5percent.xlsx]Sheet4'!$D$499,'[genesDE_edgR_v3.12.0_RLE_cachaco_vs_mbwazirume_Grande Naine_root_control_vs_control_FDR5percent.xlsx]Sheet4'!$F$499</c:f>
              <c:numCache>
                <c:formatCode>General</c:formatCode>
                <c:ptCount val="3"/>
                <c:pt idx="0">
                  <c:v>5943.6356696954917</c:v>
                </c:pt>
                <c:pt idx="1">
                  <c:v>3987.1940329071836</c:v>
                </c:pt>
                <c:pt idx="2">
                  <c:v>3156.3444299201028</c:v>
                </c:pt>
              </c:numCache>
            </c:numRef>
          </c:val>
        </c:ser>
        <c:ser>
          <c:idx val="1"/>
          <c:order val="3"/>
          <c:tx>
            <c:strRef>
              <c:f>'[genesDE_edgR_v3.12.0_RLE_cachaco_vs_mbwazirume_Grande Naine_root_control_vs_control_FDR5percent.xlsx]Sheet4'!$A$501</c:f>
              <c:strCache>
                <c:ptCount val="1"/>
                <c:pt idx="0">
                  <c:v>Ma09_t16220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'[genesDE_edgR_v3.12.0_RLE_cachaco_vs_mbwazirume_Grande Naine_root_control_vs_control_FDR5percent.xlsx]Sheet4'!$B$494,'[genesDE_edgR_v3.12.0_RLE_cachaco_vs_mbwazirume_Grande Naine_root_control_vs_control_FDR5percent.xlsx]Sheet4'!$D$494,'[genesDE_edgR_v3.12.0_RLE_cachaco_vs_mbwazirume_Grande Naine_root_control_vs_control_FDR5percent.xlsx]Sheet4'!$F$494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Naine_root_control_vs_control_FDR5percent.xlsx]Sheet4'!$B$501,'[genesDE_edgR_v3.12.0_RLE_cachaco_vs_mbwazirume_Grande Naine_root_control_vs_control_FDR5percent.xlsx]Sheet4'!$D$501,'[genesDE_edgR_v3.12.0_RLE_cachaco_vs_mbwazirume_Grande Naine_root_control_vs_control_FDR5percent.xlsx]Sheet4'!$F$501</c:f>
              <c:numCache>
                <c:formatCode>General</c:formatCode>
                <c:ptCount val="3"/>
                <c:pt idx="0">
                  <c:v>1324.1313630230129</c:v>
                </c:pt>
                <c:pt idx="1">
                  <c:v>1436.7761741921536</c:v>
                </c:pt>
                <c:pt idx="2">
                  <c:v>1010.9802956798978</c:v>
                </c:pt>
              </c:numCache>
            </c:numRef>
          </c:val>
        </c:ser>
        <c:ser>
          <c:idx val="3"/>
          <c:order val="4"/>
          <c:tx>
            <c:strRef>
              <c:f>'[genesDE_edgR_v3.12.0_RLE_cachaco_vs_mbwazirume_Grande Naine_root_control_vs_control_FDR5percent.xlsx]Sheet4'!$A$503</c:f>
              <c:strCache>
                <c:ptCount val="1"/>
                <c:pt idx="0">
                  <c:v>Ma03_t08570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'[genesDE_edgR_v3.12.0_RLE_cachaco_vs_mbwazirume_Grande Naine_root_control_vs_control_FDR5percent.xlsx]Sheet4'!$B$494,'[genesDE_edgR_v3.12.0_RLE_cachaco_vs_mbwazirume_Grande Naine_root_control_vs_control_FDR5percent.xlsx]Sheet4'!$D$494,'[genesDE_edgR_v3.12.0_RLE_cachaco_vs_mbwazirume_Grande Naine_root_control_vs_control_FDR5percent.xlsx]Sheet4'!$F$494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Naine_root_control_vs_control_FDR5percent.xlsx]Sheet4'!$B$503,'[genesDE_edgR_v3.12.0_RLE_cachaco_vs_mbwazirume_Grande Naine_root_control_vs_control_FDR5percent.xlsx]Sheet4'!$D$503,'[genesDE_edgR_v3.12.0_RLE_cachaco_vs_mbwazirume_Grande Naine_root_control_vs_control_FDR5percent.xlsx]Sheet4'!$F$503</c:f>
              <c:numCache>
                <c:formatCode>General</c:formatCode>
                <c:ptCount val="3"/>
                <c:pt idx="0">
                  <c:v>717.03571117712238</c:v>
                </c:pt>
                <c:pt idx="1">
                  <c:v>1005.9141135604643</c:v>
                </c:pt>
                <c:pt idx="2">
                  <c:v>813.13935192995984</c:v>
                </c:pt>
              </c:numCache>
            </c:numRef>
          </c:val>
        </c:ser>
        <c:ser>
          <c:idx val="5"/>
          <c:order val="5"/>
          <c:tx>
            <c:strRef>
              <c:f>'[genesDE_edgR_v3.12.0_RLE_cachaco_vs_mbwazirume_Grande Naine_root_control_vs_control_FDR5percent.xlsx]Sheet4'!$A$505</c:f>
              <c:strCache>
                <c:ptCount val="1"/>
                <c:pt idx="0">
                  <c:v>Ma11_t14270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'[genesDE_edgR_v3.12.0_RLE_cachaco_vs_mbwazirume_Grande Naine_root_control_vs_control_FDR5percent.xlsx]Sheet4'!$B$494,'[genesDE_edgR_v3.12.0_RLE_cachaco_vs_mbwazirume_Grande Naine_root_control_vs_control_FDR5percent.xlsx]Sheet4'!$D$494,'[genesDE_edgR_v3.12.0_RLE_cachaco_vs_mbwazirume_Grande Naine_root_control_vs_control_FDR5percent.xlsx]Sheet4'!$F$494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Naine_root_control_vs_control_FDR5percent.xlsx]Sheet4'!$B$505,'[genesDE_edgR_v3.12.0_RLE_cachaco_vs_mbwazirume_Grande Naine_root_control_vs_control_FDR5percent.xlsx]Sheet4'!$D$505,'[genesDE_edgR_v3.12.0_RLE_cachaco_vs_mbwazirume_Grande Naine_root_control_vs_control_FDR5percent.xlsx]Sheet4'!$F$505</c:f>
              <c:numCache>
                <c:formatCode>General</c:formatCode>
                <c:ptCount val="3"/>
                <c:pt idx="0">
                  <c:v>166.90993741788611</c:v>
                </c:pt>
                <c:pt idx="1">
                  <c:v>381.37160395051643</c:v>
                </c:pt>
                <c:pt idx="2">
                  <c:v>480.39024502381625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362048"/>
        <c:axId val="199207744"/>
      </c:barChart>
      <c:catAx>
        <c:axId val="199362048"/>
        <c:scaling>
          <c:orientation val="minMax"/>
        </c:scaling>
        <c:delete val="0"/>
        <c:axPos val="b"/>
        <c:majorTickMark val="out"/>
        <c:minorTickMark val="none"/>
        <c:tickLblPos val="nextTo"/>
        <c:crossAx val="199207744"/>
        <c:crosses val="autoZero"/>
        <c:auto val="1"/>
        <c:lblAlgn val="ctr"/>
        <c:lblOffset val="100"/>
        <c:noMultiLvlLbl val="0"/>
      </c:catAx>
      <c:valAx>
        <c:axId val="199207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93620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Naine_root_control_vs_control_FDR5percent.xlsx]Sheet4'!$A$540</c:f>
              <c:strCache>
                <c:ptCount val="1"/>
                <c:pt idx="0">
                  <c:v>Ma04_t14520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Naine_root_control_vs_control_FDR5percent.xlsx]Sheet4'!$B$539,'[genesDE_edgR_v3.12.0_RLE_cachaco_vs_mbwazirume_Grande Naine_root_control_vs_control_FDR5percent.xlsx]Sheet4'!$D$539,'[genesDE_edgR_v3.12.0_RLE_cachaco_vs_mbwazirume_Grande Naine_root_control_vs_control_FDR5percent.xlsx]Sheet4'!$F$539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Naine_root_control_vs_control_FDR5percent.xlsx]Sheet4'!$B$540,'[genesDE_edgR_v3.12.0_RLE_cachaco_vs_mbwazirume_Grande Naine_root_control_vs_control_FDR5percent.xlsx]Sheet4'!$D$540,'[genesDE_edgR_v3.12.0_RLE_cachaco_vs_mbwazirume_Grande Naine_root_control_vs_control_FDR5percent.xlsx]Sheet4'!$F$540</c:f>
              <c:numCache>
                <c:formatCode>General</c:formatCode>
                <c:ptCount val="3"/>
                <c:pt idx="0">
                  <c:v>251.6852862305156</c:v>
                </c:pt>
                <c:pt idx="1">
                  <c:v>2.2564353288800669</c:v>
                </c:pt>
                <c:pt idx="2">
                  <c:v>7.7981363107403361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362560"/>
        <c:axId val="199209472"/>
      </c:barChart>
      <c:catAx>
        <c:axId val="199362560"/>
        <c:scaling>
          <c:orientation val="minMax"/>
        </c:scaling>
        <c:delete val="0"/>
        <c:axPos val="b"/>
        <c:majorTickMark val="out"/>
        <c:minorTickMark val="none"/>
        <c:tickLblPos val="nextTo"/>
        <c:crossAx val="199209472"/>
        <c:crosses val="autoZero"/>
        <c:auto val="1"/>
        <c:lblAlgn val="ctr"/>
        <c:lblOffset val="100"/>
        <c:noMultiLvlLbl val="0"/>
      </c:catAx>
      <c:valAx>
        <c:axId val="1992094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93625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Naine_root_control_vs_control_FDR5percent.xlsx]Sheet4'!$A$561</c:f>
              <c:strCache>
                <c:ptCount val="1"/>
                <c:pt idx="0">
                  <c:v>Ma04_t39940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Naine_root_control_vs_control_FDR5percent.xlsx]Sheet4'!$B$560,'[genesDE_edgR_v3.12.0_RLE_cachaco_vs_mbwazirume_Grande Naine_root_control_vs_control_FDR5percent.xlsx]Sheet4'!$D$560,'[genesDE_edgR_v3.12.0_RLE_cachaco_vs_mbwazirume_Grande Naine_root_control_vs_control_FDR5percent.xlsx]Sheet4'!$F$560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Naine_root_control_vs_control_FDR5percent.xlsx]Sheet4'!$B$561,'[genesDE_edgR_v3.12.0_RLE_cachaco_vs_mbwazirume_Grande Naine_root_control_vs_control_FDR5percent.xlsx]Sheet4'!$D$561,'[genesDE_edgR_v3.12.0_RLE_cachaco_vs_mbwazirume_Grande Naine_root_control_vs_control_FDR5percent.xlsx]Sheet4'!$F$561</c:f>
              <c:numCache>
                <c:formatCode>General</c:formatCode>
                <c:ptCount val="3"/>
                <c:pt idx="0">
                  <c:v>18.146778614482734</c:v>
                </c:pt>
                <c:pt idx="1">
                  <c:v>236.80031709899981</c:v>
                </c:pt>
                <c:pt idx="2">
                  <c:v>298.84122483038828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Naine_root_control_vs_control_FDR5percent.xlsx]Sheet4'!$A$563</c:f>
              <c:strCache>
                <c:ptCount val="1"/>
                <c:pt idx="0">
                  <c:v>Ma02_t14550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Naine_root_control_vs_control_FDR5percent.xlsx]Sheet4'!$B$560,'[genesDE_edgR_v3.12.0_RLE_cachaco_vs_mbwazirume_Grande Naine_root_control_vs_control_FDR5percent.xlsx]Sheet4'!$D$560,'[genesDE_edgR_v3.12.0_RLE_cachaco_vs_mbwazirume_Grande Naine_root_control_vs_control_FDR5percent.xlsx]Sheet4'!$F$560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Naine_root_control_vs_control_FDR5percent.xlsx]Sheet4'!$B$563,'[genesDE_edgR_v3.12.0_RLE_cachaco_vs_mbwazirume_Grande Naine_root_control_vs_control_FDR5percent.xlsx]Sheet4'!$D$563,'[genesDE_edgR_v3.12.0_RLE_cachaco_vs_mbwazirume_Grande Naine_root_control_vs_control_FDR5percent.xlsx]Sheet4'!$F$563</c:f>
              <c:numCache>
                <c:formatCode>General</c:formatCode>
                <c:ptCount val="3"/>
                <c:pt idx="0">
                  <c:v>2202.0498603133938</c:v>
                </c:pt>
                <c:pt idx="1">
                  <c:v>1898.6076838149515</c:v>
                </c:pt>
                <c:pt idx="2">
                  <c:v>1947.1942689255643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Naine_root_control_vs_control_FDR5percent.xlsx]Sheet4'!$A$565</c:f>
              <c:strCache>
                <c:ptCount val="1"/>
                <c:pt idx="0">
                  <c:v>Ma04_t27910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Naine_root_control_vs_control_FDR5percent.xlsx]Sheet4'!$B$560,'[genesDE_edgR_v3.12.0_RLE_cachaco_vs_mbwazirume_Grande Naine_root_control_vs_control_FDR5percent.xlsx]Sheet4'!$D$560,'[genesDE_edgR_v3.12.0_RLE_cachaco_vs_mbwazirume_Grande Naine_root_control_vs_control_FDR5percent.xlsx]Sheet4'!$F$560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Naine_root_control_vs_control_FDR5percent.xlsx]Sheet4'!$B$565,'[genesDE_edgR_v3.12.0_RLE_cachaco_vs_mbwazirume_Grande Naine_root_control_vs_control_FDR5percent.xlsx]Sheet4'!$D$565,'[genesDE_edgR_v3.12.0_RLE_cachaco_vs_mbwazirume_Grande Naine_root_control_vs_control_FDR5percent.xlsx]Sheet4'!$F$565</c:f>
              <c:numCache>
                <c:formatCode>General</c:formatCode>
                <c:ptCount val="3"/>
                <c:pt idx="0">
                  <c:v>3002.2771136865049</c:v>
                </c:pt>
                <c:pt idx="1">
                  <c:v>2909.7657036161709</c:v>
                </c:pt>
                <c:pt idx="2">
                  <c:v>3099.2862193630708</c:v>
                </c:pt>
              </c:numCache>
            </c:numRef>
          </c:val>
        </c:ser>
        <c:ser>
          <c:idx val="1"/>
          <c:order val="3"/>
          <c:tx>
            <c:strRef>
              <c:f>'[genesDE_edgR_v3.12.0_RLE_cachaco_vs_mbwazirume_Grande Naine_root_control_vs_control_FDR5percent.xlsx]Sheet4'!$A$567</c:f>
              <c:strCache>
                <c:ptCount val="1"/>
                <c:pt idx="0">
                  <c:v>Ma10_t10190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'[genesDE_edgR_v3.12.0_RLE_cachaco_vs_mbwazirume_Grande Naine_root_control_vs_control_FDR5percent.xlsx]Sheet4'!$B$560,'[genesDE_edgR_v3.12.0_RLE_cachaco_vs_mbwazirume_Grande Naine_root_control_vs_control_FDR5percent.xlsx]Sheet4'!$D$560,'[genesDE_edgR_v3.12.0_RLE_cachaco_vs_mbwazirume_Grande Naine_root_control_vs_control_FDR5percent.xlsx]Sheet4'!$F$560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Naine_root_control_vs_control_FDR5percent.xlsx]Sheet4'!$B$567,'[genesDE_edgR_v3.12.0_RLE_cachaco_vs_mbwazirume_Grande Naine_root_control_vs_control_FDR5percent.xlsx]Sheet4'!$D$567,'[genesDE_edgR_v3.12.0_RLE_cachaco_vs_mbwazirume_Grande Naine_root_control_vs_control_FDR5percent.xlsx]Sheet4'!$F$567</c:f>
              <c:numCache>
                <c:formatCode>General</c:formatCode>
                <c:ptCount val="3"/>
                <c:pt idx="0">
                  <c:v>864.88289026887435</c:v>
                </c:pt>
                <c:pt idx="1">
                  <c:v>509.46354593082935</c:v>
                </c:pt>
                <c:pt idx="2">
                  <c:v>696.07107166041794</c:v>
                </c:pt>
              </c:numCache>
            </c:numRef>
          </c:val>
        </c:ser>
        <c:ser>
          <c:idx val="3"/>
          <c:order val="4"/>
          <c:tx>
            <c:strRef>
              <c:f>'[genesDE_edgR_v3.12.0_RLE_cachaco_vs_mbwazirume_Grande Naine_root_control_vs_control_FDR5percent.xlsx]Sheet4'!$A$569</c:f>
              <c:strCache>
                <c:ptCount val="1"/>
                <c:pt idx="0">
                  <c:v>Ma04_t30190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'[genesDE_edgR_v3.12.0_RLE_cachaco_vs_mbwazirume_Grande Naine_root_control_vs_control_FDR5percent.xlsx]Sheet4'!$B$560,'[genesDE_edgR_v3.12.0_RLE_cachaco_vs_mbwazirume_Grande Naine_root_control_vs_control_FDR5percent.xlsx]Sheet4'!$D$560,'[genesDE_edgR_v3.12.0_RLE_cachaco_vs_mbwazirume_Grande Naine_root_control_vs_control_FDR5percent.xlsx]Sheet4'!$F$560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Naine_root_control_vs_control_FDR5percent.xlsx]Sheet4'!$B$569,'[genesDE_edgR_v3.12.0_RLE_cachaco_vs_mbwazirume_Grande Naine_root_control_vs_control_FDR5percent.xlsx]Sheet4'!$D$569,'[genesDE_edgR_v3.12.0_RLE_cachaco_vs_mbwazirume_Grande Naine_root_control_vs_control_FDR5percent.xlsx]Sheet4'!$F$569</c:f>
              <c:numCache>
                <c:formatCode>General</c:formatCode>
                <c:ptCount val="3"/>
                <c:pt idx="0">
                  <c:v>3136.0711237205342</c:v>
                </c:pt>
                <c:pt idx="1">
                  <c:v>3512.2732965649325</c:v>
                </c:pt>
                <c:pt idx="2">
                  <c:v>3235.1969519754971</c:v>
                </c:pt>
              </c:numCache>
            </c:numRef>
          </c:val>
        </c:ser>
        <c:ser>
          <c:idx val="5"/>
          <c:order val="5"/>
          <c:tx>
            <c:strRef>
              <c:f>'[genesDE_edgR_v3.12.0_RLE_cachaco_vs_mbwazirume_Grande Naine_root_control_vs_control_FDR5percent.xlsx]Sheet4'!$A$571</c:f>
              <c:strCache>
                <c:ptCount val="1"/>
                <c:pt idx="0">
                  <c:v>Ma05_t02830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Naine_root_control_vs_control_FDR5percent.xlsx]Sheet4'!$B$560,'[genesDE_edgR_v3.12.0_RLE_cachaco_vs_mbwazirume_Grande Naine_root_control_vs_control_FDR5percent.xlsx]Sheet4'!$D$560,'[genesDE_edgR_v3.12.0_RLE_cachaco_vs_mbwazirume_Grande Naine_root_control_vs_control_FDR5percent.xlsx]Sheet4'!$F$560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Naine_root_control_vs_control_FDR5percent.xlsx]Sheet4'!$B$571,'[genesDE_edgR_v3.12.0_RLE_cachaco_vs_mbwazirume_Grande Naine_root_control_vs_control_FDR5percent.xlsx]Sheet4'!$D$571,'[genesDE_edgR_v3.12.0_RLE_cachaco_vs_mbwazirume_Grande Naine_root_control_vs_control_FDR5percent.xlsx]Sheet4'!$F$571</c:f>
              <c:numCache>
                <c:formatCode>General</c:formatCode>
                <c:ptCount val="3"/>
                <c:pt idx="0">
                  <c:v>4401.000889008842</c:v>
                </c:pt>
                <c:pt idx="1">
                  <c:v>3653.0280109351661</c:v>
                </c:pt>
                <c:pt idx="2">
                  <c:v>3233.3000356116445</c:v>
                </c:pt>
              </c:numCache>
            </c:numRef>
          </c:val>
        </c:ser>
        <c:ser>
          <c:idx val="6"/>
          <c:order val="6"/>
          <c:tx>
            <c:strRef>
              <c:f>'[genesDE_edgR_v3.12.0_RLE_cachaco_vs_mbwazirume_Grande Naine_root_control_vs_control_FDR5percent.xlsx]Sheet4'!$A$573</c:f>
              <c:strCache>
                <c:ptCount val="1"/>
                <c:pt idx="0">
                  <c:v>Ma04_t34290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Naine_root_control_vs_control_FDR5percent.xlsx]Sheet4'!$B$560,'[genesDE_edgR_v3.12.0_RLE_cachaco_vs_mbwazirume_Grande Naine_root_control_vs_control_FDR5percent.xlsx]Sheet4'!$D$560,'[genesDE_edgR_v3.12.0_RLE_cachaco_vs_mbwazirume_Grande Naine_root_control_vs_control_FDR5percent.xlsx]Sheet4'!$F$560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Naine_root_control_vs_control_FDR5percent.xlsx]Sheet4'!$B$573,'[genesDE_edgR_v3.12.0_RLE_cachaco_vs_mbwazirume_Grande Naine_root_control_vs_control_FDR5percent.xlsx]Sheet4'!$D$573,'[genesDE_edgR_v3.12.0_RLE_cachaco_vs_mbwazirume_Grande Naine_root_control_vs_control_FDR5percent.xlsx]Sheet4'!$F$573</c:f>
              <c:numCache>
                <c:formatCode>General</c:formatCode>
                <c:ptCount val="3"/>
                <c:pt idx="0">
                  <c:v>910.69186248772303</c:v>
                </c:pt>
                <c:pt idx="1">
                  <c:v>785.20104316421521</c:v>
                </c:pt>
                <c:pt idx="2">
                  <c:v>791.15126368406334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913984"/>
        <c:axId val="199211776"/>
      </c:barChart>
      <c:catAx>
        <c:axId val="199913984"/>
        <c:scaling>
          <c:orientation val="minMax"/>
        </c:scaling>
        <c:delete val="0"/>
        <c:axPos val="b"/>
        <c:majorTickMark val="out"/>
        <c:minorTickMark val="none"/>
        <c:tickLblPos val="nextTo"/>
        <c:crossAx val="199211776"/>
        <c:crosses val="autoZero"/>
        <c:auto val="1"/>
        <c:lblAlgn val="ctr"/>
        <c:lblOffset val="100"/>
        <c:noMultiLvlLbl val="0"/>
      </c:catAx>
      <c:valAx>
        <c:axId val="1992117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99139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Naine_root_control_vs_control_FDR5percent.xlsx]Sheet4'!$A$602</c:f>
              <c:strCache>
                <c:ptCount val="1"/>
                <c:pt idx="0">
                  <c:v>Ma11_t13680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Naine_root_control_vs_control_FDR5percent.xlsx]Sheet4'!$B$601,'[genesDE_edgR_v3.12.0_RLE_cachaco_vs_mbwazirume_Grande Naine_root_control_vs_control_FDR5percent.xlsx]Sheet4'!$D$601,'[genesDE_edgR_v3.12.0_RLE_cachaco_vs_mbwazirume_Grande Naine_root_control_vs_control_FDR5percent.xlsx]Sheet4'!$F$601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Naine_root_control_vs_control_FDR5percent.xlsx]Sheet4'!$B$602,'[genesDE_edgR_v3.12.0_RLE_cachaco_vs_mbwazirume_Grande Naine_root_control_vs_control_FDR5percent.xlsx]Sheet4'!$D$602,'[genesDE_edgR_v3.12.0_RLE_cachaco_vs_mbwazirume_Grande Naine_root_control_vs_control_FDR5percent.xlsx]Sheet4'!$F$602</c:f>
              <c:numCache>
                <c:formatCode>General</c:formatCode>
                <c:ptCount val="3"/>
                <c:pt idx="0">
                  <c:v>240.54349746408616</c:v>
                </c:pt>
                <c:pt idx="1">
                  <c:v>2263.3899871853378</c:v>
                </c:pt>
                <c:pt idx="2">
                  <c:v>2721.3919573865724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Naine_root_control_vs_control_FDR5percent.xlsx]Sheet4'!$A$604</c:f>
              <c:strCache>
                <c:ptCount val="1"/>
                <c:pt idx="0">
                  <c:v>Ma02_t02540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Naine_root_control_vs_control_FDR5percent.xlsx]Sheet4'!$B$601,'[genesDE_edgR_v3.12.0_RLE_cachaco_vs_mbwazirume_Grande Naine_root_control_vs_control_FDR5percent.xlsx]Sheet4'!$D$601,'[genesDE_edgR_v3.12.0_RLE_cachaco_vs_mbwazirume_Grande Naine_root_control_vs_control_FDR5percent.xlsx]Sheet4'!$F$601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Naine_root_control_vs_control_FDR5percent.xlsx]Sheet4'!$B$604,'[genesDE_edgR_v3.12.0_RLE_cachaco_vs_mbwazirume_Grande Naine_root_control_vs_control_FDR5percent.xlsx]Sheet4'!$D$604,'[genesDE_edgR_v3.12.0_RLE_cachaco_vs_mbwazirume_Grande Naine_root_control_vs_control_FDR5percent.xlsx]Sheet4'!$F$604</c:f>
              <c:numCache>
                <c:formatCode>General</c:formatCode>
                <c:ptCount val="3"/>
                <c:pt idx="0">
                  <c:v>8165.4367493831996</c:v>
                </c:pt>
                <c:pt idx="1">
                  <c:v>8030.2619784635563</c:v>
                </c:pt>
                <c:pt idx="2">
                  <c:v>12579.214258584787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913472"/>
        <c:axId val="199631424"/>
      </c:barChart>
      <c:catAx>
        <c:axId val="199913472"/>
        <c:scaling>
          <c:orientation val="minMax"/>
        </c:scaling>
        <c:delete val="0"/>
        <c:axPos val="b"/>
        <c:majorTickMark val="out"/>
        <c:minorTickMark val="none"/>
        <c:tickLblPos val="nextTo"/>
        <c:crossAx val="199631424"/>
        <c:crosses val="autoZero"/>
        <c:auto val="1"/>
        <c:lblAlgn val="ctr"/>
        <c:lblOffset val="100"/>
        <c:noMultiLvlLbl val="0"/>
      </c:catAx>
      <c:valAx>
        <c:axId val="1996314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99134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Naine_root_control_vs_control_FDR5percent.xlsx]Sheet4'!$A$623</c:f>
              <c:strCache>
                <c:ptCount val="1"/>
                <c:pt idx="0">
                  <c:v>Ma01_t14620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Naine_root_control_vs_control_FDR5percent.xlsx]Sheet4'!$B$622,'[genesDE_edgR_v3.12.0_RLE_cachaco_vs_mbwazirume_Grande Naine_root_control_vs_control_FDR5percent.xlsx]Sheet4'!$D$622,'[genesDE_edgR_v3.12.0_RLE_cachaco_vs_mbwazirume_Grande Naine_root_control_vs_control_FDR5percent.xlsx]Sheet4'!$F$622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Naine_root_control_vs_control_FDR5percent.xlsx]Sheet4'!$B$623,'[genesDE_edgR_v3.12.0_RLE_cachaco_vs_mbwazirume_Grande Naine_root_control_vs_control_FDR5percent.xlsx]Sheet4'!$D$623,'[genesDE_edgR_v3.12.0_RLE_cachaco_vs_mbwazirume_Grande Naine_root_control_vs_control_FDR5percent.xlsx]Sheet4'!$F$623</c:f>
              <c:numCache>
                <c:formatCode>General</c:formatCode>
                <c:ptCount val="3"/>
                <c:pt idx="0">
                  <c:v>588.7819829417756</c:v>
                </c:pt>
                <c:pt idx="1">
                  <c:v>20.169283723178616</c:v>
                </c:pt>
                <c:pt idx="2">
                  <c:v>28.284871735055276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Naine_root_control_vs_control_FDR5percent.xlsx]Sheet4'!$A$625</c:f>
              <c:strCache>
                <c:ptCount val="1"/>
                <c:pt idx="0">
                  <c:v>Ma11_t11800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Naine_root_control_vs_control_FDR5percent.xlsx]Sheet4'!$B$622,'[genesDE_edgR_v3.12.0_RLE_cachaco_vs_mbwazirume_Grande Naine_root_control_vs_control_FDR5percent.xlsx]Sheet4'!$D$622,'[genesDE_edgR_v3.12.0_RLE_cachaco_vs_mbwazirume_Grande Naine_root_control_vs_control_FDR5percent.xlsx]Sheet4'!$F$622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Naine_root_control_vs_control_FDR5percent.xlsx]Sheet4'!$B$625,'[genesDE_edgR_v3.12.0_RLE_cachaco_vs_mbwazirume_Grande Naine_root_control_vs_control_FDR5percent.xlsx]Sheet4'!$D$625,'[genesDE_edgR_v3.12.0_RLE_cachaco_vs_mbwazirume_Grande Naine_root_control_vs_control_FDR5percent.xlsx]Sheet4'!$F$625</c:f>
              <c:numCache>
                <c:formatCode>General</c:formatCode>
                <c:ptCount val="3"/>
                <c:pt idx="0">
                  <c:v>82.55822568233252</c:v>
                </c:pt>
                <c:pt idx="1">
                  <c:v>736.6501712123752</c:v>
                </c:pt>
                <c:pt idx="2">
                  <c:v>594.71436357344123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914496"/>
        <c:axId val="199633152"/>
      </c:barChart>
      <c:catAx>
        <c:axId val="199914496"/>
        <c:scaling>
          <c:orientation val="minMax"/>
        </c:scaling>
        <c:delete val="0"/>
        <c:axPos val="b"/>
        <c:majorTickMark val="out"/>
        <c:minorTickMark val="none"/>
        <c:tickLblPos val="nextTo"/>
        <c:crossAx val="199633152"/>
        <c:crosses val="autoZero"/>
        <c:auto val="1"/>
        <c:lblAlgn val="ctr"/>
        <c:lblOffset val="100"/>
        <c:noMultiLvlLbl val="0"/>
      </c:catAx>
      <c:valAx>
        <c:axId val="1996331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99144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Naine_root_control_vs_control_FDR5percent.xlsx]Sheet4'!$A$644</c:f>
              <c:strCache>
                <c:ptCount val="1"/>
                <c:pt idx="0">
                  <c:v>Ma05_t16660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Naine_root_control_vs_control_FDR5percent.xlsx]Sheet4'!$B$643,'[genesDE_edgR_v3.12.0_RLE_cachaco_vs_mbwazirume_Grande Naine_root_control_vs_control_FDR5percent.xlsx]Sheet4'!$D$643,'[genesDE_edgR_v3.12.0_RLE_cachaco_vs_mbwazirume_Grande Naine_root_control_vs_control_FDR5percent.xlsx]Sheet4'!$F$643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Naine_root_control_vs_control_FDR5percent.xlsx]Sheet4'!$B$644,'[genesDE_edgR_v3.12.0_RLE_cachaco_vs_mbwazirume_Grande Naine_root_control_vs_control_FDR5percent.xlsx]Sheet4'!$D$644,'[genesDE_edgR_v3.12.0_RLE_cachaco_vs_mbwazirume_Grande Naine_root_control_vs_control_FDR5percent.xlsx]Sheet4'!$F$644</c:f>
              <c:numCache>
                <c:formatCode>General</c:formatCode>
                <c:ptCount val="3"/>
                <c:pt idx="0">
                  <c:v>424.55115562695744</c:v>
                </c:pt>
                <c:pt idx="1">
                  <c:v>2.2564353288800669</c:v>
                </c:pt>
                <c:pt idx="2">
                  <c:v>3.4449777514860305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Naine_root_control_vs_control_FDR5percent.xlsx]Sheet4'!$A$646</c:f>
              <c:strCache>
                <c:ptCount val="1"/>
                <c:pt idx="0">
                  <c:v>Ma04_t32100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Naine_root_control_vs_control_FDR5percent.xlsx]Sheet4'!$B$643,'[genesDE_edgR_v3.12.0_RLE_cachaco_vs_mbwazirume_Grande Naine_root_control_vs_control_FDR5percent.xlsx]Sheet4'!$D$643,'[genesDE_edgR_v3.12.0_RLE_cachaco_vs_mbwazirume_Grande Naine_root_control_vs_control_FDR5percent.xlsx]Sheet4'!$F$643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Naine_root_control_vs_control_FDR5percent.xlsx]Sheet4'!$B$646,'[genesDE_edgR_v3.12.0_RLE_cachaco_vs_mbwazirume_Grande Naine_root_control_vs_control_FDR5percent.xlsx]Sheet4'!$D$646,'[genesDE_edgR_v3.12.0_RLE_cachaco_vs_mbwazirume_Grande Naine_root_control_vs_control_FDR5percent.xlsx]Sheet4'!$F$646</c:f>
              <c:numCache>
                <c:formatCode>General</c:formatCode>
                <c:ptCount val="3"/>
                <c:pt idx="0">
                  <c:v>17282.98662236485</c:v>
                </c:pt>
                <c:pt idx="1">
                  <c:v>16334.355121415238</c:v>
                </c:pt>
                <c:pt idx="2">
                  <c:v>18606.127662284121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915008"/>
        <c:axId val="199634880"/>
      </c:barChart>
      <c:catAx>
        <c:axId val="199915008"/>
        <c:scaling>
          <c:orientation val="minMax"/>
        </c:scaling>
        <c:delete val="0"/>
        <c:axPos val="b"/>
        <c:majorTickMark val="out"/>
        <c:minorTickMark val="none"/>
        <c:tickLblPos val="nextTo"/>
        <c:crossAx val="199634880"/>
        <c:crosses val="autoZero"/>
        <c:auto val="1"/>
        <c:lblAlgn val="ctr"/>
        <c:lblOffset val="100"/>
        <c:noMultiLvlLbl val="0"/>
      </c:catAx>
      <c:valAx>
        <c:axId val="1996348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99150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Naine_root_control_vs_control_FDR5percent.xlsx]Sheet4'!$A$665</c:f>
              <c:strCache>
                <c:ptCount val="1"/>
                <c:pt idx="0">
                  <c:v>Ma11_t19840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Naine_root_control_vs_control_FDR5percent.xlsx]Sheet4'!$B$664,'[genesDE_edgR_v3.12.0_RLE_cachaco_vs_mbwazirume_Grande Naine_root_control_vs_control_FDR5percent.xlsx]Sheet4'!$D$664,'[genesDE_edgR_v3.12.0_RLE_cachaco_vs_mbwazirume_Grande Naine_root_control_vs_control_FDR5percent.xlsx]Sheet4'!$F$664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Naine_root_control_vs_control_FDR5percent.xlsx]Sheet4'!$B$665,'[genesDE_edgR_v3.12.0_RLE_cachaco_vs_mbwazirume_Grande Naine_root_control_vs_control_FDR5percent.xlsx]Sheet4'!$D$665,'[genesDE_edgR_v3.12.0_RLE_cachaco_vs_mbwazirume_Grande Naine_root_control_vs_control_FDR5percent.xlsx]Sheet4'!$F$665</c:f>
              <c:numCache>
                <c:formatCode>General</c:formatCode>
                <c:ptCount val="3"/>
                <c:pt idx="0">
                  <c:v>1.1316559659164622</c:v>
                </c:pt>
                <c:pt idx="1">
                  <c:v>215.89084312785198</c:v>
                </c:pt>
                <c:pt idx="2">
                  <c:v>263.04557632273298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Naine_root_control_vs_control_FDR5percent.xlsx]Sheet4'!$A$667</c:f>
              <c:strCache>
                <c:ptCount val="1"/>
                <c:pt idx="0">
                  <c:v>Ma08_t12030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Naine_root_control_vs_control_FDR5percent.xlsx]Sheet4'!$B$664,'[genesDE_edgR_v3.12.0_RLE_cachaco_vs_mbwazirume_Grande Naine_root_control_vs_control_FDR5percent.xlsx]Sheet4'!$D$664,'[genesDE_edgR_v3.12.0_RLE_cachaco_vs_mbwazirume_Grande Naine_root_control_vs_control_FDR5percent.xlsx]Sheet4'!$F$664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Naine_root_control_vs_control_FDR5percent.xlsx]Sheet4'!$B$667,'[genesDE_edgR_v3.12.0_RLE_cachaco_vs_mbwazirume_Grande Naine_root_control_vs_control_FDR5percent.xlsx]Sheet4'!$D$667,'[genesDE_edgR_v3.12.0_RLE_cachaco_vs_mbwazirume_Grande Naine_root_control_vs_control_FDR5percent.xlsx]Sheet4'!$F$667</c:f>
              <c:numCache>
                <c:formatCode>General</c:formatCode>
                <c:ptCount val="3"/>
                <c:pt idx="0">
                  <c:v>167.90962881830265</c:v>
                </c:pt>
                <c:pt idx="1">
                  <c:v>20.963705600273055</c:v>
                </c:pt>
                <c:pt idx="2">
                  <c:v>52.073192092293425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Naine_root_control_vs_control_FDR5percent.xlsx]Sheet4'!$A$669</c:f>
              <c:strCache>
                <c:ptCount val="1"/>
                <c:pt idx="0">
                  <c:v>Ma11_t02670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Naine_root_control_vs_control_FDR5percent.xlsx]Sheet4'!$B$664,'[genesDE_edgR_v3.12.0_RLE_cachaco_vs_mbwazirume_Grande Naine_root_control_vs_control_FDR5percent.xlsx]Sheet4'!$D$664,'[genesDE_edgR_v3.12.0_RLE_cachaco_vs_mbwazirume_Grande Naine_root_control_vs_control_FDR5percent.xlsx]Sheet4'!$F$664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Naine_root_control_vs_control_FDR5percent.xlsx]Sheet4'!$B$669,'[genesDE_edgR_v3.12.0_RLE_cachaco_vs_mbwazirume_Grande Naine_root_control_vs_control_FDR5percent.xlsx]Sheet4'!$D$669,'[genesDE_edgR_v3.12.0_RLE_cachaco_vs_mbwazirume_Grande Naine_root_control_vs_control_FDR5percent.xlsx]Sheet4'!$F$669</c:f>
              <c:numCache>
                <c:formatCode>General</c:formatCode>
                <c:ptCount val="3"/>
                <c:pt idx="0">
                  <c:v>5.8974233226638173</c:v>
                </c:pt>
                <c:pt idx="1">
                  <c:v>310.55297437310486</c:v>
                </c:pt>
                <c:pt idx="2">
                  <c:v>67.054988814404851</c:v>
                </c:pt>
              </c:numCache>
            </c:numRef>
          </c:val>
        </c:ser>
        <c:ser>
          <c:idx val="1"/>
          <c:order val="3"/>
          <c:tx>
            <c:strRef>
              <c:f>'[genesDE_edgR_v3.12.0_RLE_cachaco_vs_mbwazirume_Grande Naine_root_control_vs_control_FDR5percent.xlsx]Sheet4'!$A$671</c:f>
              <c:strCache>
                <c:ptCount val="1"/>
                <c:pt idx="0">
                  <c:v>Ma11_t02680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'[genesDE_edgR_v3.12.0_RLE_cachaco_vs_mbwazirume_Grande Naine_root_control_vs_control_FDR5percent.xlsx]Sheet4'!$B$664,'[genesDE_edgR_v3.12.0_RLE_cachaco_vs_mbwazirume_Grande Naine_root_control_vs_control_FDR5percent.xlsx]Sheet4'!$D$664,'[genesDE_edgR_v3.12.0_RLE_cachaco_vs_mbwazirume_Grande Naine_root_control_vs_control_FDR5percent.xlsx]Sheet4'!$F$664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Naine_root_control_vs_control_FDR5percent.xlsx]Sheet4'!$B$671,'[genesDE_edgR_v3.12.0_RLE_cachaco_vs_mbwazirume_Grande Naine_root_control_vs_control_FDR5percent.xlsx]Sheet4'!$D$671,'[genesDE_edgR_v3.12.0_RLE_cachaco_vs_mbwazirume_Grande Naine_root_control_vs_control_FDR5percent.xlsx]Sheet4'!$F$671</c:f>
              <c:numCache>
                <c:formatCode>General</c:formatCode>
                <c:ptCount val="3"/>
                <c:pt idx="0">
                  <c:v>9.21388897597339</c:v>
                </c:pt>
                <c:pt idx="1">
                  <c:v>18.64484099036201</c:v>
                </c:pt>
                <c:pt idx="2">
                  <c:v>2.2223620507774635</c:v>
                </c:pt>
              </c:numCache>
            </c:numRef>
          </c:val>
        </c:ser>
        <c:ser>
          <c:idx val="3"/>
          <c:order val="4"/>
          <c:tx>
            <c:strRef>
              <c:f>'[genesDE_edgR_v3.12.0_RLE_cachaco_vs_mbwazirume_Grande Naine_root_control_vs_control_FDR5percent.xlsx]Sheet4'!$A$673</c:f>
              <c:strCache>
                <c:ptCount val="1"/>
                <c:pt idx="0">
                  <c:v>Ma05_t10000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'[genesDE_edgR_v3.12.0_RLE_cachaco_vs_mbwazirume_Grande Naine_root_control_vs_control_FDR5percent.xlsx]Sheet4'!$B$664,'[genesDE_edgR_v3.12.0_RLE_cachaco_vs_mbwazirume_Grande Naine_root_control_vs_control_FDR5percent.xlsx]Sheet4'!$D$664,'[genesDE_edgR_v3.12.0_RLE_cachaco_vs_mbwazirume_Grande Naine_root_control_vs_control_FDR5percent.xlsx]Sheet4'!$F$664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Naine_root_control_vs_control_FDR5percent.xlsx]Sheet4'!$B$673,'[genesDE_edgR_v3.12.0_RLE_cachaco_vs_mbwazirume_Grande Naine_root_control_vs_control_FDR5percent.xlsx]Sheet4'!$D$673,'[genesDE_edgR_v3.12.0_RLE_cachaco_vs_mbwazirume_Grande Naine_root_control_vs_control_FDR5percent.xlsx]Sheet4'!$F$673</c:f>
              <c:numCache>
                <c:formatCode>General</c:formatCode>
                <c:ptCount val="3"/>
                <c:pt idx="0">
                  <c:v>456.37235380480809</c:v>
                </c:pt>
                <c:pt idx="1">
                  <c:v>522.78731871165678</c:v>
                </c:pt>
                <c:pt idx="2">
                  <c:v>709.92759897818678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915520"/>
        <c:axId val="199636608"/>
      </c:barChart>
      <c:catAx>
        <c:axId val="199915520"/>
        <c:scaling>
          <c:orientation val="minMax"/>
        </c:scaling>
        <c:delete val="0"/>
        <c:axPos val="b"/>
        <c:majorTickMark val="out"/>
        <c:minorTickMark val="none"/>
        <c:tickLblPos val="nextTo"/>
        <c:crossAx val="199636608"/>
        <c:crosses val="autoZero"/>
        <c:auto val="1"/>
        <c:lblAlgn val="ctr"/>
        <c:lblOffset val="100"/>
        <c:noMultiLvlLbl val="0"/>
      </c:catAx>
      <c:valAx>
        <c:axId val="1996366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99155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Naine_root_control_vs_control_FDR5percent.xlsx]Sheet4'!$A$45</c:f>
              <c:strCache>
                <c:ptCount val="1"/>
                <c:pt idx="0">
                  <c:v>Ma11_t00590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Naine_root_control_vs_control_FDR5percent.xlsx]Sheet4'!$B$44,'[genesDE_edgR_v3.12.0_RLE_cachaco_vs_mbwazirume_Grande Naine_root_control_vs_control_FDR5percent.xlsx]Sheet4'!$D$44,'[genesDE_edgR_v3.12.0_RLE_cachaco_vs_mbwazirume_Grande Naine_root_control_vs_control_FDR5percent.xlsx]Sheet4'!$F$44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Naine_root_control_vs_control_FDR5percent.xlsx]Sheet4'!$B$45,'[genesDE_edgR_v3.12.0_RLE_cachaco_vs_mbwazirume_Grande Naine_root_control_vs_control_FDR5percent.xlsx]Sheet4'!$D$45,'[genesDE_edgR_v3.12.0_RLE_cachaco_vs_mbwazirume_Grande Naine_root_control_vs_control_FDR5percent.xlsx]Sheet4'!$F$45</c:f>
              <c:numCache>
                <c:formatCode>General</c:formatCode>
                <c:ptCount val="3"/>
                <c:pt idx="0">
                  <c:v>803.3394861393399</c:v>
                </c:pt>
                <c:pt idx="1">
                  <c:v>6.2142897500069028</c:v>
                </c:pt>
                <c:pt idx="2">
                  <c:v>5.7986436106025421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6207232"/>
        <c:axId val="161569536"/>
      </c:barChart>
      <c:catAx>
        <c:axId val="186207232"/>
        <c:scaling>
          <c:orientation val="minMax"/>
        </c:scaling>
        <c:delete val="0"/>
        <c:axPos val="b"/>
        <c:majorTickMark val="out"/>
        <c:minorTickMark val="none"/>
        <c:tickLblPos val="nextTo"/>
        <c:crossAx val="161569536"/>
        <c:crosses val="autoZero"/>
        <c:auto val="1"/>
        <c:lblAlgn val="ctr"/>
        <c:lblOffset val="100"/>
        <c:noMultiLvlLbl val="0"/>
      </c:catAx>
      <c:valAx>
        <c:axId val="1615695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62072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Naine_root_control_vs_control_FDR5percent.xlsx]Sheet4'!$A$859</c:f>
              <c:strCache>
                <c:ptCount val="1"/>
                <c:pt idx="0">
                  <c:v>Ma05_t09570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Naine_root_control_vs_control_FDR5percent.xlsx]Sheet4'!$B$858,'[genesDE_edgR_v3.12.0_RLE_cachaco_vs_mbwazirume_Grande Naine_root_control_vs_control_FDR5percent.xlsx]Sheet4'!$D$858,'[genesDE_edgR_v3.12.0_RLE_cachaco_vs_mbwazirume_Grande Naine_root_control_vs_control_FDR5percent.xlsx]Sheet4'!$F$858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Naine_root_control_vs_control_FDR5percent.xlsx]Sheet4'!$B$859,'[genesDE_edgR_v3.12.0_RLE_cachaco_vs_mbwazirume_Grande Naine_root_control_vs_control_FDR5percent.xlsx]Sheet4'!$D$859,'[genesDE_edgR_v3.12.0_RLE_cachaco_vs_mbwazirume_Grande Naine_root_control_vs_control_FDR5percent.xlsx]Sheet4'!$F$859</c:f>
              <c:numCache>
                <c:formatCode>General</c:formatCode>
                <c:ptCount val="3"/>
                <c:pt idx="0">
                  <c:v>431.96620111402274</c:v>
                </c:pt>
                <c:pt idx="1">
                  <c:v>0</c:v>
                </c:pt>
                <c:pt idx="2">
                  <c:v>1.0653982542384206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Naine_root_control_vs_control_FDR5percent.xlsx]Sheet4'!$A$861</c:f>
              <c:strCache>
                <c:ptCount val="1"/>
                <c:pt idx="0">
                  <c:v>Ma01_t21950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Naine_root_control_vs_control_FDR5percent.xlsx]Sheet4'!$B$858,'[genesDE_edgR_v3.12.0_RLE_cachaco_vs_mbwazirume_Grande Naine_root_control_vs_control_FDR5percent.xlsx]Sheet4'!$D$858,'[genesDE_edgR_v3.12.0_RLE_cachaco_vs_mbwazirume_Grande Naine_root_control_vs_control_FDR5percent.xlsx]Sheet4'!$F$858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Naine_root_control_vs_control_FDR5percent.xlsx]Sheet4'!$B$861,'[genesDE_edgR_v3.12.0_RLE_cachaco_vs_mbwazirume_Grande Naine_root_control_vs_control_FDR5percent.xlsx]Sheet4'!$D$861,'[genesDE_edgR_v3.12.0_RLE_cachaco_vs_mbwazirume_Grande Naine_root_control_vs_control_FDR5percent.xlsx]Sheet4'!$F$861</c:f>
              <c:numCache>
                <c:formatCode>General</c:formatCode>
                <c:ptCount val="3"/>
                <c:pt idx="0">
                  <c:v>3790.7423596084018</c:v>
                </c:pt>
                <c:pt idx="1">
                  <c:v>2300.7716575973736</c:v>
                </c:pt>
                <c:pt idx="2">
                  <c:v>4398.7455596082373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Naine_root_control_vs_control_FDR5percent.xlsx]Sheet4'!$A$863</c:f>
              <c:strCache>
                <c:ptCount val="1"/>
                <c:pt idx="0">
                  <c:v>Ma03_t21570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Naine_root_control_vs_control_FDR5percent.xlsx]Sheet4'!$B$858,'[genesDE_edgR_v3.12.0_RLE_cachaco_vs_mbwazirume_Grande Naine_root_control_vs_control_FDR5percent.xlsx]Sheet4'!$D$858,'[genesDE_edgR_v3.12.0_RLE_cachaco_vs_mbwazirume_Grande Naine_root_control_vs_control_FDR5percent.xlsx]Sheet4'!$F$858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Naine_root_control_vs_control_FDR5percent.xlsx]Sheet4'!$B$863,'[genesDE_edgR_v3.12.0_RLE_cachaco_vs_mbwazirume_Grande Naine_root_control_vs_control_FDR5percent.xlsx]Sheet4'!$D$863,'[genesDE_edgR_v3.12.0_RLE_cachaco_vs_mbwazirume_Grande Naine_root_control_vs_control_FDR5percent.xlsx]Sheet4'!$F$863</c:f>
              <c:numCache>
                <c:formatCode>General</c:formatCode>
                <c:ptCount val="3"/>
                <c:pt idx="0">
                  <c:v>156.40470171020729</c:v>
                </c:pt>
                <c:pt idx="1">
                  <c:v>54.526741148425643</c:v>
                </c:pt>
                <c:pt idx="2">
                  <c:v>296.07638879708043</c:v>
                </c:pt>
              </c:numCache>
            </c:numRef>
          </c:val>
        </c:ser>
        <c:ser>
          <c:idx val="1"/>
          <c:order val="3"/>
          <c:tx>
            <c:strRef>
              <c:f>'[genesDE_edgR_v3.12.0_RLE_cachaco_vs_mbwazirume_Grande Naine_root_control_vs_control_FDR5percent.xlsx]Sheet4'!$A$865</c:f>
              <c:strCache>
                <c:ptCount val="1"/>
                <c:pt idx="0">
                  <c:v>Ma04_t08970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Naine_root_control_vs_control_FDR5percent.xlsx]Sheet4'!$B$858,'[genesDE_edgR_v3.12.0_RLE_cachaco_vs_mbwazirume_Grande Naine_root_control_vs_control_FDR5percent.xlsx]Sheet4'!$D$858,'[genesDE_edgR_v3.12.0_RLE_cachaco_vs_mbwazirume_Grande Naine_root_control_vs_control_FDR5percent.xlsx]Sheet4'!$F$858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Naine_root_control_vs_control_FDR5percent.xlsx]Sheet4'!$B$865,'[genesDE_edgR_v3.12.0_RLE_cachaco_vs_mbwazirume_Grande Naine_root_control_vs_control_FDR5percent.xlsx]Sheet4'!$D$865,'[genesDE_edgR_v3.12.0_RLE_cachaco_vs_mbwazirume_Grande Naine_root_control_vs_control_FDR5percent.xlsx]Sheet4'!$F$865</c:f>
              <c:numCache>
                <c:formatCode>General</c:formatCode>
                <c:ptCount val="3"/>
                <c:pt idx="0">
                  <c:v>0</c:v>
                </c:pt>
                <c:pt idx="1">
                  <c:v>5.5003269998466093</c:v>
                </c:pt>
                <c:pt idx="2">
                  <c:v>3.0648909543762142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916032"/>
        <c:axId val="199638336"/>
      </c:barChart>
      <c:catAx>
        <c:axId val="199916032"/>
        <c:scaling>
          <c:orientation val="minMax"/>
        </c:scaling>
        <c:delete val="0"/>
        <c:axPos val="b"/>
        <c:majorTickMark val="out"/>
        <c:minorTickMark val="none"/>
        <c:tickLblPos val="nextTo"/>
        <c:crossAx val="199638336"/>
        <c:crosses val="autoZero"/>
        <c:auto val="1"/>
        <c:lblAlgn val="ctr"/>
        <c:lblOffset val="100"/>
        <c:noMultiLvlLbl val="0"/>
      </c:catAx>
      <c:valAx>
        <c:axId val="1996383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99160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Naine_root_control_vs_control_FDR5percent.xlsx]Sheet4'!$A$890</c:f>
              <c:strCache>
                <c:ptCount val="1"/>
                <c:pt idx="0">
                  <c:v>Ma11_t24100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Naine_root_control_vs_control_FDR5percent.xlsx]Sheet4'!$B$889,'[genesDE_edgR_v3.12.0_RLE_cachaco_vs_mbwazirume_Grande Naine_root_control_vs_control_FDR5percent.xlsx]Sheet4'!$D$889,'[genesDE_edgR_v3.12.0_RLE_cachaco_vs_mbwazirume_Grande Naine_root_control_vs_control_FDR5percent.xlsx]Sheet4'!$F$889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Naine_root_control_vs_control_FDR5percent.xlsx]Sheet4'!$B$890,'[genesDE_edgR_v3.12.0_RLE_cachaco_vs_mbwazirume_Grande Naine_root_control_vs_control_FDR5percent.xlsx]Sheet4'!$D$890,'[genesDE_edgR_v3.12.0_RLE_cachaco_vs_mbwazirume_Grande Naine_root_control_vs_control_FDR5percent.xlsx]Sheet4'!$F$890</c:f>
              <c:numCache>
                <c:formatCode>General</c:formatCode>
                <c:ptCount val="3"/>
                <c:pt idx="0">
                  <c:v>900.83785768891801</c:v>
                </c:pt>
                <c:pt idx="1">
                  <c:v>47.10787343299743</c:v>
                </c:pt>
                <c:pt idx="2">
                  <c:v>134.25165802914978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Naine_root_control_vs_control_FDR5percent.xlsx]Sheet4'!$A$892</c:f>
              <c:strCache>
                <c:ptCount val="1"/>
                <c:pt idx="0">
                  <c:v>Ma11_t12990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Naine_root_control_vs_control_FDR5percent.xlsx]Sheet4'!$B$889,'[genesDE_edgR_v3.12.0_RLE_cachaco_vs_mbwazirume_Grande Naine_root_control_vs_control_FDR5percent.xlsx]Sheet4'!$D$889,'[genesDE_edgR_v3.12.0_RLE_cachaco_vs_mbwazirume_Grande Naine_root_control_vs_control_FDR5percent.xlsx]Sheet4'!$F$889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Naine_root_control_vs_control_FDR5percent.xlsx]Sheet4'!$B$892,'[genesDE_edgR_v3.12.0_RLE_cachaco_vs_mbwazirume_Grande Naine_root_control_vs_control_FDR5percent.xlsx]Sheet4'!$D$892,'[genesDE_edgR_v3.12.0_RLE_cachaco_vs_mbwazirume_Grande Naine_root_control_vs_control_FDR5percent.xlsx]Sheet4'!$F$892</c:f>
              <c:numCache>
                <c:formatCode>General</c:formatCode>
                <c:ptCount val="3"/>
                <c:pt idx="0">
                  <c:v>1355.543717666854</c:v>
                </c:pt>
                <c:pt idx="1">
                  <c:v>1506.0764809174768</c:v>
                </c:pt>
                <c:pt idx="2">
                  <c:v>1960.5965418246765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Naine_root_control_vs_control_FDR5percent.xlsx]Sheet4'!$A$894</c:f>
              <c:strCache>
                <c:ptCount val="1"/>
                <c:pt idx="0">
                  <c:v>Ma04_t38160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Naine_root_control_vs_control_FDR5percent.xlsx]Sheet4'!$B$889,'[genesDE_edgR_v3.12.0_RLE_cachaco_vs_mbwazirume_Grande Naine_root_control_vs_control_FDR5percent.xlsx]Sheet4'!$D$889,'[genesDE_edgR_v3.12.0_RLE_cachaco_vs_mbwazirume_Grande Naine_root_control_vs_control_FDR5percent.xlsx]Sheet4'!$F$889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Naine_root_control_vs_control_FDR5percent.xlsx]Sheet4'!$B$894,'[genesDE_edgR_v3.12.0_RLE_cachaco_vs_mbwazirume_Grande Naine_root_control_vs_control_FDR5percent.xlsx]Sheet4'!$D$894,'[genesDE_edgR_v3.12.0_RLE_cachaco_vs_mbwazirume_Grande Naine_root_control_vs_control_FDR5percent.xlsx]Sheet4'!$F$894</c:f>
              <c:numCache>
                <c:formatCode>General</c:formatCode>
                <c:ptCount val="3"/>
                <c:pt idx="0">
                  <c:v>8525.4900501330339</c:v>
                </c:pt>
                <c:pt idx="1">
                  <c:v>7237.2612129707431</c:v>
                </c:pt>
                <c:pt idx="2">
                  <c:v>7978.3349953321467</c:v>
                </c:pt>
              </c:numCache>
            </c:numRef>
          </c:val>
        </c:ser>
        <c:ser>
          <c:idx val="1"/>
          <c:order val="3"/>
          <c:tx>
            <c:strRef>
              <c:f>'[genesDE_edgR_v3.12.0_RLE_cachaco_vs_mbwazirume_Grande Naine_root_control_vs_control_FDR5percent.xlsx]Sheet4'!$A$896</c:f>
              <c:strCache>
                <c:ptCount val="1"/>
                <c:pt idx="0">
                  <c:v>Ma01_t08150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'[genesDE_edgR_v3.12.0_RLE_cachaco_vs_mbwazirume_Grande Naine_root_control_vs_control_FDR5percent.xlsx]Sheet4'!$B$889,'[genesDE_edgR_v3.12.0_RLE_cachaco_vs_mbwazirume_Grande Naine_root_control_vs_control_FDR5percent.xlsx]Sheet4'!$D$889,'[genesDE_edgR_v3.12.0_RLE_cachaco_vs_mbwazirume_Grande Naine_root_control_vs_control_FDR5percent.xlsx]Sheet4'!$F$889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Naine_root_control_vs_control_FDR5percent.xlsx]Sheet4'!$B$896,'[genesDE_edgR_v3.12.0_RLE_cachaco_vs_mbwazirume_Grande Naine_root_control_vs_control_FDR5percent.xlsx]Sheet4'!$D$896,'[genesDE_edgR_v3.12.0_RLE_cachaco_vs_mbwazirume_Grande Naine_root_control_vs_control_FDR5percent.xlsx]Sheet4'!$F$896</c:f>
              <c:numCache>
                <c:formatCode>General</c:formatCode>
                <c:ptCount val="3"/>
                <c:pt idx="0">
                  <c:v>3262.511797045755</c:v>
                </c:pt>
                <c:pt idx="1">
                  <c:v>2695.7604965788323</c:v>
                </c:pt>
                <c:pt idx="2">
                  <c:v>3422.9254852350223</c:v>
                </c:pt>
              </c:numCache>
            </c:numRef>
          </c:val>
        </c:ser>
        <c:ser>
          <c:idx val="3"/>
          <c:order val="4"/>
          <c:tx>
            <c:strRef>
              <c:f>'[genesDE_edgR_v3.12.0_RLE_cachaco_vs_mbwazirume_Grande Naine_root_control_vs_control_FDR5percent.xlsx]Sheet4'!$A$898</c:f>
              <c:strCache>
                <c:ptCount val="1"/>
                <c:pt idx="0">
                  <c:v>Ma02_t03270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'[genesDE_edgR_v3.12.0_RLE_cachaco_vs_mbwazirume_Grande Naine_root_control_vs_control_FDR5percent.xlsx]Sheet4'!$B$889,'[genesDE_edgR_v3.12.0_RLE_cachaco_vs_mbwazirume_Grande Naine_root_control_vs_control_FDR5percent.xlsx]Sheet4'!$D$889,'[genesDE_edgR_v3.12.0_RLE_cachaco_vs_mbwazirume_Grande Naine_root_control_vs_control_FDR5percent.xlsx]Sheet4'!$F$889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Naine_root_control_vs_control_FDR5percent.xlsx]Sheet4'!$B$898,'[genesDE_edgR_v3.12.0_RLE_cachaco_vs_mbwazirume_Grande Naine_root_control_vs_control_FDR5percent.xlsx]Sheet4'!$D$898,'[genesDE_edgR_v3.12.0_RLE_cachaco_vs_mbwazirume_Grande Naine_root_control_vs_control_FDR5percent.xlsx]Sheet4'!$F$898</c:f>
              <c:numCache>
                <c:formatCode>General</c:formatCode>
                <c:ptCount val="3"/>
                <c:pt idx="0">
                  <c:v>325.4309803631611</c:v>
                </c:pt>
                <c:pt idx="1">
                  <c:v>282.56252729982731</c:v>
                </c:pt>
                <c:pt idx="2">
                  <c:v>323.94029230936877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0307712"/>
        <c:axId val="199755456"/>
      </c:barChart>
      <c:catAx>
        <c:axId val="200307712"/>
        <c:scaling>
          <c:orientation val="minMax"/>
        </c:scaling>
        <c:delete val="0"/>
        <c:axPos val="b"/>
        <c:majorTickMark val="out"/>
        <c:minorTickMark val="none"/>
        <c:tickLblPos val="nextTo"/>
        <c:crossAx val="199755456"/>
        <c:crosses val="autoZero"/>
        <c:auto val="1"/>
        <c:lblAlgn val="ctr"/>
        <c:lblOffset val="100"/>
        <c:noMultiLvlLbl val="0"/>
      </c:catAx>
      <c:valAx>
        <c:axId val="199755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3077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Naine_root_control_vs_control_FDR5percent.xlsx]Sheet4'!$A$921</c:f>
              <c:strCache>
                <c:ptCount val="1"/>
                <c:pt idx="0">
                  <c:v>Ma05_t17890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Naine_root_control_vs_control_FDR5percent.xlsx]Sheet4'!$B$920,'[genesDE_edgR_v3.12.0_RLE_cachaco_vs_mbwazirume_Grande Naine_root_control_vs_control_FDR5percent.xlsx]Sheet4'!$D$920,'[genesDE_edgR_v3.12.0_RLE_cachaco_vs_mbwazirume_Grande Naine_root_control_vs_control_FDR5percent.xlsx]Sheet4'!$F$920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Naine_root_control_vs_control_FDR5percent.xlsx]Sheet4'!$B$921,'[genesDE_edgR_v3.12.0_RLE_cachaco_vs_mbwazirume_Grande Naine_root_control_vs_control_FDR5percent.xlsx]Sheet4'!$D$921,'[genesDE_edgR_v3.12.0_RLE_cachaco_vs_mbwazirume_Grande Naine_root_control_vs_control_FDR5percent.xlsx]Sheet4'!$F$921</c:f>
              <c:numCache>
                <c:formatCode>General</c:formatCode>
                <c:ptCount val="3"/>
                <c:pt idx="0">
                  <c:v>74.627787716829957</c:v>
                </c:pt>
                <c:pt idx="1">
                  <c:v>1008.4881592998286</c:v>
                </c:pt>
                <c:pt idx="2">
                  <c:v>1263.4346765017535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Naine_root_control_vs_control_FDR5percent.xlsx]Sheet4'!$A$923</c:f>
              <c:strCache>
                <c:ptCount val="1"/>
                <c:pt idx="0">
                  <c:v>Ma09_t02360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Naine_root_control_vs_control_FDR5percent.xlsx]Sheet4'!$B$920,'[genesDE_edgR_v3.12.0_RLE_cachaco_vs_mbwazirume_Grande Naine_root_control_vs_control_FDR5percent.xlsx]Sheet4'!$D$920,'[genesDE_edgR_v3.12.0_RLE_cachaco_vs_mbwazirume_Grande Naine_root_control_vs_control_FDR5percent.xlsx]Sheet4'!$F$920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Naine_root_control_vs_control_FDR5percent.xlsx]Sheet4'!$B$923,'[genesDE_edgR_v3.12.0_RLE_cachaco_vs_mbwazirume_Grande Naine_root_control_vs_control_FDR5percent.xlsx]Sheet4'!$D$923,'[genesDE_edgR_v3.12.0_RLE_cachaco_vs_mbwazirume_Grande Naine_root_control_vs_control_FDR5percent.xlsx]Sheet4'!$F$923</c:f>
              <c:numCache>
                <c:formatCode>General</c:formatCode>
                <c:ptCount val="3"/>
                <c:pt idx="0">
                  <c:v>4526.0404301128356</c:v>
                </c:pt>
                <c:pt idx="1">
                  <c:v>3652.6814409465583</c:v>
                </c:pt>
                <c:pt idx="2">
                  <c:v>4032.1625957888418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0308736"/>
        <c:axId val="199757184"/>
      </c:barChart>
      <c:catAx>
        <c:axId val="200308736"/>
        <c:scaling>
          <c:orientation val="minMax"/>
        </c:scaling>
        <c:delete val="0"/>
        <c:axPos val="b"/>
        <c:majorTickMark val="out"/>
        <c:minorTickMark val="none"/>
        <c:tickLblPos val="nextTo"/>
        <c:crossAx val="199757184"/>
        <c:crosses val="autoZero"/>
        <c:auto val="1"/>
        <c:lblAlgn val="ctr"/>
        <c:lblOffset val="100"/>
        <c:noMultiLvlLbl val="0"/>
      </c:catAx>
      <c:valAx>
        <c:axId val="1997571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3087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Naine_root_control_vs_control_FDR5percent.xlsx]Sheet4'!$A$942</c:f>
              <c:strCache>
                <c:ptCount val="1"/>
                <c:pt idx="0">
                  <c:v>Ma01_t08040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Naine_root_control_vs_control_FDR5percent.xlsx]Sheet4'!$B$941,'[genesDE_edgR_v3.12.0_RLE_cachaco_vs_mbwazirume_Grande Naine_root_control_vs_control_FDR5percent.xlsx]Sheet4'!$D$941,'[genesDE_edgR_v3.12.0_RLE_cachaco_vs_mbwazirume_Grande Naine_root_control_vs_control_FDR5percent.xlsx]Sheet4'!$F$941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Naine_root_control_vs_control_FDR5percent.xlsx]Sheet4'!$B$942,'[genesDE_edgR_v3.12.0_RLE_cachaco_vs_mbwazirume_Grande Naine_root_control_vs_control_FDR5percent.xlsx]Sheet4'!$D$942,'[genesDE_edgR_v3.12.0_RLE_cachaco_vs_mbwazirume_Grande Naine_root_control_vs_control_FDR5percent.xlsx]Sheet4'!$F$942</c:f>
              <c:numCache>
                <c:formatCode>General</c:formatCode>
                <c:ptCount val="3"/>
                <c:pt idx="0">
                  <c:v>1630.9758001895607</c:v>
                </c:pt>
                <c:pt idx="1">
                  <c:v>35.602349253697817</c:v>
                </c:pt>
                <c:pt idx="2">
                  <c:v>61.096822881044602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0310272"/>
        <c:axId val="199758912"/>
      </c:barChart>
      <c:catAx>
        <c:axId val="200310272"/>
        <c:scaling>
          <c:orientation val="minMax"/>
        </c:scaling>
        <c:delete val="0"/>
        <c:axPos val="b"/>
        <c:majorTickMark val="out"/>
        <c:minorTickMark val="none"/>
        <c:tickLblPos val="nextTo"/>
        <c:crossAx val="199758912"/>
        <c:crosses val="autoZero"/>
        <c:auto val="1"/>
        <c:lblAlgn val="ctr"/>
        <c:lblOffset val="100"/>
        <c:noMultiLvlLbl val="0"/>
      </c:catAx>
      <c:valAx>
        <c:axId val="1997589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3102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Naine_root_control_vs_control_FDR5percent.xlsx]Sheet4'!$A$963</c:f>
              <c:strCache>
                <c:ptCount val="1"/>
                <c:pt idx="0">
                  <c:v>Ma01_t06730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Naine_root_control_vs_control_FDR5percent.xlsx]Sheet4'!$B$962,'[genesDE_edgR_v3.12.0_RLE_cachaco_vs_mbwazirume_Grande Naine_root_control_vs_control_FDR5percent.xlsx]Sheet4'!$D$962,'[genesDE_edgR_v3.12.0_RLE_cachaco_vs_mbwazirume_Grande Naine_root_control_vs_control_FDR5percent.xlsx]Sheet4'!$F$962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Naine_root_control_vs_control_FDR5percent.xlsx]Sheet4'!$B$963,'[genesDE_edgR_v3.12.0_RLE_cachaco_vs_mbwazirume_Grande Naine_root_control_vs_control_FDR5percent.xlsx]Sheet4'!$D$963,'[genesDE_edgR_v3.12.0_RLE_cachaco_vs_mbwazirume_Grande Naine_root_control_vs_control_FDR5percent.xlsx]Sheet4'!$F$963</c:f>
              <c:numCache>
                <c:formatCode>General</c:formatCode>
                <c:ptCount val="3"/>
                <c:pt idx="0">
                  <c:v>1521.5494053241528</c:v>
                </c:pt>
                <c:pt idx="1">
                  <c:v>182.84465029276936</c:v>
                </c:pt>
                <c:pt idx="2">
                  <c:v>97.806983652087368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Naine_root_control_vs_control_FDR5percent.xlsx]Sheet4'!$A$965</c:f>
              <c:strCache>
                <c:ptCount val="1"/>
                <c:pt idx="0">
                  <c:v>Ma08_t30770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Naine_root_control_vs_control_FDR5percent.xlsx]Sheet4'!$B$962,'[genesDE_edgR_v3.12.0_RLE_cachaco_vs_mbwazirume_Grande Naine_root_control_vs_control_FDR5percent.xlsx]Sheet4'!$D$962,'[genesDE_edgR_v3.12.0_RLE_cachaco_vs_mbwazirume_Grande Naine_root_control_vs_control_FDR5percent.xlsx]Sheet4'!$F$962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Naine_root_control_vs_control_FDR5percent.xlsx]Sheet4'!$B$965,'[genesDE_edgR_v3.12.0_RLE_cachaco_vs_mbwazirume_Grande Naine_root_control_vs_control_FDR5percent.xlsx]Sheet4'!$D$965,'[genesDE_edgR_v3.12.0_RLE_cachaco_vs_mbwazirume_Grande Naine_root_control_vs_control_FDR5percent.xlsx]Sheet4'!$F$965</c:f>
              <c:numCache>
                <c:formatCode>General</c:formatCode>
                <c:ptCount val="3"/>
                <c:pt idx="0">
                  <c:v>5627.5904441718876</c:v>
                </c:pt>
                <c:pt idx="1">
                  <c:v>4749.7499295899379</c:v>
                </c:pt>
                <c:pt idx="2">
                  <c:v>5707.2600779328968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Naine_root_control_vs_control_FDR5percent.xlsx]Sheet4'!$A$967</c:f>
              <c:strCache>
                <c:ptCount val="1"/>
                <c:pt idx="0">
                  <c:v>Ma11_t10410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Naine_root_control_vs_control_FDR5percent.xlsx]Sheet4'!$B$962,'[genesDE_edgR_v3.12.0_RLE_cachaco_vs_mbwazirume_Grande Naine_root_control_vs_control_FDR5percent.xlsx]Sheet4'!$D$962,'[genesDE_edgR_v3.12.0_RLE_cachaco_vs_mbwazirume_Grande Naine_root_control_vs_control_FDR5percent.xlsx]Sheet4'!$F$962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Naine_root_control_vs_control_FDR5percent.xlsx]Sheet4'!$B$967,'[genesDE_edgR_v3.12.0_RLE_cachaco_vs_mbwazirume_Grande Naine_root_control_vs_control_FDR5percent.xlsx]Sheet4'!$D$967,'[genesDE_edgR_v3.12.0_RLE_cachaco_vs_mbwazirume_Grande Naine_root_control_vs_control_FDR5percent.xlsx]Sheet4'!$F$967</c:f>
              <c:numCache>
                <c:formatCode>General</c:formatCode>
                <c:ptCount val="3"/>
                <c:pt idx="0">
                  <c:v>625.16921165593953</c:v>
                </c:pt>
                <c:pt idx="1">
                  <c:v>1061.0502992477441</c:v>
                </c:pt>
                <c:pt idx="2">
                  <c:v>2084.6906726010548</c:v>
                </c:pt>
              </c:numCache>
            </c:numRef>
          </c:val>
        </c:ser>
        <c:ser>
          <c:idx val="1"/>
          <c:order val="3"/>
          <c:tx>
            <c:strRef>
              <c:f>'[genesDE_edgR_v3.12.0_RLE_cachaco_vs_mbwazirume_Grande Naine_root_control_vs_control_FDR5percent.xlsx]Sheet4'!$A$969</c:f>
              <c:strCache>
                <c:ptCount val="1"/>
                <c:pt idx="0">
                  <c:v>Ma02_t10050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'[genesDE_edgR_v3.12.0_RLE_cachaco_vs_mbwazirume_Grande Naine_root_control_vs_control_FDR5percent.xlsx]Sheet4'!$B$962,'[genesDE_edgR_v3.12.0_RLE_cachaco_vs_mbwazirume_Grande Naine_root_control_vs_control_FDR5percent.xlsx]Sheet4'!$D$962,'[genesDE_edgR_v3.12.0_RLE_cachaco_vs_mbwazirume_Grande Naine_root_control_vs_control_FDR5percent.xlsx]Sheet4'!$F$962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Naine_root_control_vs_control_FDR5percent.xlsx]Sheet4'!$B$969,'[genesDE_edgR_v3.12.0_RLE_cachaco_vs_mbwazirume_Grande Naine_root_control_vs_control_FDR5percent.xlsx]Sheet4'!$D$969,'[genesDE_edgR_v3.12.0_RLE_cachaco_vs_mbwazirume_Grande Naine_root_control_vs_control_FDR5percent.xlsx]Sheet4'!$F$969</c:f>
              <c:numCache>
                <c:formatCode>General</c:formatCode>
                <c:ptCount val="3"/>
                <c:pt idx="0">
                  <c:v>213.59943053635607</c:v>
                </c:pt>
                <c:pt idx="1">
                  <c:v>422.88705592151916</c:v>
                </c:pt>
                <c:pt idx="2">
                  <c:v>60.899867168536019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0339456"/>
        <c:axId val="199760640"/>
      </c:barChart>
      <c:catAx>
        <c:axId val="200339456"/>
        <c:scaling>
          <c:orientation val="minMax"/>
        </c:scaling>
        <c:delete val="0"/>
        <c:axPos val="b"/>
        <c:majorTickMark val="out"/>
        <c:minorTickMark val="none"/>
        <c:tickLblPos val="nextTo"/>
        <c:crossAx val="199760640"/>
        <c:crosses val="autoZero"/>
        <c:auto val="1"/>
        <c:lblAlgn val="ctr"/>
        <c:lblOffset val="100"/>
        <c:noMultiLvlLbl val="0"/>
      </c:catAx>
      <c:valAx>
        <c:axId val="1997606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3394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Naine_root_control_vs_control_FDR5percent.xlsx]Sheet4'!$A$994</c:f>
              <c:strCache>
                <c:ptCount val="1"/>
                <c:pt idx="0">
                  <c:v>Ma10_t28130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Naine_root_control_vs_control_FDR5percent.xlsx]Sheet4'!$B$993,'[genesDE_edgR_v3.12.0_RLE_cachaco_vs_mbwazirume_Grande Naine_root_control_vs_control_FDR5percent.xlsx]Sheet4'!$D$993,'[genesDE_edgR_v3.12.0_RLE_cachaco_vs_mbwazirume_Grande Naine_root_control_vs_control_FDR5percent.xlsx]Sheet4'!$F$993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Naine_root_control_vs_control_FDR5percent.xlsx]Sheet4'!$B$994,'[genesDE_edgR_v3.12.0_RLE_cachaco_vs_mbwazirume_Grande Naine_root_control_vs_control_FDR5percent.xlsx]Sheet4'!$D$994,'[genesDE_edgR_v3.12.0_RLE_cachaco_vs_mbwazirume_Grande Naine_root_control_vs_control_FDR5percent.xlsx]Sheet4'!$F$994</c:f>
              <c:numCache>
                <c:formatCode>General</c:formatCode>
                <c:ptCount val="3"/>
                <c:pt idx="0">
                  <c:v>215.19444135285113</c:v>
                </c:pt>
                <c:pt idx="1">
                  <c:v>0</c:v>
                </c:pt>
                <c:pt idx="2">
                  <c:v>3.0648909543762142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Naine_root_control_vs_control_FDR5percent.xlsx]Sheet4'!$A$996</c:f>
              <c:strCache>
                <c:ptCount val="1"/>
                <c:pt idx="0">
                  <c:v>Ma10_t28150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Naine_root_control_vs_control_FDR5percent.xlsx]Sheet4'!$B$993,'[genesDE_edgR_v3.12.0_RLE_cachaco_vs_mbwazirume_Grande Naine_root_control_vs_control_FDR5percent.xlsx]Sheet4'!$D$993,'[genesDE_edgR_v3.12.0_RLE_cachaco_vs_mbwazirume_Grande Naine_root_control_vs_control_FDR5percent.xlsx]Sheet4'!$F$993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Naine_root_control_vs_control_FDR5percent.xlsx]Sheet4'!$B$996,'[genesDE_edgR_v3.12.0_RLE_cachaco_vs_mbwazirume_Grande Naine_root_control_vs_control_FDR5percent.xlsx]Sheet4'!$D$996,'[genesDE_edgR_v3.12.0_RLE_cachaco_vs_mbwazirume_Grande Naine_root_control_vs_control_FDR5percent.xlsx]Sheet4'!$F$996</c:f>
              <c:numCache>
                <c:formatCode>General</c:formatCode>
                <c:ptCount val="3"/>
                <c:pt idx="0">
                  <c:v>3151.6698308315717</c:v>
                </c:pt>
                <c:pt idx="1">
                  <c:v>3107.1832181077611</c:v>
                </c:pt>
                <c:pt idx="2">
                  <c:v>3662.6830606984204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0340992"/>
        <c:axId val="200163904"/>
      </c:barChart>
      <c:catAx>
        <c:axId val="200340992"/>
        <c:scaling>
          <c:orientation val="minMax"/>
        </c:scaling>
        <c:delete val="0"/>
        <c:axPos val="b"/>
        <c:majorTickMark val="out"/>
        <c:minorTickMark val="none"/>
        <c:tickLblPos val="nextTo"/>
        <c:crossAx val="200163904"/>
        <c:crosses val="autoZero"/>
        <c:auto val="1"/>
        <c:lblAlgn val="ctr"/>
        <c:lblOffset val="100"/>
        <c:noMultiLvlLbl val="0"/>
      </c:catAx>
      <c:valAx>
        <c:axId val="200163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3409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Naine_root_control_vs_control_FDR5percent.xlsx]Sheet4'!$A$1015</c:f>
              <c:strCache>
                <c:ptCount val="1"/>
                <c:pt idx="0">
                  <c:v>Ma11_t22410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Naine_root_control_vs_control_FDR5percent.xlsx]Sheet4'!$B$1014,'[genesDE_edgR_v3.12.0_RLE_cachaco_vs_mbwazirume_Grande Naine_root_control_vs_control_FDR5percent.xlsx]Sheet4'!$D$1014,'[genesDE_edgR_v3.12.0_RLE_cachaco_vs_mbwazirume_Grande Naine_root_control_vs_control_FDR5percent.xlsx]Sheet4'!$F$1014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Naine_root_control_vs_control_FDR5percent.xlsx]Sheet4'!$B$1015,'[genesDE_edgR_v3.12.0_RLE_cachaco_vs_mbwazirume_Grande Naine_root_control_vs_control_FDR5percent.xlsx]Sheet4'!$D$1015,'[genesDE_edgR_v3.12.0_RLE_cachaco_vs_mbwazirume_Grande Naine_root_control_vs_control_FDR5percent.xlsx]Sheet4'!$F$1015</c:f>
              <c:numCache>
                <c:formatCode>General</c:formatCode>
                <c:ptCount val="3"/>
                <c:pt idx="0">
                  <c:v>41.592335476643918</c:v>
                </c:pt>
                <c:pt idx="1">
                  <c:v>628.55166534052796</c:v>
                </c:pt>
                <c:pt idx="2">
                  <c:v>873.87793795859375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0341504"/>
        <c:axId val="200165632"/>
      </c:barChart>
      <c:catAx>
        <c:axId val="200341504"/>
        <c:scaling>
          <c:orientation val="minMax"/>
        </c:scaling>
        <c:delete val="0"/>
        <c:axPos val="b"/>
        <c:majorTickMark val="out"/>
        <c:minorTickMark val="none"/>
        <c:tickLblPos val="nextTo"/>
        <c:crossAx val="200165632"/>
        <c:crosses val="autoZero"/>
        <c:auto val="1"/>
        <c:lblAlgn val="ctr"/>
        <c:lblOffset val="100"/>
        <c:noMultiLvlLbl val="0"/>
      </c:catAx>
      <c:valAx>
        <c:axId val="200165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3415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Naine_root_control_vs_control_FDR5percent.xlsx]Sheet4'!$A$1036</c:f>
              <c:strCache>
                <c:ptCount val="1"/>
                <c:pt idx="0">
                  <c:v>Ma09_t17380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Naine_root_control_vs_control_FDR5percent.xlsx]Sheet4'!$B$1035,'[genesDE_edgR_v3.12.0_RLE_cachaco_vs_mbwazirume_Grande Naine_root_control_vs_control_FDR5percent.xlsx]Sheet4'!$D$1035,'[genesDE_edgR_v3.12.0_RLE_cachaco_vs_mbwazirume_Grande Naine_root_control_vs_control_FDR5percent.xlsx]Sheet4'!$F$1035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Naine_root_control_vs_control_FDR5percent.xlsx]Sheet4'!$B$1036,'[genesDE_edgR_v3.12.0_RLE_cachaco_vs_mbwazirume_Grande Naine_root_control_vs_control_FDR5percent.xlsx]Sheet4'!$D$1036,'[genesDE_edgR_v3.12.0_RLE_cachaco_vs_mbwazirume_Grande Naine_root_control_vs_control_FDR5percent.xlsx]Sheet4'!$F$1036</c:f>
              <c:numCache>
                <c:formatCode>General</c:formatCode>
                <c:ptCount val="3"/>
                <c:pt idx="0">
                  <c:v>419.75839056573113</c:v>
                </c:pt>
                <c:pt idx="1">
                  <c:v>6.4797542891521509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0342528"/>
        <c:axId val="200167936"/>
      </c:barChart>
      <c:catAx>
        <c:axId val="200342528"/>
        <c:scaling>
          <c:orientation val="minMax"/>
        </c:scaling>
        <c:delete val="0"/>
        <c:axPos val="b"/>
        <c:majorTickMark val="out"/>
        <c:minorTickMark val="none"/>
        <c:tickLblPos val="nextTo"/>
        <c:crossAx val="200167936"/>
        <c:crosses val="autoZero"/>
        <c:auto val="1"/>
        <c:lblAlgn val="ctr"/>
        <c:lblOffset val="100"/>
        <c:noMultiLvlLbl val="0"/>
      </c:catAx>
      <c:valAx>
        <c:axId val="2001679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3425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Naine_root_control_vs_control_FDR5percent.xlsx]Sheet4'!$A$1057</c:f>
              <c:strCache>
                <c:ptCount val="1"/>
                <c:pt idx="0">
                  <c:v>Ma03_t16090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Naine_root_control_vs_control_FDR5percent.xlsx]Sheet4'!$B$1056,'[genesDE_edgR_v3.12.0_RLE_cachaco_vs_mbwazirume_Grande Naine_root_control_vs_control_FDR5percent.xlsx]Sheet4'!$D$1056,'[genesDE_edgR_v3.12.0_RLE_cachaco_vs_mbwazirume_Grande Naine_root_control_vs_control_FDR5percent.xlsx]Sheet4'!$F$1056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Naine_root_control_vs_control_FDR5percent.xlsx]Sheet4'!$B$1057,'[genesDE_edgR_v3.12.0_RLE_cachaco_vs_mbwazirume_Grande Naine_root_control_vs_control_FDR5percent.xlsx]Sheet4'!$D$1057,'[genesDE_edgR_v3.12.0_RLE_cachaco_vs_mbwazirume_Grande Naine_root_control_vs_control_FDR5percent.xlsx]Sheet4'!$F$1057</c:f>
              <c:numCache>
                <c:formatCode>General</c:formatCode>
                <c:ptCount val="3"/>
                <c:pt idx="0">
                  <c:v>914.5083616900871</c:v>
                </c:pt>
                <c:pt idx="1">
                  <c:v>76.302898471696309</c:v>
                </c:pt>
                <c:pt idx="2">
                  <c:v>55.166875462103008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Naine_root_control_vs_control_FDR5percent.xlsx]Sheet4'!$A$1059</c:f>
              <c:strCache>
                <c:ptCount val="1"/>
                <c:pt idx="0">
                  <c:v>Ma08_t27210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Naine_root_control_vs_control_FDR5percent.xlsx]Sheet4'!$B$1056,'[genesDE_edgR_v3.12.0_RLE_cachaco_vs_mbwazirume_Grande Naine_root_control_vs_control_FDR5percent.xlsx]Sheet4'!$D$1056,'[genesDE_edgR_v3.12.0_RLE_cachaco_vs_mbwazirume_Grande Naine_root_control_vs_control_FDR5percent.xlsx]Sheet4'!$F$1056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Naine_root_control_vs_control_FDR5percent.xlsx]Sheet4'!$B$1059,'[genesDE_edgR_v3.12.0_RLE_cachaco_vs_mbwazirume_Grande Naine_root_control_vs_control_FDR5percent.xlsx]Sheet4'!$D$1059,'[genesDE_edgR_v3.12.0_RLE_cachaco_vs_mbwazirume_Grande Naine_root_control_vs_control_FDR5percent.xlsx]Sheet4'!$F$1059</c:f>
              <c:numCache>
                <c:formatCode>General</c:formatCode>
                <c:ptCount val="3"/>
                <c:pt idx="0">
                  <c:v>392.14088707401879</c:v>
                </c:pt>
                <c:pt idx="1">
                  <c:v>1032.1433583973046</c:v>
                </c:pt>
                <c:pt idx="2">
                  <c:v>271.81870706207997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Naine_root_control_vs_control_FDR5percent.xlsx]Sheet4'!$A$1061</c:f>
              <c:strCache>
                <c:ptCount val="1"/>
                <c:pt idx="0">
                  <c:v>Ma08_t04940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Naine_root_control_vs_control_FDR5percent.xlsx]Sheet4'!$B$1056,'[genesDE_edgR_v3.12.0_RLE_cachaco_vs_mbwazirume_Grande Naine_root_control_vs_control_FDR5percent.xlsx]Sheet4'!$D$1056,'[genesDE_edgR_v3.12.0_RLE_cachaco_vs_mbwazirume_Grande Naine_root_control_vs_control_FDR5percent.xlsx]Sheet4'!$F$1056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Naine_root_control_vs_control_FDR5percent.xlsx]Sheet4'!$B$1061,'[genesDE_edgR_v3.12.0_RLE_cachaco_vs_mbwazirume_Grande Naine_root_control_vs_control_FDR5percent.xlsx]Sheet4'!$D$1061,'[genesDE_edgR_v3.12.0_RLE_cachaco_vs_mbwazirume_Grande Naine_root_control_vs_control_FDR5percent.xlsx]Sheet4'!$F$1061</c:f>
              <c:numCache>
                <c:formatCode>General</c:formatCode>
                <c:ptCount val="3"/>
                <c:pt idx="0">
                  <c:v>365.04922724781295</c:v>
                </c:pt>
                <c:pt idx="1">
                  <c:v>497.17309330392141</c:v>
                </c:pt>
                <c:pt idx="2">
                  <c:v>224.30079898049979</c:v>
                </c:pt>
              </c:numCache>
            </c:numRef>
          </c:val>
        </c:ser>
        <c:ser>
          <c:idx val="1"/>
          <c:order val="3"/>
          <c:tx>
            <c:strRef>
              <c:f>'[genesDE_edgR_v3.12.0_RLE_cachaco_vs_mbwazirume_Grande Naine_root_control_vs_control_FDR5percent.xlsx]Sheet4'!$A$1063</c:f>
              <c:strCache>
                <c:ptCount val="1"/>
                <c:pt idx="0">
                  <c:v>Ma06_t26230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'[genesDE_edgR_v3.12.0_RLE_cachaco_vs_mbwazirume_Grande Naine_root_control_vs_control_FDR5percent.xlsx]Sheet4'!$B$1056,'[genesDE_edgR_v3.12.0_RLE_cachaco_vs_mbwazirume_Grande Naine_root_control_vs_control_FDR5percent.xlsx]Sheet4'!$D$1056,'[genesDE_edgR_v3.12.0_RLE_cachaco_vs_mbwazirume_Grande Naine_root_control_vs_control_FDR5percent.xlsx]Sheet4'!$F$1056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Naine_root_control_vs_control_FDR5percent.xlsx]Sheet4'!$B$1063,'[genesDE_edgR_v3.12.0_RLE_cachaco_vs_mbwazirume_Grande Naine_root_control_vs_control_FDR5percent.xlsx]Sheet4'!$D$1063,'[genesDE_edgR_v3.12.0_RLE_cachaco_vs_mbwazirume_Grande Naine_root_control_vs_control_FDR5percent.xlsx]Sheet4'!$F$1063</c:f>
              <c:numCache>
                <c:formatCode>General</c:formatCode>
                <c:ptCount val="3"/>
                <c:pt idx="0">
                  <c:v>778.18273021952132</c:v>
                </c:pt>
                <c:pt idx="1">
                  <c:v>1571.542119614802</c:v>
                </c:pt>
                <c:pt idx="2">
                  <c:v>1144.8010760954044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0343040"/>
        <c:axId val="200169664"/>
      </c:barChart>
      <c:catAx>
        <c:axId val="200343040"/>
        <c:scaling>
          <c:orientation val="minMax"/>
        </c:scaling>
        <c:delete val="0"/>
        <c:axPos val="b"/>
        <c:majorTickMark val="out"/>
        <c:minorTickMark val="none"/>
        <c:tickLblPos val="nextTo"/>
        <c:crossAx val="200169664"/>
        <c:crosses val="autoZero"/>
        <c:auto val="1"/>
        <c:lblAlgn val="ctr"/>
        <c:lblOffset val="100"/>
        <c:noMultiLvlLbl val="0"/>
      </c:catAx>
      <c:valAx>
        <c:axId val="200169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3430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Naine_root_control_vs_control_FDR5percent.xlsx]Sheet4'!$A$1088</c:f>
              <c:strCache>
                <c:ptCount val="1"/>
                <c:pt idx="0">
                  <c:v>Ma07_t19400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Naine_root_control_vs_control_FDR5percent.xlsx]Sheet4'!$B$1087,'[genesDE_edgR_v3.12.0_RLE_cachaco_vs_mbwazirume_Grande Naine_root_control_vs_control_FDR5percent.xlsx]Sheet4'!$D$1087,'[genesDE_edgR_v3.12.0_RLE_cachaco_vs_mbwazirume_Grande Naine_root_control_vs_control_FDR5percent.xlsx]Sheet4'!$F$1087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Naine_root_control_vs_control_FDR5percent.xlsx]Sheet4'!$B$1088,'[genesDE_edgR_v3.12.0_RLE_cachaco_vs_mbwazirume_Grande Naine_root_control_vs_control_FDR5percent.xlsx]Sheet4'!$D$1088,'[genesDE_edgR_v3.12.0_RLE_cachaco_vs_mbwazirume_Grande Naine_root_control_vs_control_FDR5percent.xlsx]Sheet4'!$F$1088</c:f>
              <c:numCache>
                <c:formatCode>General</c:formatCode>
                <c:ptCount val="3"/>
                <c:pt idx="0">
                  <c:v>200.14148971874408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0351744"/>
        <c:axId val="200187904"/>
      </c:barChart>
      <c:catAx>
        <c:axId val="200351744"/>
        <c:scaling>
          <c:orientation val="minMax"/>
        </c:scaling>
        <c:delete val="0"/>
        <c:axPos val="b"/>
        <c:majorTickMark val="out"/>
        <c:minorTickMark val="none"/>
        <c:tickLblPos val="nextTo"/>
        <c:crossAx val="200187904"/>
        <c:crosses val="autoZero"/>
        <c:auto val="1"/>
        <c:lblAlgn val="ctr"/>
        <c:lblOffset val="100"/>
        <c:noMultiLvlLbl val="0"/>
      </c:catAx>
      <c:valAx>
        <c:axId val="200187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3517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Naine_root_control_vs_control_FDR5percent.xlsx]Sheet4'!$A$66</c:f>
              <c:strCache>
                <c:ptCount val="1"/>
                <c:pt idx="0">
                  <c:v>Ma07_t08450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Naine_root_control_vs_control_FDR5percent.xlsx]Sheet4'!$B$65,'[genesDE_edgR_v3.12.0_RLE_cachaco_vs_mbwazirume_Grande Naine_root_control_vs_control_FDR5percent.xlsx]Sheet4'!$D$65,'[genesDE_edgR_v3.12.0_RLE_cachaco_vs_mbwazirume_Grande Naine_root_control_vs_control_FDR5percent.xlsx]Sheet4'!$F$65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Naine_root_control_vs_control_FDR5percent.xlsx]Sheet4'!$B$66,'[genesDE_edgR_v3.12.0_RLE_cachaco_vs_mbwazirume_Grande Naine_root_control_vs_control_FDR5percent.xlsx]Sheet4'!$D$66,'[genesDE_edgR_v3.12.0_RLE_cachaco_vs_mbwazirume_Grande Naine_root_control_vs_control_FDR5percent.xlsx]Sheet4'!$F$66</c:f>
              <c:numCache>
                <c:formatCode>General</c:formatCode>
                <c:ptCount val="3"/>
                <c:pt idx="0">
                  <c:v>21577.655357931952</c:v>
                </c:pt>
                <c:pt idx="1">
                  <c:v>1879.6218492924943</c:v>
                </c:pt>
                <c:pt idx="2">
                  <c:v>2666.4934099816514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6207744"/>
        <c:axId val="183820864"/>
      </c:barChart>
      <c:catAx>
        <c:axId val="186207744"/>
        <c:scaling>
          <c:orientation val="minMax"/>
        </c:scaling>
        <c:delete val="0"/>
        <c:axPos val="b"/>
        <c:majorTickMark val="out"/>
        <c:minorTickMark val="none"/>
        <c:tickLblPos val="nextTo"/>
        <c:crossAx val="183820864"/>
        <c:crosses val="autoZero"/>
        <c:auto val="1"/>
        <c:lblAlgn val="ctr"/>
        <c:lblOffset val="100"/>
        <c:noMultiLvlLbl val="0"/>
      </c:catAx>
      <c:valAx>
        <c:axId val="183820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62077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Naine_root_control_vs_control_FDR5percent.xlsx]Sheet4'!$A$1109</c:f>
              <c:strCache>
                <c:ptCount val="1"/>
                <c:pt idx="0">
                  <c:v>Ma05_t27610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Naine_root_control_vs_control_FDR5percent.xlsx]Sheet4'!$B$1108,'[genesDE_edgR_v3.12.0_RLE_cachaco_vs_mbwazirume_Grande Naine_root_control_vs_control_FDR5percent.xlsx]Sheet4'!$D$1108,'[genesDE_edgR_v3.12.0_RLE_cachaco_vs_mbwazirume_Grande Naine_root_control_vs_control_FDR5percent.xlsx]Sheet4'!$F$1108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Naine_root_control_vs_control_FDR5percent.xlsx]Sheet4'!$B$1109,'[genesDE_edgR_v3.12.0_RLE_cachaco_vs_mbwazirume_Grande Naine_root_control_vs_control_FDR5percent.xlsx]Sheet4'!$D$1109,'[genesDE_edgR_v3.12.0_RLE_cachaco_vs_mbwazirume_Grande Naine_root_control_vs_control_FDR5percent.xlsx]Sheet4'!$F$1109</c:f>
              <c:numCache>
                <c:formatCode>General</c:formatCode>
                <c:ptCount val="3"/>
                <c:pt idx="0">
                  <c:v>486.73981102796802</c:v>
                </c:pt>
                <c:pt idx="1">
                  <c:v>28.833043267057619</c:v>
                </c:pt>
                <c:pt idx="2">
                  <c:v>25.551119078828947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Naine_root_control_vs_control_FDR5percent.xlsx]Sheet4'!$A$1111</c:f>
              <c:strCache>
                <c:ptCount val="1"/>
                <c:pt idx="0">
                  <c:v>Ma08_t08570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Naine_root_control_vs_control_FDR5percent.xlsx]Sheet4'!$B$1108,'[genesDE_edgR_v3.12.0_RLE_cachaco_vs_mbwazirume_Grande Naine_root_control_vs_control_FDR5percent.xlsx]Sheet4'!$D$1108,'[genesDE_edgR_v3.12.0_RLE_cachaco_vs_mbwazirume_Grande Naine_root_control_vs_control_FDR5percent.xlsx]Sheet4'!$F$1108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Naine_root_control_vs_control_FDR5percent.xlsx]Sheet4'!$B$1111,'[genesDE_edgR_v3.12.0_RLE_cachaco_vs_mbwazirume_Grande Naine_root_control_vs_control_FDR5percent.xlsx]Sheet4'!$D$1111,'[genesDE_edgR_v3.12.0_RLE_cachaco_vs_mbwazirume_Grande Naine_root_control_vs_control_FDR5percent.xlsx]Sheet4'!$F$1111</c:f>
              <c:numCache>
                <c:formatCode>General</c:formatCode>
                <c:ptCount val="3"/>
                <c:pt idx="0">
                  <c:v>6127.9196597934888</c:v>
                </c:pt>
                <c:pt idx="1">
                  <c:v>3791.8842158162952</c:v>
                </c:pt>
                <c:pt idx="2">
                  <c:v>4398.1786723609657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Naine_root_control_vs_control_FDR5percent.xlsx]Sheet4'!$A$1113</c:f>
              <c:strCache>
                <c:ptCount val="1"/>
                <c:pt idx="0">
                  <c:v>Ma02_t02320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Naine_root_control_vs_control_FDR5percent.xlsx]Sheet4'!$B$1108,'[genesDE_edgR_v3.12.0_RLE_cachaco_vs_mbwazirume_Grande Naine_root_control_vs_control_FDR5percent.xlsx]Sheet4'!$D$1108,'[genesDE_edgR_v3.12.0_RLE_cachaco_vs_mbwazirume_Grande Naine_root_control_vs_control_FDR5percent.xlsx]Sheet4'!$F$1108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Naine_root_control_vs_control_FDR5percent.xlsx]Sheet4'!$B$1113,'[genesDE_edgR_v3.12.0_RLE_cachaco_vs_mbwazirume_Grande Naine_root_control_vs_control_FDR5percent.xlsx]Sheet4'!$D$1113,'[genesDE_edgR_v3.12.0_RLE_cachaco_vs_mbwazirume_Grande Naine_root_control_vs_control_FDR5percent.xlsx]Sheet4'!$F$1113</c:f>
              <c:numCache>
                <c:formatCode>General</c:formatCode>
                <c:ptCount val="3"/>
                <c:pt idx="0">
                  <c:v>3693.014673106346</c:v>
                </c:pt>
                <c:pt idx="1">
                  <c:v>3133.8983743392073</c:v>
                </c:pt>
                <c:pt idx="2">
                  <c:v>3111.2527867023605</c:v>
                </c:pt>
              </c:numCache>
            </c:numRef>
          </c:val>
        </c:ser>
        <c:ser>
          <c:idx val="1"/>
          <c:order val="3"/>
          <c:tx>
            <c:strRef>
              <c:f>'[genesDE_edgR_v3.12.0_RLE_cachaco_vs_mbwazirume_Grande Naine_root_control_vs_control_FDR5percent.xlsx]Sheet4'!$A$1115</c:f>
              <c:strCache>
                <c:ptCount val="1"/>
                <c:pt idx="0">
                  <c:v>Ma11_t13860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'[genesDE_edgR_v3.12.0_RLE_cachaco_vs_mbwazirume_Grande Naine_root_control_vs_control_FDR5percent.xlsx]Sheet4'!$B$1108,'[genesDE_edgR_v3.12.0_RLE_cachaco_vs_mbwazirume_Grande Naine_root_control_vs_control_FDR5percent.xlsx]Sheet4'!$D$1108,'[genesDE_edgR_v3.12.0_RLE_cachaco_vs_mbwazirume_Grande Naine_root_control_vs_control_FDR5percent.xlsx]Sheet4'!$F$1108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Naine_root_control_vs_control_FDR5percent.xlsx]Sheet4'!$B$1115,'[genesDE_edgR_v3.12.0_RLE_cachaco_vs_mbwazirume_Grande Naine_root_control_vs_control_FDR5percent.xlsx]Sheet4'!$D$1115,'[genesDE_edgR_v3.12.0_RLE_cachaco_vs_mbwazirume_Grande Naine_root_control_vs_control_FDR5percent.xlsx]Sheet4'!$F$1115</c:f>
              <c:numCache>
                <c:formatCode>General</c:formatCode>
                <c:ptCount val="3"/>
                <c:pt idx="0">
                  <c:v>4858.9371011961375</c:v>
                </c:pt>
                <c:pt idx="1">
                  <c:v>11437.635666519107</c:v>
                </c:pt>
                <c:pt idx="2">
                  <c:v>11506.959238991752</c:v>
                </c:pt>
              </c:numCache>
            </c:numRef>
          </c:val>
        </c:ser>
        <c:ser>
          <c:idx val="3"/>
          <c:order val="4"/>
          <c:tx>
            <c:strRef>
              <c:f>'[genesDE_edgR_v3.12.0_RLE_cachaco_vs_mbwazirume_Grande Naine_root_control_vs_control_FDR5percent.xlsx]Sheet4'!$A$1117</c:f>
              <c:strCache>
                <c:ptCount val="1"/>
                <c:pt idx="0">
                  <c:v>Ma08_t00940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'[genesDE_edgR_v3.12.0_RLE_cachaco_vs_mbwazirume_Grande Naine_root_control_vs_control_FDR5percent.xlsx]Sheet4'!$B$1108,'[genesDE_edgR_v3.12.0_RLE_cachaco_vs_mbwazirume_Grande Naine_root_control_vs_control_FDR5percent.xlsx]Sheet4'!$D$1108,'[genesDE_edgR_v3.12.0_RLE_cachaco_vs_mbwazirume_Grande Naine_root_control_vs_control_FDR5percent.xlsx]Sheet4'!$F$1108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Naine_root_control_vs_control_FDR5percent.xlsx]Sheet4'!$B$1117,'[genesDE_edgR_v3.12.0_RLE_cachaco_vs_mbwazirume_Grande Naine_root_control_vs_control_FDR5percent.xlsx]Sheet4'!$D$1117,'[genesDE_edgR_v3.12.0_RLE_cachaco_vs_mbwazirume_Grande Naine_root_control_vs_control_FDR5percent.xlsx]Sheet4'!$F$1117</c:f>
              <c:numCache>
                <c:formatCode>General</c:formatCode>
                <c:ptCount val="3"/>
                <c:pt idx="0">
                  <c:v>1190.1684726198334</c:v>
                </c:pt>
                <c:pt idx="1">
                  <c:v>1197.1720178590444</c:v>
                </c:pt>
                <c:pt idx="2">
                  <c:v>1086.6874648178509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0352768"/>
        <c:axId val="200189632"/>
      </c:barChart>
      <c:catAx>
        <c:axId val="200352768"/>
        <c:scaling>
          <c:orientation val="minMax"/>
        </c:scaling>
        <c:delete val="0"/>
        <c:axPos val="b"/>
        <c:majorTickMark val="out"/>
        <c:minorTickMark val="none"/>
        <c:tickLblPos val="nextTo"/>
        <c:crossAx val="200189632"/>
        <c:crosses val="autoZero"/>
        <c:auto val="1"/>
        <c:lblAlgn val="ctr"/>
        <c:lblOffset val="100"/>
        <c:noMultiLvlLbl val="0"/>
      </c:catAx>
      <c:valAx>
        <c:axId val="200189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3527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Naine_root_control_vs_control_FDR5percent.xlsx]Sheet4'!$A$1143</c:f>
              <c:strCache>
                <c:ptCount val="1"/>
                <c:pt idx="0">
                  <c:v>Ma05_t02000+ Ma05_t02010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Naine_root_control_vs_control_FDR5percent.xlsx]Sheet4'!$B$1142,'[genesDE_edgR_v3.12.0_RLE_cachaco_vs_mbwazirume_Grande Naine_root_control_vs_control_FDR5percent.xlsx]Sheet4'!$D$1142,'[genesDE_edgR_v3.12.0_RLE_cachaco_vs_mbwazirume_Grande Naine_root_control_vs_control_FDR5percent.xlsx]Sheet4'!$F$1142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Naine_root_control_vs_control_FDR5percent.xlsx]Sheet4'!$B$1143,'[genesDE_edgR_v3.12.0_RLE_cachaco_vs_mbwazirume_Grande Naine_root_control_vs_control_FDR5percent.xlsx]Sheet4'!$D$1143,'[genesDE_edgR_v3.12.0_RLE_cachaco_vs_mbwazirume_Grande Naine_root_control_vs_control_FDR5percent.xlsx]Sheet4'!$F$1143</c:f>
              <c:numCache>
                <c:formatCode>General</c:formatCode>
                <c:ptCount val="3"/>
                <c:pt idx="0">
                  <c:v>798.05396104858312</c:v>
                </c:pt>
                <c:pt idx="1">
                  <c:v>35.84175489415896</c:v>
                </c:pt>
                <c:pt idx="2">
                  <c:v>51.076324519526793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Naine_root_control_vs_control_FDR5percent.xlsx]Sheet4'!$A$1145</c:f>
              <c:strCache>
                <c:ptCount val="1"/>
                <c:pt idx="0">
                  <c:v>Ma02_t15030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Naine_root_control_vs_control_FDR5percent.xlsx]Sheet4'!$B$1142,'[genesDE_edgR_v3.12.0_RLE_cachaco_vs_mbwazirume_Grande Naine_root_control_vs_control_FDR5percent.xlsx]Sheet4'!$D$1142,'[genesDE_edgR_v3.12.0_RLE_cachaco_vs_mbwazirume_Grande Naine_root_control_vs_control_FDR5percent.xlsx]Sheet4'!$F$1142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Naine_root_control_vs_control_FDR5percent.xlsx]Sheet4'!$B$1145,'[genesDE_edgR_v3.12.0_RLE_cachaco_vs_mbwazirume_Grande Naine_root_control_vs_control_FDR5percent.xlsx]Sheet4'!$D$1145,'[genesDE_edgR_v3.12.0_RLE_cachaco_vs_mbwazirume_Grande Naine_root_control_vs_control_FDR5percent.xlsx]Sheet4'!$F$1145</c:f>
              <c:numCache>
                <c:formatCode>General</c:formatCode>
                <c:ptCount val="3"/>
                <c:pt idx="0">
                  <c:v>3494.5100500484796</c:v>
                </c:pt>
                <c:pt idx="1">
                  <c:v>3937.5429733614683</c:v>
                </c:pt>
                <c:pt idx="2">
                  <c:v>4141.4672015748411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0339968"/>
        <c:axId val="200191360"/>
      </c:barChart>
      <c:catAx>
        <c:axId val="200339968"/>
        <c:scaling>
          <c:orientation val="minMax"/>
        </c:scaling>
        <c:delete val="0"/>
        <c:axPos val="b"/>
        <c:majorTickMark val="out"/>
        <c:minorTickMark val="none"/>
        <c:tickLblPos val="nextTo"/>
        <c:crossAx val="200191360"/>
        <c:crosses val="autoZero"/>
        <c:auto val="1"/>
        <c:lblAlgn val="ctr"/>
        <c:lblOffset val="100"/>
        <c:noMultiLvlLbl val="0"/>
      </c:catAx>
      <c:valAx>
        <c:axId val="2001913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3399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380775516268015"/>
          <c:y val="0.38811782112472881"/>
          <c:w val="0.25150671024612492"/>
          <c:h val="0.30419699147974044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Naine_root_control_vs_control_FDR5percent.xlsx]Sheet4'!$A$1171</c:f>
              <c:strCache>
                <c:ptCount val="1"/>
                <c:pt idx="0">
                  <c:v>Ma04_t33910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Naine_root_control_vs_control_FDR5percent.xlsx]Sheet4'!$B$1170,'[genesDE_edgR_v3.12.0_RLE_cachaco_vs_mbwazirume_Grande Naine_root_control_vs_control_FDR5percent.xlsx]Sheet4'!$D$1170,'[genesDE_edgR_v3.12.0_RLE_cachaco_vs_mbwazirume_Grande Naine_root_control_vs_control_FDR5percent.xlsx]Sheet4'!$F$1170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Naine_root_control_vs_control_FDR5percent.xlsx]Sheet4'!$B$1171,'[genesDE_edgR_v3.12.0_RLE_cachaco_vs_mbwazirume_Grande Naine_root_control_vs_control_FDR5percent.xlsx]Sheet4'!$D$1171,'[genesDE_edgR_v3.12.0_RLE_cachaco_vs_mbwazirume_Grande Naine_root_control_vs_control_FDR5percent.xlsx]Sheet4'!$F$1171</c:f>
              <c:numCache>
                <c:formatCode>General</c:formatCode>
                <c:ptCount val="3"/>
                <c:pt idx="0">
                  <c:v>454.66866537184922</c:v>
                </c:pt>
                <c:pt idx="1">
                  <c:v>23.42120444692609</c:v>
                </c:pt>
                <c:pt idx="2">
                  <c:v>13.151041220063536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0353792"/>
        <c:axId val="200193088"/>
      </c:barChart>
      <c:catAx>
        <c:axId val="200353792"/>
        <c:scaling>
          <c:orientation val="minMax"/>
        </c:scaling>
        <c:delete val="0"/>
        <c:axPos val="b"/>
        <c:majorTickMark val="out"/>
        <c:minorTickMark val="none"/>
        <c:tickLblPos val="nextTo"/>
        <c:crossAx val="200193088"/>
        <c:crosses val="autoZero"/>
        <c:auto val="1"/>
        <c:lblAlgn val="ctr"/>
        <c:lblOffset val="100"/>
        <c:noMultiLvlLbl val="0"/>
      </c:catAx>
      <c:valAx>
        <c:axId val="200193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3537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Naine_root_control_vs_control_FDR5percent.xlsx]Sheet4'!$A$1192</c:f>
              <c:strCache>
                <c:ptCount val="1"/>
                <c:pt idx="0">
                  <c:v>Ma04_t37240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Naine_root_control_vs_control_FDR5percent.xlsx]Sheet4'!$B$1191,'[genesDE_edgR_v3.12.0_RLE_cachaco_vs_mbwazirume_Grande Naine_root_control_vs_control_FDR5percent.xlsx]Sheet4'!$D$1191,'[genesDE_edgR_v3.12.0_RLE_cachaco_vs_mbwazirume_Grande Naine_root_control_vs_control_FDR5percent.xlsx]Sheet4'!$F$1191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Naine_root_control_vs_control_FDR5percent.xlsx]Sheet4'!$B$1192,'[genesDE_edgR_v3.12.0_RLE_cachaco_vs_mbwazirume_Grande Naine_root_control_vs_control_FDR5percent.xlsx]Sheet4'!$D$1192,'[genesDE_edgR_v3.12.0_RLE_cachaco_vs_mbwazirume_Grande Naine_root_control_vs_control_FDR5percent.xlsx]Sheet4'!$F$1192</c:f>
              <c:numCache>
                <c:formatCode>General</c:formatCode>
                <c:ptCount val="3"/>
                <c:pt idx="0">
                  <c:v>386.4434376769633</c:v>
                </c:pt>
                <c:pt idx="1">
                  <c:v>40.107190858677015</c:v>
                </c:pt>
                <c:pt idx="2">
                  <c:v>0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Naine_root_control_vs_control_FDR5percent.xlsx]Sheet4'!$A$1194</c:f>
              <c:strCache>
                <c:ptCount val="1"/>
                <c:pt idx="0">
                  <c:v>Ma10_t27090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Naine_root_control_vs_control_FDR5percent.xlsx]Sheet4'!$B$1191,'[genesDE_edgR_v3.12.0_RLE_cachaco_vs_mbwazirume_Grande Naine_root_control_vs_control_FDR5percent.xlsx]Sheet4'!$D$1191,'[genesDE_edgR_v3.12.0_RLE_cachaco_vs_mbwazirume_Grande Naine_root_control_vs_control_FDR5percent.xlsx]Sheet4'!$F$1191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Naine_root_control_vs_control_FDR5percent.xlsx]Sheet4'!$B$1194,'[genesDE_edgR_v3.12.0_RLE_cachaco_vs_mbwazirume_Grande Naine_root_control_vs_control_FDR5percent.xlsx]Sheet4'!$D$1194,'[genesDE_edgR_v3.12.0_RLE_cachaco_vs_mbwazirume_Grande Naine_root_control_vs_control_FDR5percent.xlsx]Sheet4'!$F$1194</c:f>
              <c:numCache>
                <c:formatCode>General</c:formatCode>
                <c:ptCount val="3"/>
                <c:pt idx="0">
                  <c:v>3247.6025967436062</c:v>
                </c:pt>
                <c:pt idx="1">
                  <c:v>2958.006090212657</c:v>
                </c:pt>
                <c:pt idx="2">
                  <c:v>2988.0501658002313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Naine_root_control_vs_control_FDR5percent.xlsx]Sheet4'!$A$1196</c:f>
              <c:strCache>
                <c:ptCount val="1"/>
                <c:pt idx="0">
                  <c:v>Ma07_t09750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Naine_root_control_vs_control_FDR5percent.xlsx]Sheet4'!$B$1191,'[genesDE_edgR_v3.12.0_RLE_cachaco_vs_mbwazirume_Grande Naine_root_control_vs_control_FDR5percent.xlsx]Sheet4'!$D$1191,'[genesDE_edgR_v3.12.0_RLE_cachaco_vs_mbwazirume_Grande Naine_root_control_vs_control_FDR5percent.xlsx]Sheet4'!$F$1191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Naine_root_control_vs_control_FDR5percent.xlsx]Sheet4'!$B$1196,'[genesDE_edgR_v3.12.0_RLE_cachaco_vs_mbwazirume_Grande Naine_root_control_vs_control_FDR5percent.xlsx]Sheet4'!$D$1196,'[genesDE_edgR_v3.12.0_RLE_cachaco_vs_mbwazirume_Grande Naine_root_control_vs_control_FDR5percent.xlsx]Sheet4'!$F$1196</c:f>
              <c:numCache>
                <c:formatCode>General</c:formatCode>
                <c:ptCount val="3"/>
                <c:pt idx="0">
                  <c:v>1036.4761449384507</c:v>
                </c:pt>
                <c:pt idx="1">
                  <c:v>1982.480200429959</c:v>
                </c:pt>
                <c:pt idx="2">
                  <c:v>1628.4883797999978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0355328"/>
        <c:axId val="200195392"/>
      </c:barChart>
      <c:catAx>
        <c:axId val="200355328"/>
        <c:scaling>
          <c:orientation val="minMax"/>
        </c:scaling>
        <c:delete val="0"/>
        <c:axPos val="b"/>
        <c:majorTickMark val="out"/>
        <c:minorTickMark val="none"/>
        <c:tickLblPos val="nextTo"/>
        <c:crossAx val="200195392"/>
        <c:crosses val="autoZero"/>
        <c:auto val="1"/>
        <c:lblAlgn val="ctr"/>
        <c:lblOffset val="100"/>
        <c:noMultiLvlLbl val="0"/>
      </c:catAx>
      <c:valAx>
        <c:axId val="2001953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3553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Naine_root_control_vs_control_FDR5percent.xlsx]Sheet4'!$A$1223</c:f>
              <c:strCache>
                <c:ptCount val="1"/>
                <c:pt idx="0">
                  <c:v>Ma06_t21380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Naine_root_control_vs_control_FDR5percent.xlsx]Sheet4'!$B$1222,'[genesDE_edgR_v3.12.0_RLE_cachaco_vs_mbwazirume_Grande Naine_root_control_vs_control_FDR5percent.xlsx]Sheet4'!$D$1222,'[genesDE_edgR_v3.12.0_RLE_cachaco_vs_mbwazirume_Grande Naine_root_control_vs_control_FDR5percent.xlsx]Sheet4'!$F$1222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Naine_root_control_vs_control_FDR5percent.xlsx]Sheet4'!$B$1223,'[genesDE_edgR_v3.12.0_RLE_cachaco_vs_mbwazirume_Grande Naine_root_control_vs_control_FDR5percent.xlsx]Sheet4'!$D$1223,'[genesDE_edgR_v3.12.0_RLE_cachaco_vs_mbwazirume_Grande Naine_root_control_vs_control_FDR5percent.xlsx]Sheet4'!$F$1223</c:f>
              <c:numCache>
                <c:formatCode>General</c:formatCode>
                <c:ptCount val="3"/>
                <c:pt idx="0">
                  <c:v>584.70489538545007</c:v>
                </c:pt>
                <c:pt idx="1">
                  <c:v>68.586281406874306</c:v>
                </c:pt>
                <c:pt idx="2">
                  <c:v>27.393394332496591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Naine_root_control_vs_control_FDR5percent.xlsx]Sheet4'!$A$1225</c:f>
              <c:strCache>
                <c:ptCount val="1"/>
                <c:pt idx="0">
                  <c:v>Ma05_t00290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Naine_root_control_vs_control_FDR5percent.xlsx]Sheet4'!$B$1222,'[genesDE_edgR_v3.12.0_RLE_cachaco_vs_mbwazirume_Grande Naine_root_control_vs_control_FDR5percent.xlsx]Sheet4'!$D$1222,'[genesDE_edgR_v3.12.0_RLE_cachaco_vs_mbwazirume_Grande Naine_root_control_vs_control_FDR5percent.xlsx]Sheet4'!$F$1222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Naine_root_control_vs_control_FDR5percent.xlsx]Sheet4'!$B$1225,'[genesDE_edgR_v3.12.0_RLE_cachaco_vs_mbwazirume_Grande Naine_root_control_vs_control_FDR5percent.xlsx]Sheet4'!$D$1225,'[genesDE_edgR_v3.12.0_RLE_cachaco_vs_mbwazirume_Grande Naine_root_control_vs_control_FDR5percent.xlsx]Sheet4'!$F$1225</c:f>
              <c:numCache>
                <c:formatCode>General</c:formatCode>
                <c:ptCount val="3"/>
                <c:pt idx="0">
                  <c:v>9.1353867315335755</c:v>
                </c:pt>
                <c:pt idx="1">
                  <c:v>36.131306591647011</c:v>
                </c:pt>
                <c:pt idx="2">
                  <c:v>15.727576429819718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Naine_root_control_vs_control_FDR5percent.xlsx]Sheet4'!$A$1227</c:f>
              <c:strCache>
                <c:ptCount val="1"/>
                <c:pt idx="0">
                  <c:v>Ma11_t16890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Naine_root_control_vs_control_FDR5percent.xlsx]Sheet4'!$B$1222,'[genesDE_edgR_v3.12.0_RLE_cachaco_vs_mbwazirume_Grande Naine_root_control_vs_control_FDR5percent.xlsx]Sheet4'!$D$1222,'[genesDE_edgR_v3.12.0_RLE_cachaco_vs_mbwazirume_Grande Naine_root_control_vs_control_FDR5percent.xlsx]Sheet4'!$F$1222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Naine_root_control_vs_control_FDR5percent.xlsx]Sheet4'!$B$1227,'[genesDE_edgR_v3.12.0_RLE_cachaco_vs_mbwazirume_Grande Naine_root_control_vs_control_FDR5percent.xlsx]Sheet4'!$D$1227,'[genesDE_edgR_v3.12.0_RLE_cachaco_vs_mbwazirume_Grande Naine_root_control_vs_control_FDR5percent.xlsx]Sheet4'!$F$1227</c:f>
              <c:numCache>
                <c:formatCode>General</c:formatCode>
                <c:ptCount val="3"/>
                <c:pt idx="0">
                  <c:v>5402.3148689999389</c:v>
                </c:pt>
                <c:pt idx="1">
                  <c:v>11499.115304572573</c:v>
                </c:pt>
                <c:pt idx="2">
                  <c:v>8244.8458850756288</c:v>
                </c:pt>
              </c:numCache>
            </c:numRef>
          </c:val>
        </c:ser>
        <c:ser>
          <c:idx val="1"/>
          <c:order val="3"/>
          <c:tx>
            <c:strRef>
              <c:f>'[genesDE_edgR_v3.12.0_RLE_cachaco_vs_mbwazirume_Grande Naine_root_control_vs_control_FDR5percent.xlsx]Sheet4'!$A$1229</c:f>
              <c:strCache>
                <c:ptCount val="1"/>
                <c:pt idx="0">
                  <c:v>Ma09_t31270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'[genesDE_edgR_v3.12.0_RLE_cachaco_vs_mbwazirume_Grande Naine_root_control_vs_control_FDR5percent.xlsx]Sheet4'!$B$1222,'[genesDE_edgR_v3.12.0_RLE_cachaco_vs_mbwazirume_Grande Naine_root_control_vs_control_FDR5percent.xlsx]Sheet4'!$D$1222,'[genesDE_edgR_v3.12.0_RLE_cachaco_vs_mbwazirume_Grande Naine_root_control_vs_control_FDR5percent.xlsx]Sheet4'!$F$1222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Naine_root_control_vs_control_FDR5percent.xlsx]Sheet4'!$B$1229,'[genesDE_edgR_v3.12.0_RLE_cachaco_vs_mbwazirume_Grande Naine_root_control_vs_control_FDR5percent.xlsx]Sheet4'!$D$1229,'[genesDE_edgR_v3.12.0_RLE_cachaco_vs_mbwazirume_Grande Naine_root_control_vs_control_FDR5percent.xlsx]Sheet4'!$F$1229</c:f>
              <c:numCache>
                <c:formatCode>General</c:formatCode>
                <c:ptCount val="3"/>
                <c:pt idx="0">
                  <c:v>8937.4200716186861</c:v>
                </c:pt>
                <c:pt idx="1">
                  <c:v>15605.088620483148</c:v>
                </c:pt>
                <c:pt idx="2">
                  <c:v>16949.57616013955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1027584"/>
        <c:axId val="200598656"/>
      </c:barChart>
      <c:catAx>
        <c:axId val="201027584"/>
        <c:scaling>
          <c:orientation val="minMax"/>
        </c:scaling>
        <c:delete val="0"/>
        <c:axPos val="b"/>
        <c:majorTickMark val="out"/>
        <c:minorTickMark val="none"/>
        <c:tickLblPos val="nextTo"/>
        <c:crossAx val="200598656"/>
        <c:crosses val="autoZero"/>
        <c:auto val="1"/>
        <c:lblAlgn val="ctr"/>
        <c:lblOffset val="100"/>
        <c:noMultiLvlLbl val="0"/>
      </c:catAx>
      <c:valAx>
        <c:axId val="2005986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0275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Naine_root_control_vs_control_FDR5percent.xlsx]Sheet4'!$A$1254</c:f>
              <c:strCache>
                <c:ptCount val="1"/>
                <c:pt idx="0">
                  <c:v>Ma10_t19610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Naine_root_control_vs_control_FDR5percent.xlsx]Sheet4'!$B$1253,'[genesDE_edgR_v3.12.0_RLE_cachaco_vs_mbwazirume_Grande Naine_root_control_vs_control_FDR5percent.xlsx]Sheet4'!$D$1253,'[genesDE_edgR_v3.12.0_RLE_cachaco_vs_mbwazirume_Grande Naine_root_control_vs_control_FDR5percent.xlsx]Sheet4'!$F$1253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Naine_root_control_vs_control_FDR5percent.xlsx]Sheet4'!$B$1254,'[genesDE_edgR_v3.12.0_RLE_cachaco_vs_mbwazirume_Grande Naine_root_control_vs_control_FDR5percent.xlsx]Sheet4'!$D$1254,'[genesDE_edgR_v3.12.0_RLE_cachaco_vs_mbwazirume_Grande Naine_root_control_vs_control_FDR5percent.xlsx]Sheet4'!$F$1254</c:f>
              <c:numCache>
                <c:formatCode>General</c:formatCode>
                <c:ptCount val="3"/>
                <c:pt idx="0">
                  <c:v>19.435439069278821</c:v>
                </c:pt>
                <c:pt idx="1">
                  <c:v>295.30688599513803</c:v>
                </c:pt>
                <c:pt idx="2">
                  <c:v>583.34797566207828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1028096"/>
        <c:axId val="200600384"/>
      </c:barChart>
      <c:catAx>
        <c:axId val="201028096"/>
        <c:scaling>
          <c:orientation val="minMax"/>
        </c:scaling>
        <c:delete val="0"/>
        <c:axPos val="b"/>
        <c:majorTickMark val="out"/>
        <c:minorTickMark val="none"/>
        <c:tickLblPos val="nextTo"/>
        <c:crossAx val="200600384"/>
        <c:crosses val="autoZero"/>
        <c:auto val="1"/>
        <c:lblAlgn val="ctr"/>
        <c:lblOffset val="100"/>
        <c:noMultiLvlLbl val="0"/>
      </c:catAx>
      <c:valAx>
        <c:axId val="200600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0280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Naine_root_control_vs_control_FDR5percent.xlsx]Sheet4'!$A$1306</c:f>
              <c:strCache>
                <c:ptCount val="1"/>
                <c:pt idx="0">
                  <c:v>Ma08_t14830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Naine_root_control_vs_control_FDR5percent.xlsx]Sheet4'!$B$1305,'[genesDE_edgR_v3.12.0_RLE_cachaco_vs_mbwazirume_Grande Naine_root_control_vs_control_FDR5percent.xlsx]Sheet4'!$D$1305,'[genesDE_edgR_v3.12.0_RLE_cachaco_vs_mbwazirume_Grande Naine_root_control_vs_control_FDR5percent.xlsx]Sheet4'!$F$1305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Naine_root_control_vs_control_FDR5percent.xlsx]Sheet4'!$B$1306,'[genesDE_edgR_v3.12.0_RLE_cachaco_vs_mbwazirume_Grande Naine_root_control_vs_control_FDR5percent.xlsx]Sheet4'!$D$1306,'[genesDE_edgR_v3.12.0_RLE_cachaco_vs_mbwazirume_Grande Naine_root_control_vs_control_FDR5percent.xlsx]Sheet4'!$F$1306</c:f>
              <c:numCache>
                <c:formatCode>General</c:formatCode>
                <c:ptCount val="3"/>
                <c:pt idx="0">
                  <c:v>561.64426512510863</c:v>
                </c:pt>
                <c:pt idx="1">
                  <c:v>69.587992713306164</c:v>
                </c:pt>
                <c:pt idx="2">
                  <c:v>24.220234430610162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Naine_root_control_vs_control_FDR5percent.xlsx]Sheet4'!$A$1308</c:f>
              <c:strCache>
                <c:ptCount val="1"/>
                <c:pt idx="0">
                  <c:v>Ma11_t00450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Naine_root_control_vs_control_FDR5percent.xlsx]Sheet4'!$B$1305,'[genesDE_edgR_v3.12.0_RLE_cachaco_vs_mbwazirume_Grande Naine_root_control_vs_control_FDR5percent.xlsx]Sheet4'!$D$1305,'[genesDE_edgR_v3.12.0_RLE_cachaco_vs_mbwazirume_Grande Naine_root_control_vs_control_FDR5percent.xlsx]Sheet4'!$F$1305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Naine_root_control_vs_control_FDR5percent.xlsx]Sheet4'!$B$1308,'[genesDE_edgR_v3.12.0_RLE_cachaco_vs_mbwazirume_Grande Naine_root_control_vs_control_FDR5percent.xlsx]Sheet4'!$D$1308,'[genesDE_edgR_v3.12.0_RLE_cachaco_vs_mbwazirume_Grande Naine_root_control_vs_control_FDR5percent.xlsx]Sheet4'!$F$1308</c:f>
              <c:numCache>
                <c:formatCode>General</c:formatCode>
                <c:ptCount val="3"/>
                <c:pt idx="0">
                  <c:v>13241.649330128032</c:v>
                </c:pt>
                <c:pt idx="1">
                  <c:v>16051.528560198594</c:v>
                </c:pt>
                <c:pt idx="2">
                  <c:v>15962.561452964168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Naine_root_control_vs_control_FDR5percent.xlsx]Sheet4'!$A$1310</c:f>
              <c:strCache>
                <c:ptCount val="1"/>
                <c:pt idx="0">
                  <c:v>Ma11_t21220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Naine_root_control_vs_control_FDR5percent.xlsx]Sheet4'!$B$1305,'[genesDE_edgR_v3.12.0_RLE_cachaco_vs_mbwazirume_Grande Naine_root_control_vs_control_FDR5percent.xlsx]Sheet4'!$D$1305,'[genesDE_edgR_v3.12.0_RLE_cachaco_vs_mbwazirume_Grande Naine_root_control_vs_control_FDR5percent.xlsx]Sheet4'!$F$1305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Naine_root_control_vs_control_FDR5percent.xlsx]Sheet4'!$B$1310,'[genesDE_edgR_v3.12.0_RLE_cachaco_vs_mbwazirume_Grande Naine_root_control_vs_control_FDR5percent.xlsx]Sheet4'!$D$1310,'[genesDE_edgR_v3.12.0_RLE_cachaco_vs_mbwazirume_Grande Naine_root_control_vs_control_FDR5percent.xlsx]Sheet4'!$F$1310</c:f>
              <c:numCache>
                <c:formatCode>General</c:formatCode>
                <c:ptCount val="3"/>
                <c:pt idx="0">
                  <c:v>1632.9955371585024</c:v>
                </c:pt>
                <c:pt idx="1">
                  <c:v>6024.6220698589859</c:v>
                </c:pt>
                <c:pt idx="2">
                  <c:v>6396.0829433232921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1029120"/>
        <c:axId val="200602112"/>
      </c:barChart>
      <c:catAx>
        <c:axId val="201029120"/>
        <c:scaling>
          <c:orientation val="minMax"/>
        </c:scaling>
        <c:delete val="0"/>
        <c:axPos val="b"/>
        <c:majorTickMark val="out"/>
        <c:minorTickMark val="none"/>
        <c:tickLblPos val="nextTo"/>
        <c:crossAx val="200602112"/>
        <c:crosses val="autoZero"/>
        <c:auto val="1"/>
        <c:lblAlgn val="ctr"/>
        <c:lblOffset val="100"/>
        <c:noMultiLvlLbl val="0"/>
      </c:catAx>
      <c:valAx>
        <c:axId val="200602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0291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Naine_root_control_vs_control_FDR5percent.xlsx]Sheet4'!$A$87</c:f>
              <c:strCache>
                <c:ptCount val="1"/>
                <c:pt idx="0">
                  <c:v>Ma11_t19200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Naine_root_control_vs_control_FDR5percent.xlsx]Sheet4'!$B$86,'[genesDE_edgR_v3.12.0_RLE_cachaco_vs_mbwazirume_Grande Naine_root_control_vs_control_FDR5percent.xlsx]Sheet4'!$D$86,'[genesDE_edgR_v3.12.0_RLE_cachaco_vs_mbwazirume_Grande Naine_root_control_vs_control_FDR5percent.xlsx]Sheet4'!$F$86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Naine_root_control_vs_control_FDR5percent.xlsx]Sheet4'!$B$87,'[genesDE_edgR_v3.12.0_RLE_cachaco_vs_mbwazirume_Grande Naine_root_control_vs_control_FDR5percent.xlsx]Sheet4'!$D$87,'[genesDE_edgR_v3.12.0_RLE_cachaco_vs_mbwazirume_Grande Naine_root_control_vs_control_FDR5percent.xlsx]Sheet4'!$F$87</c:f>
              <c:numCache>
                <c:formatCode>General</c:formatCode>
                <c:ptCount val="3"/>
                <c:pt idx="0">
                  <c:v>1076.2970197272018</c:v>
                </c:pt>
                <c:pt idx="1">
                  <c:v>14.757444903047087</c:v>
                </c:pt>
                <c:pt idx="2">
                  <c:v>33.140210666836936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Naine_root_control_vs_control_FDR5percent.xlsx]Sheet4'!$A$89</c:f>
              <c:strCache>
                <c:ptCount val="1"/>
                <c:pt idx="0">
                  <c:v>Ma11_t14650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Naine_root_control_vs_control_FDR5percent.xlsx]Sheet4'!$B$86,'[genesDE_edgR_v3.12.0_RLE_cachaco_vs_mbwazirume_Grande Naine_root_control_vs_control_FDR5percent.xlsx]Sheet4'!$D$86,'[genesDE_edgR_v3.12.0_RLE_cachaco_vs_mbwazirume_Grande Naine_root_control_vs_control_FDR5percent.xlsx]Sheet4'!$F$86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Naine_root_control_vs_control_FDR5percent.xlsx]Sheet4'!$B$89,'[genesDE_edgR_v3.12.0_RLE_cachaco_vs_mbwazirume_Grande Naine_root_control_vs_control_FDR5percent.xlsx]Sheet4'!$D$89,'[genesDE_edgR_v3.12.0_RLE_cachaco_vs_mbwazirume_Grande Naine_root_control_vs_control_FDR5percent.xlsx]Sheet4'!$F$89</c:f>
              <c:numCache>
                <c:formatCode>General</c:formatCode>
                <c:ptCount val="3"/>
                <c:pt idx="0">
                  <c:v>3523.4881066188764</c:v>
                </c:pt>
                <c:pt idx="1">
                  <c:v>3576.9460105346243</c:v>
                </c:pt>
                <c:pt idx="2">
                  <c:v>3578.4729636675665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6613760"/>
        <c:axId val="183822592"/>
      </c:barChart>
      <c:catAx>
        <c:axId val="186613760"/>
        <c:scaling>
          <c:orientation val="minMax"/>
        </c:scaling>
        <c:delete val="0"/>
        <c:axPos val="b"/>
        <c:majorTickMark val="out"/>
        <c:minorTickMark val="none"/>
        <c:tickLblPos val="nextTo"/>
        <c:crossAx val="183822592"/>
        <c:crosses val="autoZero"/>
        <c:auto val="1"/>
        <c:lblAlgn val="ctr"/>
        <c:lblOffset val="100"/>
        <c:noMultiLvlLbl val="0"/>
      </c:catAx>
      <c:valAx>
        <c:axId val="1838225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66137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Naine_root_control_vs_control_FDR5percent.xlsx]Sheet4'!$A$108</c:f>
              <c:strCache>
                <c:ptCount val="1"/>
                <c:pt idx="0">
                  <c:v>Ma04_t31060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Naine_root_control_vs_control_FDR5percent.xlsx]Sheet4'!$B$107,'[genesDE_edgR_v3.12.0_RLE_cachaco_vs_mbwazirume_Grande Naine_root_control_vs_control_FDR5percent.xlsx]Sheet4'!$D$107,'[genesDE_edgR_v3.12.0_RLE_cachaco_vs_mbwazirume_Grande Naine_root_control_vs_control_FDR5percent.xlsx]Sheet4'!$F$107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Naine_root_control_vs_control_FDR5percent.xlsx]Sheet4'!$B$108,'[genesDE_edgR_v3.12.0_RLE_cachaco_vs_mbwazirume_Grande Naine_root_control_vs_control_FDR5percent.xlsx]Sheet4'!$D$108,'[genesDE_edgR_v3.12.0_RLE_cachaco_vs_mbwazirume_Grande Naine_root_control_vs_control_FDR5percent.xlsx]Sheet4'!$F$108</c:f>
              <c:numCache>
                <c:formatCode>General</c:formatCode>
                <c:ptCount val="3"/>
                <c:pt idx="0">
                  <c:v>1113.3195076179895</c:v>
                </c:pt>
                <c:pt idx="1">
                  <c:v>96.878563401644001</c:v>
                </c:pt>
                <c:pt idx="2">
                  <c:v>8.9291864691482807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6614272"/>
        <c:axId val="183824320"/>
      </c:barChart>
      <c:catAx>
        <c:axId val="186614272"/>
        <c:scaling>
          <c:orientation val="minMax"/>
        </c:scaling>
        <c:delete val="0"/>
        <c:axPos val="b"/>
        <c:majorTickMark val="out"/>
        <c:minorTickMark val="none"/>
        <c:tickLblPos val="nextTo"/>
        <c:crossAx val="183824320"/>
        <c:crosses val="autoZero"/>
        <c:auto val="1"/>
        <c:lblAlgn val="ctr"/>
        <c:lblOffset val="100"/>
        <c:noMultiLvlLbl val="0"/>
      </c:catAx>
      <c:valAx>
        <c:axId val="183824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66142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Naine_root_control_vs_control_FDR5percent.xlsx]Sheet4'!$A$129</c:f>
              <c:strCache>
                <c:ptCount val="1"/>
                <c:pt idx="0">
                  <c:v>Ma09_t25370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Naine_root_control_vs_control_FDR5percent.xlsx]Sheet4'!$B$128,'[genesDE_edgR_v3.12.0_RLE_cachaco_vs_mbwazirume_Grande Naine_root_control_vs_control_FDR5percent.xlsx]Sheet4'!$D$128,'[genesDE_edgR_v3.12.0_RLE_cachaco_vs_mbwazirume_Grande Naine_root_control_vs_control_FDR5percent.xlsx]Sheet4'!$F$128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Naine_root_control_vs_control_FDR5percent.xlsx]Sheet4'!$B$129,'[genesDE_edgR_v3.12.0_RLE_cachaco_vs_mbwazirume_Grande Naine_root_control_vs_control_FDR5percent.xlsx]Sheet4'!$D$129,'[genesDE_edgR_v3.12.0_RLE_cachaco_vs_mbwazirume_Grande Naine_root_control_vs_control_FDR5percent.xlsx]Sheet4'!$F$129</c:f>
              <c:numCache>
                <c:formatCode>General</c:formatCode>
                <c:ptCount val="3"/>
                <c:pt idx="0">
                  <c:v>0</c:v>
                </c:pt>
                <c:pt idx="1">
                  <c:v>577.56293242232061</c:v>
                </c:pt>
                <c:pt idx="2">
                  <c:v>668.48877013166543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6615296"/>
        <c:axId val="183826624"/>
      </c:barChart>
      <c:catAx>
        <c:axId val="186615296"/>
        <c:scaling>
          <c:orientation val="minMax"/>
        </c:scaling>
        <c:delete val="0"/>
        <c:axPos val="b"/>
        <c:majorTickMark val="out"/>
        <c:minorTickMark val="none"/>
        <c:tickLblPos val="nextTo"/>
        <c:crossAx val="183826624"/>
        <c:crosses val="autoZero"/>
        <c:auto val="1"/>
        <c:lblAlgn val="ctr"/>
        <c:lblOffset val="100"/>
        <c:noMultiLvlLbl val="0"/>
      </c:catAx>
      <c:valAx>
        <c:axId val="183826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66152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Naine_root_control_vs_control_FDR5percent.xlsx]Sheet4'!$A$150</c:f>
              <c:strCache>
                <c:ptCount val="1"/>
                <c:pt idx="0">
                  <c:v>Ma05_t15730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Naine_root_control_vs_control_FDR5percent.xlsx]Sheet4'!$B$149,'[genesDE_edgR_v3.12.0_RLE_cachaco_vs_mbwazirume_Grande Naine_root_control_vs_control_FDR5percent.xlsx]Sheet4'!$D$149,'[genesDE_edgR_v3.12.0_RLE_cachaco_vs_mbwazirume_Grande Naine_root_control_vs_control_FDR5percent.xlsx]Sheet4'!$F$149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Naine_root_control_vs_control_FDR5percent.xlsx]Sheet4'!$B$150,'[genesDE_edgR_v3.12.0_RLE_cachaco_vs_mbwazirume_Grande Naine_root_control_vs_control_FDR5percent.xlsx]Sheet4'!$D$150,'[genesDE_edgR_v3.12.0_RLE_cachaco_vs_mbwazirume_Grande Naine_root_control_vs_control_FDR5percent.xlsx]Sheet4'!$F$150</c:f>
              <c:numCache>
                <c:formatCode>General</c:formatCode>
                <c:ptCount val="3"/>
                <c:pt idx="0">
                  <c:v>1145.0536856284555</c:v>
                </c:pt>
                <c:pt idx="1">
                  <c:v>56.592113752654981</c:v>
                </c:pt>
                <c:pt idx="2">
                  <c:v>43.261484803576863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Naine_root_control_vs_control_FDR5percent.xlsx]Sheet4'!$A$152</c:f>
              <c:strCache>
                <c:ptCount val="1"/>
                <c:pt idx="0">
                  <c:v>Ma04_t32430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Naine_root_control_vs_control_FDR5percent.xlsx]Sheet4'!$B$149,'[genesDE_edgR_v3.12.0_RLE_cachaco_vs_mbwazirume_Grande Naine_root_control_vs_control_FDR5percent.xlsx]Sheet4'!$D$149,'[genesDE_edgR_v3.12.0_RLE_cachaco_vs_mbwazirume_Grande Naine_root_control_vs_control_FDR5percent.xlsx]Sheet4'!$F$149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Naine_root_control_vs_control_FDR5percent.xlsx]Sheet4'!$B$152,'[genesDE_edgR_v3.12.0_RLE_cachaco_vs_mbwazirume_Grande Naine_root_control_vs_control_FDR5percent.xlsx]Sheet4'!$D$152,'[genesDE_edgR_v3.12.0_RLE_cachaco_vs_mbwazirume_Grande Naine_root_control_vs_control_FDR5percent.xlsx]Sheet4'!$F$152</c:f>
              <c:numCache>
                <c:formatCode>General</c:formatCode>
                <c:ptCount val="3"/>
                <c:pt idx="0">
                  <c:v>68.876073507223424</c:v>
                </c:pt>
                <c:pt idx="1">
                  <c:v>67.621109081914142</c:v>
                </c:pt>
                <c:pt idx="2">
                  <c:v>56.612360513451236</c:v>
                </c:pt>
              </c:numCache>
            </c:numRef>
          </c:val>
        </c:ser>
        <c:ser>
          <c:idx val="4"/>
          <c:order val="2"/>
          <c:tx>
            <c:strRef>
              <c:f>'[genesDE_edgR_v3.12.0_RLE_cachaco_vs_mbwazirume_Grande Naine_root_control_vs_control_FDR5percent.xlsx]Sheet4'!$A$154</c:f>
              <c:strCache>
                <c:ptCount val="1"/>
                <c:pt idx="0">
                  <c:v>Ma10_t08300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'[genesDE_edgR_v3.12.0_RLE_cachaco_vs_mbwazirume_Grande Naine_root_control_vs_control_FDR5percent.xlsx]Sheet4'!$B$149,'[genesDE_edgR_v3.12.0_RLE_cachaco_vs_mbwazirume_Grande Naine_root_control_vs_control_FDR5percent.xlsx]Sheet4'!$D$149,'[genesDE_edgR_v3.12.0_RLE_cachaco_vs_mbwazirume_Grande Naine_root_control_vs_control_FDR5percent.xlsx]Sheet4'!$F$149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Naine_root_control_vs_control_FDR5percent.xlsx]Sheet4'!$B$154,'[genesDE_edgR_v3.12.0_RLE_cachaco_vs_mbwazirume_Grande Naine_root_control_vs_control_FDR5percent.xlsx]Sheet4'!$D$154,'[genesDE_edgR_v3.12.0_RLE_cachaco_vs_mbwazirume_Grande Naine_root_control_vs_control_FDR5percent.xlsx]Sheet4'!$F$154</c:f>
              <c:numCache>
                <c:formatCode>General</c:formatCode>
                <c:ptCount val="3"/>
                <c:pt idx="0">
                  <c:v>684.51973008706591</c:v>
                </c:pt>
                <c:pt idx="1">
                  <c:v>972.69483483121576</c:v>
                </c:pt>
                <c:pt idx="2">
                  <c:v>1116.8255391001287</c:v>
                </c:pt>
              </c:numCache>
            </c:numRef>
          </c:val>
        </c:ser>
        <c:ser>
          <c:idx val="1"/>
          <c:order val="3"/>
          <c:tx>
            <c:strRef>
              <c:f>'[genesDE_edgR_v3.12.0_RLE_cachaco_vs_mbwazirume_Grande Naine_root_control_vs_control_FDR5percent.xlsx]Sheet4'!$A$156</c:f>
              <c:strCache>
                <c:ptCount val="1"/>
                <c:pt idx="0">
                  <c:v>Ma09_t20990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'[genesDE_edgR_v3.12.0_RLE_cachaco_vs_mbwazirume_Grande Naine_root_control_vs_control_FDR5percent.xlsx]Sheet4'!$B$149,'[genesDE_edgR_v3.12.0_RLE_cachaco_vs_mbwazirume_Grande Naine_root_control_vs_control_FDR5percent.xlsx]Sheet4'!$D$149,'[genesDE_edgR_v3.12.0_RLE_cachaco_vs_mbwazirume_Grande Naine_root_control_vs_control_FDR5percent.xlsx]Sheet4'!$F$149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Naine_root_control_vs_control_FDR5percent.xlsx]Sheet4'!$B$156,'[genesDE_edgR_v3.12.0_RLE_cachaco_vs_mbwazirume_Grande Naine_root_control_vs_control_FDR5percent.xlsx]Sheet4'!$D$156,'[genesDE_edgR_v3.12.0_RLE_cachaco_vs_mbwazirume_Grande Naine_root_control_vs_control_FDR5percent.xlsx]Sheet4'!$F$156</c:f>
              <c:numCache>
                <c:formatCode>General</c:formatCode>
                <c:ptCount val="3"/>
                <c:pt idx="0">
                  <c:v>133.006136141073</c:v>
                </c:pt>
                <c:pt idx="1">
                  <c:v>80.886227463268355</c:v>
                </c:pt>
                <c:pt idx="2">
                  <c:v>359.78716172058193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6615808"/>
        <c:axId val="186294272"/>
      </c:barChart>
      <c:catAx>
        <c:axId val="186615808"/>
        <c:scaling>
          <c:orientation val="minMax"/>
        </c:scaling>
        <c:delete val="0"/>
        <c:axPos val="b"/>
        <c:majorTickMark val="out"/>
        <c:minorTickMark val="none"/>
        <c:tickLblPos val="nextTo"/>
        <c:crossAx val="186294272"/>
        <c:crosses val="autoZero"/>
        <c:auto val="1"/>
        <c:lblAlgn val="ctr"/>
        <c:lblOffset val="100"/>
        <c:noMultiLvlLbl val="0"/>
      </c:catAx>
      <c:valAx>
        <c:axId val="186294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66158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'[genesDE_edgR_v3.12.0_RLE_cachaco_vs_mbwazirume_Grande Naine_root_control_vs_control_FDR5percent.xlsx]Sheet4'!$A$171</c:f>
              <c:strCache>
                <c:ptCount val="1"/>
                <c:pt idx="0">
                  <c:v>Ma04_t34090</c:v>
                </c:pt>
              </c:strCache>
            </c:strRef>
          </c:tx>
          <c:invertIfNegative val="0"/>
          <c:cat>
            <c:strRef>
              <c:f>'[genesDE_edgR_v3.12.0_RLE_cachaco_vs_mbwazirume_Grande Naine_root_control_vs_control_FDR5percent.xlsx]Sheet4'!$B$170,'[genesDE_edgR_v3.12.0_RLE_cachaco_vs_mbwazirume_Grande Naine_root_control_vs_control_FDR5percent.xlsx]Sheet4'!$D$170,'[genesDE_edgR_v3.12.0_RLE_cachaco_vs_mbwazirume_Grande Naine_root_control_vs_control_FDR5percent.xlsx]Sheet4'!$F$170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Naine_root_control_vs_control_FDR5percent.xlsx]Sheet4'!$B$171,'[genesDE_edgR_v3.12.0_RLE_cachaco_vs_mbwazirume_Grande Naine_root_control_vs_control_FDR5percent.xlsx]Sheet4'!$D$171,'[genesDE_edgR_v3.12.0_RLE_cachaco_vs_mbwazirume_Grande Naine_root_control_vs_control_FDR5percent.xlsx]Sheet4'!$F$171</c:f>
              <c:numCache>
                <c:formatCode>General</c:formatCode>
                <c:ptCount val="3"/>
                <c:pt idx="0">
                  <c:v>919.93649222203703</c:v>
                </c:pt>
                <c:pt idx="1">
                  <c:v>75.836370414778102</c:v>
                </c:pt>
                <c:pt idx="2">
                  <c:v>85.25889857977333</c:v>
                </c:pt>
              </c:numCache>
            </c:numRef>
          </c:val>
        </c:ser>
        <c:ser>
          <c:idx val="2"/>
          <c:order val="1"/>
          <c:tx>
            <c:strRef>
              <c:f>'[genesDE_edgR_v3.12.0_RLE_cachaco_vs_mbwazirume_Grande Naine_root_control_vs_control_FDR5percent.xlsx]Sheet4'!$A$173</c:f>
              <c:strCache>
                <c:ptCount val="1"/>
                <c:pt idx="0">
                  <c:v>Ma06_t02900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'[genesDE_edgR_v3.12.0_RLE_cachaco_vs_mbwazirume_Grande Naine_root_control_vs_control_FDR5percent.xlsx]Sheet4'!$B$170,'[genesDE_edgR_v3.12.0_RLE_cachaco_vs_mbwazirume_Grande Naine_root_control_vs_control_FDR5percent.xlsx]Sheet4'!$D$170,'[genesDE_edgR_v3.12.0_RLE_cachaco_vs_mbwazirume_Grande Naine_root_control_vs_control_FDR5percent.xlsx]Sheet4'!$F$170</c:f>
              <c:strCache>
                <c:ptCount val="3"/>
                <c:pt idx="0">
                  <c:v>Ca</c:v>
                </c:pt>
                <c:pt idx="1">
                  <c:v>GN</c:v>
                </c:pt>
                <c:pt idx="2">
                  <c:v>Mb</c:v>
                </c:pt>
              </c:strCache>
            </c:strRef>
          </c:cat>
          <c:val>
            <c:numRef>
              <c:f>'[genesDE_edgR_v3.12.0_RLE_cachaco_vs_mbwazirume_Grande Naine_root_control_vs_control_FDR5percent.xlsx]Sheet4'!$B$173,'[genesDE_edgR_v3.12.0_RLE_cachaco_vs_mbwazirume_Grande Naine_root_control_vs_control_FDR5percent.xlsx]Sheet4'!$D$173,'[genesDE_edgR_v3.12.0_RLE_cachaco_vs_mbwazirume_Grande Naine_root_control_vs_control_FDR5percent.xlsx]Sheet4'!$F$173</c:f>
              <c:numCache>
                <c:formatCode>General</c:formatCode>
                <c:ptCount val="3"/>
                <c:pt idx="0">
                  <c:v>615.04826316808294</c:v>
                </c:pt>
                <c:pt idx="1">
                  <c:v>620.4113131857946</c:v>
                </c:pt>
                <c:pt idx="2">
                  <c:v>829.02471506485369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6616320"/>
        <c:axId val="186296000"/>
      </c:barChart>
      <c:catAx>
        <c:axId val="186616320"/>
        <c:scaling>
          <c:orientation val="minMax"/>
        </c:scaling>
        <c:delete val="0"/>
        <c:axPos val="b"/>
        <c:majorTickMark val="out"/>
        <c:minorTickMark val="none"/>
        <c:tickLblPos val="nextTo"/>
        <c:crossAx val="186296000"/>
        <c:crosses val="autoZero"/>
        <c:auto val="1"/>
        <c:lblAlgn val="ctr"/>
        <c:lblOffset val="100"/>
        <c:noMultiLvlLbl val="0"/>
      </c:catAx>
      <c:valAx>
        <c:axId val="1862960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66163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7D79-BFC0-41E8-A65C-1596F67D1C64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DEA1B-F634-4B35-AB9E-EA7522E83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02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7D79-BFC0-41E8-A65C-1596F67D1C64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DEA1B-F634-4B35-AB9E-EA7522E83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478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7D79-BFC0-41E8-A65C-1596F67D1C64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DEA1B-F634-4B35-AB9E-EA7522E83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66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7D79-BFC0-41E8-A65C-1596F67D1C64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DEA1B-F634-4B35-AB9E-EA7522E83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56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7D79-BFC0-41E8-A65C-1596F67D1C64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DEA1B-F634-4B35-AB9E-EA7522E83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30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7D79-BFC0-41E8-A65C-1596F67D1C64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DEA1B-F634-4B35-AB9E-EA7522E83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91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7D79-BFC0-41E8-A65C-1596F67D1C64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DEA1B-F634-4B35-AB9E-EA7522E83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477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7D79-BFC0-41E8-A65C-1596F67D1C64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DEA1B-F634-4B35-AB9E-EA7522E83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0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7D79-BFC0-41E8-A65C-1596F67D1C64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DEA1B-F634-4B35-AB9E-EA7522E83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89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7D79-BFC0-41E8-A65C-1596F67D1C64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DEA1B-F634-4B35-AB9E-EA7522E83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684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7D79-BFC0-41E8-A65C-1596F67D1C64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DEA1B-F634-4B35-AB9E-EA7522E83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7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27D79-BFC0-41E8-A65C-1596F67D1C64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DEA1B-F634-4B35-AB9E-EA7522E83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117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7" Type="http://schemas.openxmlformats.org/officeDocument/2006/relationships/chart" Target="../charts/chart18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7" Type="http://schemas.openxmlformats.org/officeDocument/2006/relationships/chart" Target="../charts/chart24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3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7" Type="http://schemas.openxmlformats.org/officeDocument/2006/relationships/chart" Target="../charts/chart30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9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7" Type="http://schemas.openxmlformats.org/officeDocument/2006/relationships/chart" Target="../charts/chart36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5.xml"/><Relationship Id="rId5" Type="http://schemas.openxmlformats.org/officeDocument/2006/relationships/chart" Target="../charts/chart34.xml"/><Relationship Id="rId4" Type="http://schemas.openxmlformats.org/officeDocument/2006/relationships/chart" Target="../charts/chart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7" Type="http://schemas.openxmlformats.org/officeDocument/2006/relationships/chart" Target="../charts/chart42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1.xml"/><Relationship Id="rId5" Type="http://schemas.openxmlformats.org/officeDocument/2006/relationships/chart" Target="../charts/chart40.xml"/><Relationship Id="rId4" Type="http://schemas.openxmlformats.org/officeDocument/2006/relationships/chart" Target="../charts/chart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6.xml"/><Relationship Id="rId4" Type="http://schemas.openxmlformats.org/officeDocument/2006/relationships/chart" Target="../charts/char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429000"/>
            <a:ext cx="7772400" cy="1470025"/>
          </a:xfrm>
        </p:spPr>
        <p:txBody>
          <a:bodyPr>
            <a:normAutofit/>
          </a:bodyPr>
          <a:lstStyle/>
          <a:p>
            <a:r>
              <a:rPr lang="en-US" sz="7200" dirty="0" smtClean="0"/>
              <a:t>Cachaco vs AAA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066800"/>
            <a:ext cx="6400800" cy="6858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Additional file 6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497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8396795"/>
              </p:ext>
            </p:extLst>
          </p:nvPr>
        </p:nvGraphicFramePr>
        <p:xfrm>
          <a:off x="381000" y="152400"/>
          <a:ext cx="4038600" cy="2062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8212248"/>
              </p:ext>
            </p:extLst>
          </p:nvPr>
        </p:nvGraphicFramePr>
        <p:xfrm>
          <a:off x="4724400" y="228600"/>
          <a:ext cx="4114800" cy="196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1481524"/>
              </p:ext>
            </p:extLst>
          </p:nvPr>
        </p:nvGraphicFramePr>
        <p:xfrm>
          <a:off x="457200" y="2362200"/>
          <a:ext cx="3962400" cy="1824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2270334"/>
              </p:ext>
            </p:extLst>
          </p:nvPr>
        </p:nvGraphicFramePr>
        <p:xfrm>
          <a:off x="4724400" y="2362200"/>
          <a:ext cx="4191000" cy="1902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7039371"/>
              </p:ext>
            </p:extLst>
          </p:nvPr>
        </p:nvGraphicFramePr>
        <p:xfrm>
          <a:off x="457199" y="4495800"/>
          <a:ext cx="4038601" cy="2024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6750523"/>
              </p:ext>
            </p:extLst>
          </p:nvPr>
        </p:nvGraphicFramePr>
        <p:xfrm>
          <a:off x="4800600" y="4495800"/>
          <a:ext cx="4191000" cy="1852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" name="TextBox 1"/>
          <p:cNvSpPr txBox="1"/>
          <p:nvPr/>
        </p:nvSpPr>
        <p:spPr>
          <a:xfrm rot="16200000">
            <a:off x="-450970" y="8319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3943314" y="8319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969" y="30289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3943314" y="30289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-450970" y="52387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3968630" y="52515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503996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9979629"/>
              </p:ext>
            </p:extLst>
          </p:nvPr>
        </p:nvGraphicFramePr>
        <p:xfrm>
          <a:off x="533401" y="152400"/>
          <a:ext cx="3886200" cy="1981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0053017"/>
              </p:ext>
            </p:extLst>
          </p:nvPr>
        </p:nvGraphicFramePr>
        <p:xfrm>
          <a:off x="4724400" y="152400"/>
          <a:ext cx="4191000" cy="1961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1426356"/>
              </p:ext>
            </p:extLst>
          </p:nvPr>
        </p:nvGraphicFramePr>
        <p:xfrm>
          <a:off x="457200" y="2286000"/>
          <a:ext cx="4038600" cy="1778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2799535"/>
              </p:ext>
            </p:extLst>
          </p:nvPr>
        </p:nvGraphicFramePr>
        <p:xfrm>
          <a:off x="457200" y="4419600"/>
          <a:ext cx="4038600" cy="193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1740703"/>
              </p:ext>
            </p:extLst>
          </p:nvPr>
        </p:nvGraphicFramePr>
        <p:xfrm>
          <a:off x="4800600" y="4419600"/>
          <a:ext cx="4191000" cy="190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5983670"/>
              </p:ext>
            </p:extLst>
          </p:nvPr>
        </p:nvGraphicFramePr>
        <p:xfrm>
          <a:off x="4724400" y="2286001"/>
          <a:ext cx="4237566" cy="175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3" name="TextBox 12"/>
          <p:cNvSpPr txBox="1"/>
          <p:nvPr/>
        </p:nvSpPr>
        <p:spPr>
          <a:xfrm rot="16200000">
            <a:off x="-450970" y="52387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4019514" y="5175371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3943314" y="29527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-374770" y="29655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-323887" y="8953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3943314" y="9081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1332151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7030302"/>
              </p:ext>
            </p:extLst>
          </p:nvPr>
        </p:nvGraphicFramePr>
        <p:xfrm>
          <a:off x="381000" y="152401"/>
          <a:ext cx="4114800" cy="190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898467"/>
              </p:ext>
            </p:extLst>
          </p:nvPr>
        </p:nvGraphicFramePr>
        <p:xfrm>
          <a:off x="4724400" y="152400"/>
          <a:ext cx="4114800" cy="190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7244881"/>
              </p:ext>
            </p:extLst>
          </p:nvPr>
        </p:nvGraphicFramePr>
        <p:xfrm>
          <a:off x="4724400" y="2362200"/>
          <a:ext cx="41148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9184964"/>
              </p:ext>
            </p:extLst>
          </p:nvPr>
        </p:nvGraphicFramePr>
        <p:xfrm>
          <a:off x="457201" y="4419600"/>
          <a:ext cx="4038599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6015387"/>
              </p:ext>
            </p:extLst>
          </p:nvPr>
        </p:nvGraphicFramePr>
        <p:xfrm>
          <a:off x="4648200" y="4419600"/>
          <a:ext cx="42672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8108990"/>
              </p:ext>
            </p:extLst>
          </p:nvPr>
        </p:nvGraphicFramePr>
        <p:xfrm>
          <a:off x="381000" y="2362200"/>
          <a:ext cx="4114800" cy="1843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0" name="TextBox 9"/>
          <p:cNvSpPr txBox="1"/>
          <p:nvPr/>
        </p:nvSpPr>
        <p:spPr>
          <a:xfrm rot="16200000">
            <a:off x="3943314" y="3105113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-374770" y="50863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-450970" y="30417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3892430" y="5099171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3943314" y="8953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-374769" y="8319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384421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5289745"/>
              </p:ext>
            </p:extLst>
          </p:nvPr>
        </p:nvGraphicFramePr>
        <p:xfrm>
          <a:off x="381000" y="304800"/>
          <a:ext cx="4114800" cy="1774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4830711"/>
              </p:ext>
            </p:extLst>
          </p:nvPr>
        </p:nvGraphicFramePr>
        <p:xfrm>
          <a:off x="4724400" y="304800"/>
          <a:ext cx="4267200" cy="175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821376"/>
              </p:ext>
            </p:extLst>
          </p:nvPr>
        </p:nvGraphicFramePr>
        <p:xfrm>
          <a:off x="457200" y="2362200"/>
          <a:ext cx="4038600" cy="1907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0865843"/>
              </p:ext>
            </p:extLst>
          </p:nvPr>
        </p:nvGraphicFramePr>
        <p:xfrm>
          <a:off x="4724400" y="2362200"/>
          <a:ext cx="4343400" cy="190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2757216"/>
              </p:ext>
            </p:extLst>
          </p:nvPr>
        </p:nvGraphicFramePr>
        <p:xfrm>
          <a:off x="381001" y="4495801"/>
          <a:ext cx="41148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7904919"/>
              </p:ext>
            </p:extLst>
          </p:nvPr>
        </p:nvGraphicFramePr>
        <p:xfrm>
          <a:off x="4800600" y="4495800"/>
          <a:ext cx="4267200" cy="1976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4" name="TextBox 13"/>
          <p:cNvSpPr txBox="1"/>
          <p:nvPr/>
        </p:nvSpPr>
        <p:spPr>
          <a:xfrm rot="16200000">
            <a:off x="-374770" y="53149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-476286" y="9843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-374770" y="31179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3943314" y="52387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3892430" y="30417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3968630" y="9081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482959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4756188"/>
              </p:ext>
            </p:extLst>
          </p:nvPr>
        </p:nvGraphicFramePr>
        <p:xfrm>
          <a:off x="381001" y="228600"/>
          <a:ext cx="4114800" cy="190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6265075"/>
              </p:ext>
            </p:extLst>
          </p:nvPr>
        </p:nvGraphicFramePr>
        <p:xfrm>
          <a:off x="4724400" y="228600"/>
          <a:ext cx="4343400" cy="190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3583047"/>
              </p:ext>
            </p:extLst>
          </p:nvPr>
        </p:nvGraphicFramePr>
        <p:xfrm>
          <a:off x="533400" y="2362200"/>
          <a:ext cx="3962399" cy="1812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8404479"/>
              </p:ext>
            </p:extLst>
          </p:nvPr>
        </p:nvGraphicFramePr>
        <p:xfrm>
          <a:off x="4724400" y="2362200"/>
          <a:ext cx="43434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1087247"/>
              </p:ext>
            </p:extLst>
          </p:nvPr>
        </p:nvGraphicFramePr>
        <p:xfrm>
          <a:off x="457200" y="4419600"/>
          <a:ext cx="4038600" cy="1783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6571283"/>
              </p:ext>
            </p:extLst>
          </p:nvPr>
        </p:nvGraphicFramePr>
        <p:xfrm>
          <a:off x="4800600" y="4419600"/>
          <a:ext cx="42672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3" name="TextBox 12"/>
          <p:cNvSpPr txBox="1"/>
          <p:nvPr/>
        </p:nvSpPr>
        <p:spPr>
          <a:xfrm rot="16200000">
            <a:off x="3943314" y="30417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3968630" y="50863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3892430" y="9081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-298570" y="30417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-374769" y="9081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-374769" y="50863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1833934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0307760"/>
              </p:ext>
            </p:extLst>
          </p:nvPr>
        </p:nvGraphicFramePr>
        <p:xfrm>
          <a:off x="381000" y="76200"/>
          <a:ext cx="411480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7168954"/>
              </p:ext>
            </p:extLst>
          </p:nvPr>
        </p:nvGraphicFramePr>
        <p:xfrm>
          <a:off x="4749716" y="76200"/>
          <a:ext cx="4241884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616397"/>
              </p:ext>
            </p:extLst>
          </p:nvPr>
        </p:nvGraphicFramePr>
        <p:xfrm>
          <a:off x="457200" y="2286000"/>
          <a:ext cx="40386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8609915"/>
              </p:ext>
            </p:extLst>
          </p:nvPr>
        </p:nvGraphicFramePr>
        <p:xfrm>
          <a:off x="4673516" y="2324100"/>
          <a:ext cx="4318084" cy="1943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3078631"/>
              </p:ext>
            </p:extLst>
          </p:nvPr>
        </p:nvGraphicFramePr>
        <p:xfrm>
          <a:off x="457200" y="4572000"/>
          <a:ext cx="403860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3198337"/>
              </p:ext>
            </p:extLst>
          </p:nvPr>
        </p:nvGraphicFramePr>
        <p:xfrm>
          <a:off x="4673642" y="4572000"/>
          <a:ext cx="4317958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TextBox 11"/>
          <p:cNvSpPr txBox="1"/>
          <p:nvPr/>
        </p:nvSpPr>
        <p:spPr>
          <a:xfrm rot="16200000">
            <a:off x="-400087" y="9081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-374769" y="30417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-374770" y="53911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3943314" y="30417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3943314" y="9081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3892430" y="53149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835163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6187147"/>
              </p:ext>
            </p:extLst>
          </p:nvPr>
        </p:nvGraphicFramePr>
        <p:xfrm>
          <a:off x="533400" y="228600"/>
          <a:ext cx="39624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989531"/>
              </p:ext>
            </p:extLst>
          </p:nvPr>
        </p:nvGraphicFramePr>
        <p:xfrm>
          <a:off x="4724400" y="228600"/>
          <a:ext cx="41910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6760875"/>
              </p:ext>
            </p:extLst>
          </p:nvPr>
        </p:nvGraphicFramePr>
        <p:xfrm>
          <a:off x="533400" y="2286000"/>
          <a:ext cx="396240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7307492"/>
              </p:ext>
            </p:extLst>
          </p:nvPr>
        </p:nvGraphicFramePr>
        <p:xfrm>
          <a:off x="4648200" y="2286000"/>
          <a:ext cx="426720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9708843"/>
              </p:ext>
            </p:extLst>
          </p:nvPr>
        </p:nvGraphicFramePr>
        <p:xfrm>
          <a:off x="457200" y="4572000"/>
          <a:ext cx="4038600" cy="2052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9545844"/>
              </p:ext>
            </p:extLst>
          </p:nvPr>
        </p:nvGraphicFramePr>
        <p:xfrm>
          <a:off x="4800600" y="4572000"/>
          <a:ext cx="411480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TextBox 7"/>
          <p:cNvSpPr txBox="1"/>
          <p:nvPr/>
        </p:nvSpPr>
        <p:spPr>
          <a:xfrm rot="16200000">
            <a:off x="3867114" y="30417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3943314" y="53149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3892430" y="9715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-298569" y="9843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-298569" y="31051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-374770" y="53911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4132722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3801337"/>
              </p:ext>
            </p:extLst>
          </p:nvPr>
        </p:nvGraphicFramePr>
        <p:xfrm>
          <a:off x="457200" y="228600"/>
          <a:ext cx="41148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5440234"/>
              </p:ext>
            </p:extLst>
          </p:nvPr>
        </p:nvGraphicFramePr>
        <p:xfrm>
          <a:off x="4800601" y="228600"/>
          <a:ext cx="4114800" cy="1981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9043485"/>
              </p:ext>
            </p:extLst>
          </p:nvPr>
        </p:nvGraphicFramePr>
        <p:xfrm>
          <a:off x="533400" y="2286000"/>
          <a:ext cx="3962400" cy="2060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3571707"/>
              </p:ext>
            </p:extLst>
          </p:nvPr>
        </p:nvGraphicFramePr>
        <p:xfrm>
          <a:off x="4876800" y="2362200"/>
          <a:ext cx="4038600" cy="1921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/>
          <p:cNvSpPr txBox="1"/>
          <p:nvPr/>
        </p:nvSpPr>
        <p:spPr>
          <a:xfrm rot="16200000">
            <a:off x="-298569" y="3105114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-374769" y="9081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3943314" y="1060570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3968630" y="3105113"/>
            <a:ext cx="14606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Normalized read count</a:t>
            </a: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1389126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144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Cachaco vs AAA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FF</dc:title>
  <dc:creator>Cenci, Alberto (Bioversity-France)</dc:creator>
  <cp:lastModifiedBy>Cenci, Alberto (Bioversity-France)</cp:lastModifiedBy>
  <cp:revision>79</cp:revision>
  <dcterms:created xsi:type="dcterms:W3CDTF">2017-10-06T13:29:53Z</dcterms:created>
  <dcterms:modified xsi:type="dcterms:W3CDTF">2019-01-29T11:58:21Z</dcterms:modified>
</cp:coreProperties>
</file>