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40" autoAdjust="0"/>
  </p:normalViewPr>
  <p:slideViewPr>
    <p:cSldViewPr snapToGrid="0">
      <p:cViewPr varScale="1">
        <p:scale>
          <a:sx n="103" d="100"/>
          <a:sy n="103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152A4-37EE-45D9-8476-1DB045E05CE4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F462E-687F-4C10-8053-84F007C982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8662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4F462E-687F-4C10-8053-84F007C9826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374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00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604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9346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44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222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787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5703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6813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3819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050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4369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CC333-9E57-40BD-B8B0-89D3278F75DE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DF0D6-FC6F-47BF-A120-AF2C8751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659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417" y="341369"/>
            <a:ext cx="6931166" cy="617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67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</Words>
  <Application>Microsoft Office PowerPoint</Application>
  <PresentationFormat>宽屏</PresentationFormat>
  <Paragraphs>1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Calibri Light</vt:lpstr>
      <vt:lpstr>Office 主题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wanglab</dc:creator>
  <cp:lastModifiedBy>wanglab</cp:lastModifiedBy>
  <cp:revision>7</cp:revision>
  <dcterms:created xsi:type="dcterms:W3CDTF">2019-07-01T08:06:50Z</dcterms:created>
  <dcterms:modified xsi:type="dcterms:W3CDTF">2019-10-17T18:30:10Z</dcterms:modified>
</cp:coreProperties>
</file>