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77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hang xuebin" initials="zx" lastIdx="2" clrIdx="0">
    <p:extLst>
      <p:ext uri="{19B8F6BF-5375-455C-9EA6-DF929625EA0E}">
        <p15:presenceInfo xmlns:p15="http://schemas.microsoft.com/office/powerpoint/2012/main" userId="8ab4281662e3f89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92" autoAdjust="0"/>
    <p:restoredTop sz="95042" autoAdjust="0"/>
  </p:normalViewPr>
  <p:slideViewPr>
    <p:cSldViewPr snapToGrid="0">
      <p:cViewPr varScale="1">
        <p:scale>
          <a:sx n="84" d="100"/>
          <a:sy n="84" d="100"/>
        </p:scale>
        <p:origin x="18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FFD4FF-377B-4A0F-8505-50501BA650EE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121185-3E3D-4D53-9264-0855CA3679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807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75DF1-DAD9-410F-B7A2-1027FC274F45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FE4F0-C806-4D60-A021-05C8E22E7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145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75DF1-DAD9-410F-B7A2-1027FC274F45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FE4F0-C806-4D60-A021-05C8E22E7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974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75DF1-DAD9-410F-B7A2-1027FC274F45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FE4F0-C806-4D60-A021-05C8E22E7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773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75DF1-DAD9-410F-B7A2-1027FC274F45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FE4F0-C806-4D60-A021-05C8E22E7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291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75DF1-DAD9-410F-B7A2-1027FC274F45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FE4F0-C806-4D60-A021-05C8E22E7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008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75DF1-DAD9-410F-B7A2-1027FC274F45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FE4F0-C806-4D60-A021-05C8E22E7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977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75DF1-DAD9-410F-B7A2-1027FC274F45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FE4F0-C806-4D60-A021-05C8E22E7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088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75DF1-DAD9-410F-B7A2-1027FC274F45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FE4F0-C806-4D60-A021-05C8E22E7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413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75DF1-DAD9-410F-B7A2-1027FC274F45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FE4F0-C806-4D60-A021-05C8E22E7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678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75DF1-DAD9-410F-B7A2-1027FC274F45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FE4F0-C806-4D60-A021-05C8E22E7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314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75DF1-DAD9-410F-B7A2-1027FC274F45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FE4F0-C806-4D60-A021-05C8E22E7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24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C75DF1-DAD9-410F-B7A2-1027FC274F45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FE4F0-C806-4D60-A021-05C8E22E7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222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device&#10;&#10;Description automatically generated">
            <a:extLst>
              <a:ext uri="{FF2B5EF4-FFF2-40B4-BE49-F238E27FC236}">
                <a16:creationId xmlns:a16="http://schemas.microsoft.com/office/drawing/2014/main" id="{444CC576-B733-4EF1-B907-8745B6331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68" y="56387"/>
            <a:ext cx="2378202" cy="989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632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algn="l">
          <a:defRPr sz="1000">
            <a:latin typeface="Arial" panose="020B0604020202020204" pitchFamily="34" charset="0"/>
            <a:cs typeface="Arial" panose="020B0604020202020204" pitchFamily="34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6721</TotalTime>
  <Words>0</Words>
  <Application>Microsoft Office PowerPoint</Application>
  <PresentationFormat>A4 Paper (210x297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Live Windows</dc:creator>
  <cp:lastModifiedBy>xuebin zhang</cp:lastModifiedBy>
  <cp:revision>175</cp:revision>
  <dcterms:created xsi:type="dcterms:W3CDTF">2018-10-10T01:32:34Z</dcterms:created>
  <dcterms:modified xsi:type="dcterms:W3CDTF">2019-10-28T13:26:11Z</dcterms:modified>
</cp:coreProperties>
</file>