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97" r:id="rId2"/>
  </p:sldIdLst>
  <p:sldSz cx="12192000" cy="6858000"/>
  <p:notesSz cx="6797675" cy="9874250"/>
  <p:defaultTextStyle>
    <a:defPPr>
      <a:defRPr lang="es-E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66"/>
    <a:srgbClr val="66FF33"/>
    <a:srgbClr val="FFFFFF"/>
    <a:srgbClr val="FF0000"/>
    <a:srgbClr val="FFCC00"/>
    <a:srgbClr val="FF9933"/>
    <a:srgbClr val="33CC33"/>
    <a:srgbClr val="CC0066"/>
    <a:srgbClr val="FF505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232" autoAdjust="0"/>
    <p:restoredTop sz="86423" autoAdjust="0"/>
  </p:normalViewPr>
  <p:slideViewPr>
    <p:cSldViewPr snapToGrid="0">
      <p:cViewPr>
        <p:scale>
          <a:sx n="80" d="100"/>
          <a:sy n="80" d="100"/>
        </p:scale>
        <p:origin x="-2418" y="-52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52" d="100"/>
        <a:sy n="52" d="100"/>
      </p:scale>
      <p:origin x="0" y="0"/>
    </p:cViewPr>
  </p:sorterViewPr>
  <p:notesViewPr>
    <p:cSldViewPr snapToGrid="0">
      <p:cViewPr varScale="1">
        <p:scale>
          <a:sx n="100" d="100"/>
          <a:sy n="100" d="100"/>
        </p:scale>
        <p:origin x="2040" y="80"/>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53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s-ES"/>
          </a:p>
        </p:txBody>
      </p:sp>
      <p:sp>
        <p:nvSpPr>
          <p:cNvPr id="3" name="Marcador de fecha 2"/>
          <p:cNvSpPr>
            <a:spLocks noGrp="1"/>
          </p:cNvSpPr>
          <p:nvPr>
            <p:ph type="dt" idx="1"/>
          </p:nvPr>
        </p:nvSpPr>
        <p:spPr>
          <a:xfrm>
            <a:off x="3849688" y="0"/>
            <a:ext cx="2946400" cy="4953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2AFD2FB7-554A-4EEB-A5B0-9320CC5AE127}" type="datetimeFigureOut">
              <a:rPr lang="es-ES"/>
              <a:pPr>
                <a:defRPr/>
              </a:pPr>
              <a:t>30/11/2019</a:t>
            </a:fld>
            <a:endParaRPr lang="es-ES"/>
          </a:p>
        </p:txBody>
      </p:sp>
      <p:sp>
        <p:nvSpPr>
          <p:cNvPr id="4" name="Marcador de imagen de diapositiva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Marcador de notas 4"/>
          <p:cNvSpPr>
            <a:spLocks noGrp="1"/>
          </p:cNvSpPr>
          <p:nvPr>
            <p:ph type="body" sz="quarter" idx="3"/>
          </p:nvPr>
        </p:nvSpPr>
        <p:spPr>
          <a:xfrm>
            <a:off x="679450" y="4751388"/>
            <a:ext cx="5438775" cy="3889375"/>
          </a:xfrm>
          <a:prstGeom prst="rect">
            <a:avLst/>
          </a:prstGeom>
        </p:spPr>
        <p:txBody>
          <a:bodyPr vert="horz" lIns="91440" tIns="45720" rIns="91440" bIns="45720" rtlCol="0"/>
          <a:lstStyle/>
          <a:p>
            <a:pPr lvl="0"/>
            <a:r>
              <a:rPr lang="es-ES" noProof="0"/>
              <a:t>Editar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Marcador de pie de página 5"/>
          <p:cNvSpPr>
            <a:spLocks noGrp="1"/>
          </p:cNvSpPr>
          <p:nvPr>
            <p:ph type="ftr" sz="quarter" idx="4"/>
          </p:nvPr>
        </p:nvSpPr>
        <p:spPr>
          <a:xfrm>
            <a:off x="0" y="9378950"/>
            <a:ext cx="2946400" cy="4953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s-ES"/>
          </a:p>
        </p:txBody>
      </p:sp>
      <p:sp>
        <p:nvSpPr>
          <p:cNvPr id="7" name="Marcador de número de diapositiva 6"/>
          <p:cNvSpPr>
            <a:spLocks noGrp="1"/>
          </p:cNvSpPr>
          <p:nvPr>
            <p:ph type="sldNum" sz="quarter" idx="5"/>
          </p:nvPr>
        </p:nvSpPr>
        <p:spPr>
          <a:xfrm>
            <a:off x="3849688" y="9378950"/>
            <a:ext cx="2946400" cy="4953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C3A4C5FB-008B-4162-800C-9D3406BB2C1B}" type="slidenum">
              <a:rPr lang="es-ES" altLang="es-ES"/>
              <a:pPr/>
              <a:t>‹#›</a:t>
            </a:fld>
            <a:endParaRPr lang="es-ES" altLang="es-ES"/>
          </a:p>
        </p:txBody>
      </p:sp>
    </p:spTree>
    <p:extLst>
      <p:ext uri="{BB962C8B-B14F-4D97-AF65-F5344CB8AC3E}">
        <p14:creationId xmlns:p14="http://schemas.microsoft.com/office/powerpoint/2010/main" val="247368478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C3A4C5FB-008B-4162-800C-9D3406BB2C1B}" type="slidenum">
              <a:rPr lang="es-ES" altLang="es-ES" smtClean="0"/>
              <a:pPr/>
              <a:t>1</a:t>
            </a:fld>
            <a:endParaRPr lang="es-ES" altLang="es-ES"/>
          </a:p>
        </p:txBody>
      </p:sp>
    </p:spTree>
    <p:extLst>
      <p:ext uri="{BB962C8B-B14F-4D97-AF65-F5344CB8AC3E}">
        <p14:creationId xmlns:p14="http://schemas.microsoft.com/office/powerpoint/2010/main" val="3625107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lvl1pPr>
              <a:defRPr/>
            </a:lvl1pPr>
          </a:lstStyle>
          <a:p>
            <a:pPr>
              <a:defRPr/>
            </a:pPr>
            <a:fld id="{41F36B2D-8703-4ED4-BAC0-1E06A8519A00}" type="datetimeFigureOut">
              <a:rPr lang="es-ES"/>
              <a:pPr>
                <a:defRPr/>
              </a:pPr>
              <a:t>30/11/2019</a:t>
            </a:fld>
            <a:endParaRPr lang="es-ES"/>
          </a:p>
        </p:txBody>
      </p:sp>
      <p:sp>
        <p:nvSpPr>
          <p:cNvPr id="5" name="Marcador de pie de página 4"/>
          <p:cNvSpPr>
            <a:spLocks noGrp="1"/>
          </p:cNvSpPr>
          <p:nvPr>
            <p:ph type="ftr" sz="quarter" idx="11"/>
          </p:nvPr>
        </p:nvSpPr>
        <p:spPr/>
        <p:txBody>
          <a:bodyPr/>
          <a:lstStyle>
            <a:lvl1pPr>
              <a:defRPr/>
            </a:lvl1pPr>
          </a:lstStyle>
          <a:p>
            <a:pPr>
              <a:defRPr/>
            </a:pPr>
            <a:endParaRPr lang="es-ES"/>
          </a:p>
        </p:txBody>
      </p:sp>
      <p:sp>
        <p:nvSpPr>
          <p:cNvPr id="6" name="Marcador de número de diapositiva 5"/>
          <p:cNvSpPr>
            <a:spLocks noGrp="1"/>
          </p:cNvSpPr>
          <p:nvPr>
            <p:ph type="sldNum" sz="quarter" idx="12"/>
          </p:nvPr>
        </p:nvSpPr>
        <p:spPr/>
        <p:txBody>
          <a:bodyPr/>
          <a:lstStyle>
            <a:lvl1pPr>
              <a:defRPr/>
            </a:lvl1pPr>
          </a:lstStyle>
          <a:p>
            <a:fld id="{A0CF7A49-833D-426B-AE34-8D249DC3BC68}" type="slidenum">
              <a:rPr lang="es-ES" altLang="es-ES"/>
              <a:pPr/>
              <a:t>‹#›</a:t>
            </a:fld>
            <a:endParaRPr lang="es-ES" altLang="es-ES"/>
          </a:p>
        </p:txBody>
      </p:sp>
    </p:spTree>
    <p:extLst>
      <p:ext uri="{BB962C8B-B14F-4D97-AF65-F5344CB8AC3E}">
        <p14:creationId xmlns:p14="http://schemas.microsoft.com/office/powerpoint/2010/main" val="387534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lvl1pPr>
              <a:defRPr/>
            </a:lvl1pPr>
          </a:lstStyle>
          <a:p>
            <a:pPr>
              <a:defRPr/>
            </a:pPr>
            <a:fld id="{ED975B13-F98B-41CD-93F5-0CFC572A95F4}" type="datetimeFigureOut">
              <a:rPr lang="es-ES"/>
              <a:pPr>
                <a:defRPr/>
              </a:pPr>
              <a:t>30/11/2019</a:t>
            </a:fld>
            <a:endParaRPr lang="es-ES"/>
          </a:p>
        </p:txBody>
      </p:sp>
      <p:sp>
        <p:nvSpPr>
          <p:cNvPr id="5" name="Marcador de pie de página 4"/>
          <p:cNvSpPr>
            <a:spLocks noGrp="1"/>
          </p:cNvSpPr>
          <p:nvPr>
            <p:ph type="ftr" sz="quarter" idx="11"/>
          </p:nvPr>
        </p:nvSpPr>
        <p:spPr/>
        <p:txBody>
          <a:bodyPr/>
          <a:lstStyle>
            <a:lvl1pPr>
              <a:defRPr/>
            </a:lvl1pPr>
          </a:lstStyle>
          <a:p>
            <a:pPr>
              <a:defRPr/>
            </a:pPr>
            <a:endParaRPr lang="es-ES"/>
          </a:p>
        </p:txBody>
      </p:sp>
      <p:sp>
        <p:nvSpPr>
          <p:cNvPr id="6" name="Marcador de número de diapositiva 5"/>
          <p:cNvSpPr>
            <a:spLocks noGrp="1"/>
          </p:cNvSpPr>
          <p:nvPr>
            <p:ph type="sldNum" sz="quarter" idx="12"/>
          </p:nvPr>
        </p:nvSpPr>
        <p:spPr/>
        <p:txBody>
          <a:bodyPr/>
          <a:lstStyle>
            <a:lvl1pPr>
              <a:defRPr/>
            </a:lvl1pPr>
          </a:lstStyle>
          <a:p>
            <a:fld id="{32B4A766-87F1-4D06-9649-48BD0A7F8AF7}" type="slidenum">
              <a:rPr lang="es-ES" altLang="es-ES"/>
              <a:pPr/>
              <a:t>‹#›</a:t>
            </a:fld>
            <a:endParaRPr lang="es-ES" altLang="es-ES"/>
          </a:p>
        </p:txBody>
      </p:sp>
    </p:spTree>
    <p:extLst>
      <p:ext uri="{BB962C8B-B14F-4D97-AF65-F5344CB8AC3E}">
        <p14:creationId xmlns:p14="http://schemas.microsoft.com/office/powerpoint/2010/main" val="3028027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lvl1pPr>
              <a:defRPr/>
            </a:lvl1pPr>
          </a:lstStyle>
          <a:p>
            <a:pPr>
              <a:defRPr/>
            </a:pPr>
            <a:fld id="{ED05DE5F-A4D6-4B36-920C-DC03174EA342}" type="datetimeFigureOut">
              <a:rPr lang="es-ES"/>
              <a:pPr>
                <a:defRPr/>
              </a:pPr>
              <a:t>30/11/2019</a:t>
            </a:fld>
            <a:endParaRPr lang="es-ES"/>
          </a:p>
        </p:txBody>
      </p:sp>
      <p:sp>
        <p:nvSpPr>
          <p:cNvPr id="5" name="Marcador de pie de página 4"/>
          <p:cNvSpPr>
            <a:spLocks noGrp="1"/>
          </p:cNvSpPr>
          <p:nvPr>
            <p:ph type="ftr" sz="quarter" idx="11"/>
          </p:nvPr>
        </p:nvSpPr>
        <p:spPr/>
        <p:txBody>
          <a:bodyPr/>
          <a:lstStyle>
            <a:lvl1pPr>
              <a:defRPr/>
            </a:lvl1pPr>
          </a:lstStyle>
          <a:p>
            <a:pPr>
              <a:defRPr/>
            </a:pPr>
            <a:endParaRPr lang="es-ES"/>
          </a:p>
        </p:txBody>
      </p:sp>
      <p:sp>
        <p:nvSpPr>
          <p:cNvPr id="6" name="Marcador de número de diapositiva 5"/>
          <p:cNvSpPr>
            <a:spLocks noGrp="1"/>
          </p:cNvSpPr>
          <p:nvPr>
            <p:ph type="sldNum" sz="quarter" idx="12"/>
          </p:nvPr>
        </p:nvSpPr>
        <p:spPr/>
        <p:txBody>
          <a:bodyPr/>
          <a:lstStyle>
            <a:lvl1pPr>
              <a:defRPr/>
            </a:lvl1pPr>
          </a:lstStyle>
          <a:p>
            <a:fld id="{23B59ABB-6232-4F01-882A-04CAEC37CCD6}" type="slidenum">
              <a:rPr lang="es-ES" altLang="es-ES"/>
              <a:pPr/>
              <a:t>‹#›</a:t>
            </a:fld>
            <a:endParaRPr lang="es-ES" altLang="es-ES"/>
          </a:p>
        </p:txBody>
      </p:sp>
    </p:spTree>
    <p:extLst>
      <p:ext uri="{BB962C8B-B14F-4D97-AF65-F5344CB8AC3E}">
        <p14:creationId xmlns:p14="http://schemas.microsoft.com/office/powerpoint/2010/main" val="1960644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lvl1pPr>
              <a:defRPr/>
            </a:lvl1pPr>
          </a:lstStyle>
          <a:p>
            <a:pPr>
              <a:defRPr/>
            </a:pPr>
            <a:fld id="{ECB72BD1-8BE3-4103-B1A1-4F89429AC373}" type="datetimeFigureOut">
              <a:rPr lang="es-ES"/>
              <a:pPr>
                <a:defRPr/>
              </a:pPr>
              <a:t>30/11/2019</a:t>
            </a:fld>
            <a:endParaRPr lang="es-ES"/>
          </a:p>
        </p:txBody>
      </p:sp>
      <p:sp>
        <p:nvSpPr>
          <p:cNvPr id="5" name="Marcador de pie de página 4"/>
          <p:cNvSpPr>
            <a:spLocks noGrp="1"/>
          </p:cNvSpPr>
          <p:nvPr>
            <p:ph type="ftr" sz="quarter" idx="11"/>
          </p:nvPr>
        </p:nvSpPr>
        <p:spPr/>
        <p:txBody>
          <a:bodyPr/>
          <a:lstStyle>
            <a:lvl1pPr>
              <a:defRPr/>
            </a:lvl1pPr>
          </a:lstStyle>
          <a:p>
            <a:pPr>
              <a:defRPr/>
            </a:pPr>
            <a:endParaRPr lang="es-ES"/>
          </a:p>
        </p:txBody>
      </p:sp>
      <p:sp>
        <p:nvSpPr>
          <p:cNvPr id="6" name="Marcador de número de diapositiva 5"/>
          <p:cNvSpPr>
            <a:spLocks noGrp="1"/>
          </p:cNvSpPr>
          <p:nvPr>
            <p:ph type="sldNum" sz="quarter" idx="12"/>
          </p:nvPr>
        </p:nvSpPr>
        <p:spPr/>
        <p:txBody>
          <a:bodyPr/>
          <a:lstStyle>
            <a:lvl1pPr>
              <a:defRPr/>
            </a:lvl1pPr>
          </a:lstStyle>
          <a:p>
            <a:fld id="{392864F2-151B-4437-B8D2-48CC3D8A6F0E}" type="slidenum">
              <a:rPr lang="es-ES" altLang="es-ES"/>
              <a:pPr/>
              <a:t>‹#›</a:t>
            </a:fld>
            <a:endParaRPr lang="es-ES" altLang="es-ES"/>
          </a:p>
        </p:txBody>
      </p:sp>
    </p:spTree>
    <p:extLst>
      <p:ext uri="{BB962C8B-B14F-4D97-AF65-F5344CB8AC3E}">
        <p14:creationId xmlns:p14="http://schemas.microsoft.com/office/powerpoint/2010/main" val="3248681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lvl1pPr>
              <a:defRPr/>
            </a:lvl1pPr>
          </a:lstStyle>
          <a:p>
            <a:pPr>
              <a:defRPr/>
            </a:pPr>
            <a:fld id="{57C3FA51-BBB7-4CB2-AF37-269E497F4769}" type="datetimeFigureOut">
              <a:rPr lang="es-ES"/>
              <a:pPr>
                <a:defRPr/>
              </a:pPr>
              <a:t>30/11/2019</a:t>
            </a:fld>
            <a:endParaRPr lang="es-ES"/>
          </a:p>
        </p:txBody>
      </p:sp>
      <p:sp>
        <p:nvSpPr>
          <p:cNvPr id="5" name="Marcador de pie de página 4"/>
          <p:cNvSpPr>
            <a:spLocks noGrp="1"/>
          </p:cNvSpPr>
          <p:nvPr>
            <p:ph type="ftr" sz="quarter" idx="11"/>
          </p:nvPr>
        </p:nvSpPr>
        <p:spPr/>
        <p:txBody>
          <a:bodyPr/>
          <a:lstStyle>
            <a:lvl1pPr>
              <a:defRPr/>
            </a:lvl1pPr>
          </a:lstStyle>
          <a:p>
            <a:pPr>
              <a:defRPr/>
            </a:pPr>
            <a:endParaRPr lang="es-ES"/>
          </a:p>
        </p:txBody>
      </p:sp>
      <p:sp>
        <p:nvSpPr>
          <p:cNvPr id="6" name="Marcador de número de diapositiva 5"/>
          <p:cNvSpPr>
            <a:spLocks noGrp="1"/>
          </p:cNvSpPr>
          <p:nvPr>
            <p:ph type="sldNum" sz="quarter" idx="12"/>
          </p:nvPr>
        </p:nvSpPr>
        <p:spPr/>
        <p:txBody>
          <a:bodyPr/>
          <a:lstStyle>
            <a:lvl1pPr>
              <a:defRPr/>
            </a:lvl1pPr>
          </a:lstStyle>
          <a:p>
            <a:fld id="{0FF5D890-EAF6-43B5-9D5D-06BD3A1CF1E4}" type="slidenum">
              <a:rPr lang="es-ES" altLang="es-ES"/>
              <a:pPr/>
              <a:t>‹#›</a:t>
            </a:fld>
            <a:endParaRPr lang="es-ES" altLang="es-ES"/>
          </a:p>
        </p:txBody>
      </p:sp>
    </p:spTree>
    <p:extLst>
      <p:ext uri="{BB962C8B-B14F-4D97-AF65-F5344CB8AC3E}">
        <p14:creationId xmlns:p14="http://schemas.microsoft.com/office/powerpoint/2010/main" val="362982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3"/>
          <p:cNvSpPr>
            <a:spLocks noGrp="1"/>
          </p:cNvSpPr>
          <p:nvPr>
            <p:ph type="dt" sz="half" idx="10"/>
          </p:nvPr>
        </p:nvSpPr>
        <p:spPr/>
        <p:txBody>
          <a:bodyPr/>
          <a:lstStyle>
            <a:lvl1pPr>
              <a:defRPr/>
            </a:lvl1pPr>
          </a:lstStyle>
          <a:p>
            <a:pPr>
              <a:defRPr/>
            </a:pPr>
            <a:fld id="{6EA3181D-0F6C-4A98-84B8-618A562848ED}" type="datetimeFigureOut">
              <a:rPr lang="es-ES"/>
              <a:pPr>
                <a:defRPr/>
              </a:pPr>
              <a:t>30/11/2019</a:t>
            </a:fld>
            <a:endParaRPr lang="es-ES"/>
          </a:p>
        </p:txBody>
      </p:sp>
      <p:sp>
        <p:nvSpPr>
          <p:cNvPr id="6" name="Marcador de pie de página 4"/>
          <p:cNvSpPr>
            <a:spLocks noGrp="1"/>
          </p:cNvSpPr>
          <p:nvPr>
            <p:ph type="ftr" sz="quarter" idx="11"/>
          </p:nvPr>
        </p:nvSpPr>
        <p:spPr/>
        <p:txBody>
          <a:bodyPr/>
          <a:lstStyle>
            <a:lvl1pPr>
              <a:defRPr/>
            </a:lvl1pPr>
          </a:lstStyle>
          <a:p>
            <a:pPr>
              <a:defRPr/>
            </a:pPr>
            <a:endParaRPr lang="es-ES"/>
          </a:p>
        </p:txBody>
      </p:sp>
      <p:sp>
        <p:nvSpPr>
          <p:cNvPr id="7" name="Marcador de número de diapositiva 5"/>
          <p:cNvSpPr>
            <a:spLocks noGrp="1"/>
          </p:cNvSpPr>
          <p:nvPr>
            <p:ph type="sldNum" sz="quarter" idx="12"/>
          </p:nvPr>
        </p:nvSpPr>
        <p:spPr/>
        <p:txBody>
          <a:bodyPr/>
          <a:lstStyle>
            <a:lvl1pPr>
              <a:defRPr/>
            </a:lvl1pPr>
          </a:lstStyle>
          <a:p>
            <a:fld id="{902054AF-82CB-4B7E-8F17-56AEDCABF5F1}" type="slidenum">
              <a:rPr lang="es-ES" altLang="es-ES"/>
              <a:pPr/>
              <a:t>‹#›</a:t>
            </a:fld>
            <a:endParaRPr lang="es-ES" altLang="es-ES"/>
          </a:p>
        </p:txBody>
      </p:sp>
    </p:spTree>
    <p:extLst>
      <p:ext uri="{BB962C8B-B14F-4D97-AF65-F5344CB8AC3E}">
        <p14:creationId xmlns:p14="http://schemas.microsoft.com/office/powerpoint/2010/main" val="3496008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3"/>
          <p:cNvSpPr>
            <a:spLocks noGrp="1"/>
          </p:cNvSpPr>
          <p:nvPr>
            <p:ph type="dt" sz="half" idx="10"/>
          </p:nvPr>
        </p:nvSpPr>
        <p:spPr/>
        <p:txBody>
          <a:bodyPr/>
          <a:lstStyle>
            <a:lvl1pPr>
              <a:defRPr/>
            </a:lvl1pPr>
          </a:lstStyle>
          <a:p>
            <a:pPr>
              <a:defRPr/>
            </a:pPr>
            <a:fld id="{F7470961-6CCD-4800-AA76-F6605CD6707C}" type="datetimeFigureOut">
              <a:rPr lang="es-ES"/>
              <a:pPr>
                <a:defRPr/>
              </a:pPr>
              <a:t>30/11/2019</a:t>
            </a:fld>
            <a:endParaRPr lang="es-ES"/>
          </a:p>
        </p:txBody>
      </p:sp>
      <p:sp>
        <p:nvSpPr>
          <p:cNvPr id="8" name="Marcador de pie de página 4"/>
          <p:cNvSpPr>
            <a:spLocks noGrp="1"/>
          </p:cNvSpPr>
          <p:nvPr>
            <p:ph type="ftr" sz="quarter" idx="11"/>
          </p:nvPr>
        </p:nvSpPr>
        <p:spPr/>
        <p:txBody>
          <a:bodyPr/>
          <a:lstStyle>
            <a:lvl1pPr>
              <a:defRPr/>
            </a:lvl1pPr>
          </a:lstStyle>
          <a:p>
            <a:pPr>
              <a:defRPr/>
            </a:pPr>
            <a:endParaRPr lang="es-ES"/>
          </a:p>
        </p:txBody>
      </p:sp>
      <p:sp>
        <p:nvSpPr>
          <p:cNvPr id="9" name="Marcador de número de diapositiva 5"/>
          <p:cNvSpPr>
            <a:spLocks noGrp="1"/>
          </p:cNvSpPr>
          <p:nvPr>
            <p:ph type="sldNum" sz="quarter" idx="12"/>
          </p:nvPr>
        </p:nvSpPr>
        <p:spPr/>
        <p:txBody>
          <a:bodyPr/>
          <a:lstStyle>
            <a:lvl1pPr>
              <a:defRPr/>
            </a:lvl1pPr>
          </a:lstStyle>
          <a:p>
            <a:fld id="{7147B19F-3806-462C-B63B-0302F63F70C6}" type="slidenum">
              <a:rPr lang="es-ES" altLang="es-ES"/>
              <a:pPr/>
              <a:t>‹#›</a:t>
            </a:fld>
            <a:endParaRPr lang="es-ES" altLang="es-ES"/>
          </a:p>
        </p:txBody>
      </p:sp>
    </p:spTree>
    <p:extLst>
      <p:ext uri="{BB962C8B-B14F-4D97-AF65-F5344CB8AC3E}">
        <p14:creationId xmlns:p14="http://schemas.microsoft.com/office/powerpoint/2010/main" val="3074270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3"/>
          <p:cNvSpPr>
            <a:spLocks noGrp="1"/>
          </p:cNvSpPr>
          <p:nvPr>
            <p:ph type="dt" sz="half" idx="10"/>
          </p:nvPr>
        </p:nvSpPr>
        <p:spPr/>
        <p:txBody>
          <a:bodyPr/>
          <a:lstStyle>
            <a:lvl1pPr>
              <a:defRPr/>
            </a:lvl1pPr>
          </a:lstStyle>
          <a:p>
            <a:pPr>
              <a:defRPr/>
            </a:pPr>
            <a:fld id="{F733FDE7-F326-4E27-8A96-6CEDD779D836}" type="datetimeFigureOut">
              <a:rPr lang="es-ES"/>
              <a:pPr>
                <a:defRPr/>
              </a:pPr>
              <a:t>30/11/2019</a:t>
            </a:fld>
            <a:endParaRPr lang="es-ES"/>
          </a:p>
        </p:txBody>
      </p:sp>
      <p:sp>
        <p:nvSpPr>
          <p:cNvPr id="4" name="Marcador de pie de página 4"/>
          <p:cNvSpPr>
            <a:spLocks noGrp="1"/>
          </p:cNvSpPr>
          <p:nvPr>
            <p:ph type="ftr" sz="quarter" idx="11"/>
          </p:nvPr>
        </p:nvSpPr>
        <p:spPr/>
        <p:txBody>
          <a:bodyPr/>
          <a:lstStyle>
            <a:lvl1pPr>
              <a:defRPr/>
            </a:lvl1pPr>
          </a:lstStyle>
          <a:p>
            <a:pPr>
              <a:defRPr/>
            </a:pPr>
            <a:endParaRPr lang="es-ES"/>
          </a:p>
        </p:txBody>
      </p:sp>
      <p:sp>
        <p:nvSpPr>
          <p:cNvPr id="5" name="Marcador de número de diapositiva 5"/>
          <p:cNvSpPr>
            <a:spLocks noGrp="1"/>
          </p:cNvSpPr>
          <p:nvPr>
            <p:ph type="sldNum" sz="quarter" idx="12"/>
          </p:nvPr>
        </p:nvSpPr>
        <p:spPr/>
        <p:txBody>
          <a:bodyPr/>
          <a:lstStyle>
            <a:lvl1pPr>
              <a:defRPr/>
            </a:lvl1pPr>
          </a:lstStyle>
          <a:p>
            <a:fld id="{ED77C13F-8C63-4E90-A8C8-8E629D4EE664}" type="slidenum">
              <a:rPr lang="es-ES" altLang="es-ES"/>
              <a:pPr/>
              <a:t>‹#›</a:t>
            </a:fld>
            <a:endParaRPr lang="es-ES" altLang="es-ES"/>
          </a:p>
        </p:txBody>
      </p:sp>
    </p:spTree>
    <p:extLst>
      <p:ext uri="{BB962C8B-B14F-4D97-AF65-F5344CB8AC3E}">
        <p14:creationId xmlns:p14="http://schemas.microsoft.com/office/powerpoint/2010/main" val="349714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3"/>
          <p:cNvSpPr>
            <a:spLocks noGrp="1"/>
          </p:cNvSpPr>
          <p:nvPr>
            <p:ph type="dt" sz="half" idx="10"/>
          </p:nvPr>
        </p:nvSpPr>
        <p:spPr/>
        <p:txBody>
          <a:bodyPr/>
          <a:lstStyle>
            <a:lvl1pPr>
              <a:defRPr/>
            </a:lvl1pPr>
          </a:lstStyle>
          <a:p>
            <a:pPr>
              <a:defRPr/>
            </a:pPr>
            <a:fld id="{7F11F621-1EBE-425F-A4D2-935C06039885}" type="datetimeFigureOut">
              <a:rPr lang="es-ES"/>
              <a:pPr>
                <a:defRPr/>
              </a:pPr>
              <a:t>30/11/2019</a:t>
            </a:fld>
            <a:endParaRPr lang="es-ES"/>
          </a:p>
        </p:txBody>
      </p:sp>
      <p:sp>
        <p:nvSpPr>
          <p:cNvPr id="3" name="Marcador de pie de página 4"/>
          <p:cNvSpPr>
            <a:spLocks noGrp="1"/>
          </p:cNvSpPr>
          <p:nvPr>
            <p:ph type="ftr" sz="quarter" idx="11"/>
          </p:nvPr>
        </p:nvSpPr>
        <p:spPr/>
        <p:txBody>
          <a:bodyPr/>
          <a:lstStyle>
            <a:lvl1pPr>
              <a:defRPr/>
            </a:lvl1pPr>
          </a:lstStyle>
          <a:p>
            <a:pPr>
              <a:defRPr/>
            </a:pPr>
            <a:endParaRPr lang="es-ES"/>
          </a:p>
        </p:txBody>
      </p:sp>
      <p:sp>
        <p:nvSpPr>
          <p:cNvPr id="4" name="Marcador de número de diapositiva 5"/>
          <p:cNvSpPr>
            <a:spLocks noGrp="1"/>
          </p:cNvSpPr>
          <p:nvPr>
            <p:ph type="sldNum" sz="quarter" idx="12"/>
          </p:nvPr>
        </p:nvSpPr>
        <p:spPr/>
        <p:txBody>
          <a:bodyPr/>
          <a:lstStyle>
            <a:lvl1pPr>
              <a:defRPr/>
            </a:lvl1pPr>
          </a:lstStyle>
          <a:p>
            <a:fld id="{36200824-2C67-431E-B2D5-7622A3FE7094}" type="slidenum">
              <a:rPr lang="es-ES" altLang="es-ES"/>
              <a:pPr/>
              <a:t>‹#›</a:t>
            </a:fld>
            <a:endParaRPr lang="es-ES" altLang="es-ES"/>
          </a:p>
        </p:txBody>
      </p:sp>
    </p:spTree>
    <p:extLst>
      <p:ext uri="{BB962C8B-B14F-4D97-AF65-F5344CB8AC3E}">
        <p14:creationId xmlns:p14="http://schemas.microsoft.com/office/powerpoint/2010/main" val="3164339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fld id="{7524CC99-0C52-4E04-A329-8A0CEB123F6D}" type="datetimeFigureOut">
              <a:rPr lang="es-ES"/>
              <a:pPr>
                <a:defRPr/>
              </a:pPr>
              <a:t>30/11/2019</a:t>
            </a:fld>
            <a:endParaRPr lang="es-ES"/>
          </a:p>
        </p:txBody>
      </p:sp>
      <p:sp>
        <p:nvSpPr>
          <p:cNvPr id="6" name="Marcador de pie de página 4"/>
          <p:cNvSpPr>
            <a:spLocks noGrp="1"/>
          </p:cNvSpPr>
          <p:nvPr>
            <p:ph type="ftr" sz="quarter" idx="11"/>
          </p:nvPr>
        </p:nvSpPr>
        <p:spPr/>
        <p:txBody>
          <a:bodyPr/>
          <a:lstStyle>
            <a:lvl1pPr>
              <a:defRPr/>
            </a:lvl1pPr>
          </a:lstStyle>
          <a:p>
            <a:pPr>
              <a:defRPr/>
            </a:pPr>
            <a:endParaRPr lang="es-ES"/>
          </a:p>
        </p:txBody>
      </p:sp>
      <p:sp>
        <p:nvSpPr>
          <p:cNvPr id="7" name="Marcador de número de diapositiva 5"/>
          <p:cNvSpPr>
            <a:spLocks noGrp="1"/>
          </p:cNvSpPr>
          <p:nvPr>
            <p:ph type="sldNum" sz="quarter" idx="12"/>
          </p:nvPr>
        </p:nvSpPr>
        <p:spPr/>
        <p:txBody>
          <a:bodyPr/>
          <a:lstStyle>
            <a:lvl1pPr>
              <a:defRPr/>
            </a:lvl1pPr>
          </a:lstStyle>
          <a:p>
            <a:fld id="{D86186B2-72ED-4C7F-AA66-22D31C3F8DB1}" type="slidenum">
              <a:rPr lang="es-ES" altLang="es-ES"/>
              <a:pPr/>
              <a:t>‹#›</a:t>
            </a:fld>
            <a:endParaRPr lang="es-ES" altLang="es-ES"/>
          </a:p>
        </p:txBody>
      </p:sp>
    </p:spTree>
    <p:extLst>
      <p:ext uri="{BB962C8B-B14F-4D97-AF65-F5344CB8AC3E}">
        <p14:creationId xmlns:p14="http://schemas.microsoft.com/office/powerpoint/2010/main" val="38357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3"/>
          <p:cNvSpPr>
            <a:spLocks noGrp="1"/>
          </p:cNvSpPr>
          <p:nvPr>
            <p:ph type="dt" sz="half" idx="10"/>
          </p:nvPr>
        </p:nvSpPr>
        <p:spPr/>
        <p:txBody>
          <a:bodyPr/>
          <a:lstStyle>
            <a:lvl1pPr>
              <a:defRPr/>
            </a:lvl1pPr>
          </a:lstStyle>
          <a:p>
            <a:pPr>
              <a:defRPr/>
            </a:pPr>
            <a:fld id="{1283B758-0D16-41AB-AA07-41EC8ACCEF36}" type="datetimeFigureOut">
              <a:rPr lang="es-ES"/>
              <a:pPr>
                <a:defRPr/>
              </a:pPr>
              <a:t>30/11/2019</a:t>
            </a:fld>
            <a:endParaRPr lang="es-ES"/>
          </a:p>
        </p:txBody>
      </p:sp>
      <p:sp>
        <p:nvSpPr>
          <p:cNvPr id="6" name="Marcador de pie de página 4"/>
          <p:cNvSpPr>
            <a:spLocks noGrp="1"/>
          </p:cNvSpPr>
          <p:nvPr>
            <p:ph type="ftr" sz="quarter" idx="11"/>
          </p:nvPr>
        </p:nvSpPr>
        <p:spPr/>
        <p:txBody>
          <a:bodyPr/>
          <a:lstStyle>
            <a:lvl1pPr>
              <a:defRPr/>
            </a:lvl1pPr>
          </a:lstStyle>
          <a:p>
            <a:pPr>
              <a:defRPr/>
            </a:pPr>
            <a:endParaRPr lang="es-ES"/>
          </a:p>
        </p:txBody>
      </p:sp>
      <p:sp>
        <p:nvSpPr>
          <p:cNvPr id="7" name="Marcador de número de diapositiva 5"/>
          <p:cNvSpPr>
            <a:spLocks noGrp="1"/>
          </p:cNvSpPr>
          <p:nvPr>
            <p:ph type="sldNum" sz="quarter" idx="12"/>
          </p:nvPr>
        </p:nvSpPr>
        <p:spPr/>
        <p:txBody>
          <a:bodyPr/>
          <a:lstStyle>
            <a:lvl1pPr>
              <a:defRPr/>
            </a:lvl1pPr>
          </a:lstStyle>
          <a:p>
            <a:fld id="{49F1B4A2-A468-4A2A-98D6-B7474996916C}" type="slidenum">
              <a:rPr lang="es-ES" altLang="es-ES"/>
              <a:pPr/>
              <a:t>‹#›</a:t>
            </a:fld>
            <a:endParaRPr lang="es-ES" altLang="es-ES"/>
          </a:p>
        </p:txBody>
      </p:sp>
    </p:spTree>
    <p:extLst>
      <p:ext uri="{BB962C8B-B14F-4D97-AF65-F5344CB8AC3E}">
        <p14:creationId xmlns:p14="http://schemas.microsoft.com/office/powerpoint/2010/main" val="756271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Marcador de título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p>
        </p:txBody>
      </p:sp>
      <p:sp>
        <p:nvSpPr>
          <p:cNvPr id="1027" name="Marcador de texto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Editar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F8BA5DCB-38F4-4C18-99B4-319F17173506}" type="datetimeFigureOut">
              <a:rPr lang="es-ES"/>
              <a:pPr>
                <a:defRPr/>
              </a:pPr>
              <a:t>30/11/2019</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91E9A528-F9D9-47F9-96F5-984208C85825}" type="slidenum">
              <a:rPr lang="es-ES" altLang="es-ES"/>
              <a:pPr/>
              <a:t>‹#›</a:t>
            </a:fld>
            <a:endParaRPr lang="es-ES" alt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o 7">
            <a:extLst>
              <a:ext uri="{FF2B5EF4-FFF2-40B4-BE49-F238E27FC236}">
                <a16:creationId xmlns="" xmlns:a16="http://schemas.microsoft.com/office/drawing/2014/main" id="{D5042983-C38D-4B56-B162-527A7EAC8685}"/>
              </a:ext>
            </a:extLst>
          </p:cNvPr>
          <p:cNvGrpSpPr/>
          <p:nvPr/>
        </p:nvGrpSpPr>
        <p:grpSpPr>
          <a:xfrm>
            <a:off x="141288" y="-22223"/>
            <a:ext cx="11841162" cy="5306228"/>
            <a:chOff x="141288" y="-22223"/>
            <a:chExt cx="11841162" cy="5306228"/>
          </a:xfrm>
        </p:grpSpPr>
        <p:sp>
          <p:nvSpPr>
            <p:cNvPr id="134" name="CuadroTexto 41"/>
            <p:cNvSpPr txBox="1">
              <a:spLocks noChangeArrowheads="1"/>
            </p:cNvSpPr>
            <p:nvPr/>
          </p:nvSpPr>
          <p:spPr bwMode="auto">
            <a:xfrm>
              <a:off x="9272588" y="-22223"/>
              <a:ext cx="2343150" cy="359671"/>
            </a:xfrm>
            <a:prstGeom prst="rect">
              <a:avLst/>
            </a:prstGeom>
            <a:noFill/>
            <a:ln>
              <a:noFill/>
            </a:ln>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fontAlgn="auto">
                <a:spcBef>
                  <a:spcPts val="0"/>
                </a:spcBef>
                <a:spcAft>
                  <a:spcPts val="0"/>
                </a:spcAft>
                <a:defRPr/>
              </a:pPr>
              <a:r>
                <a:rPr lang="en-US" altLang="es-ES" sz="1200" b="1" i="1" kern="0" dirty="0">
                  <a:solidFill>
                    <a:prstClr val="black"/>
                  </a:solidFill>
                  <a:latin typeface="Times New Roman" pitchFamily="18" charset="0"/>
                  <a:cs typeface="Times New Roman" pitchFamily="18" charset="0"/>
                </a:rPr>
                <a:t>E. coli </a:t>
              </a:r>
              <a:r>
                <a:rPr lang="en-US" altLang="es-ES" sz="1200" b="1" kern="0" dirty="0">
                  <a:solidFill>
                    <a:prstClr val="black"/>
                  </a:solidFill>
                  <a:latin typeface="Times New Roman" pitchFamily="18" charset="0"/>
                  <a:cs typeface="Times New Roman" pitchFamily="18" charset="0"/>
                </a:rPr>
                <a:t>species</a:t>
              </a:r>
              <a:r>
                <a:rPr lang="en-US" altLang="es-ES" sz="1200" b="1" i="1" kern="0" dirty="0">
                  <a:solidFill>
                    <a:prstClr val="black"/>
                  </a:solidFill>
                  <a:latin typeface="Times New Roman" pitchFamily="18" charset="0"/>
                  <a:cs typeface="Times New Roman" pitchFamily="18" charset="0"/>
                </a:rPr>
                <a:t>-</a:t>
              </a:r>
              <a:r>
                <a:rPr lang="en-US" altLang="es-ES" sz="1200" b="1" kern="0" dirty="0">
                  <a:solidFill>
                    <a:prstClr val="black"/>
                  </a:solidFill>
                  <a:latin typeface="Times New Roman" pitchFamily="18" charset="0"/>
                  <a:cs typeface="Times New Roman" pitchFamily="18" charset="0"/>
                </a:rPr>
                <a:t>core genome </a:t>
              </a:r>
            </a:p>
            <a:p>
              <a:pPr fontAlgn="auto">
                <a:spcBef>
                  <a:spcPts val="0"/>
                </a:spcBef>
                <a:spcAft>
                  <a:spcPts val="0"/>
                </a:spcAft>
                <a:defRPr/>
              </a:pPr>
              <a:r>
                <a:rPr lang="en-US" altLang="es-ES" sz="1200" kern="0" dirty="0">
                  <a:solidFill>
                    <a:prstClr val="black"/>
                  </a:solidFill>
                  <a:latin typeface="Times New Roman" pitchFamily="18" charset="0"/>
                  <a:cs typeface="Times New Roman" pitchFamily="18" charset="0"/>
                </a:rPr>
                <a:t>(834 genes/</a:t>
              </a:r>
              <a:r>
                <a:rPr lang="es-ES" altLang="es-ES" sz="1200" dirty="0">
                  <a:latin typeface="Times New Roman" pitchFamily="18" charset="0"/>
                  <a:cs typeface="Times New Roman" pitchFamily="18" charset="0"/>
                </a:rPr>
                <a:t>796,653 </a:t>
              </a:r>
              <a:r>
                <a:rPr lang="es-ES" altLang="es-ES" sz="1200" dirty="0" err="1">
                  <a:latin typeface="Times New Roman" pitchFamily="18" charset="0"/>
                  <a:cs typeface="Times New Roman" pitchFamily="18" charset="0"/>
                </a:rPr>
                <a:t>sites</a:t>
              </a:r>
              <a:r>
                <a:rPr lang="en-US" altLang="es-ES" sz="1200" kern="0" dirty="0">
                  <a:solidFill>
                    <a:prstClr val="black"/>
                  </a:solidFill>
                  <a:latin typeface="Times New Roman" pitchFamily="18" charset="0"/>
                  <a:cs typeface="Times New Roman" pitchFamily="18" charset="0"/>
                </a:rPr>
                <a:t>)</a:t>
              </a:r>
            </a:p>
          </p:txBody>
        </p:sp>
        <p:sp>
          <p:nvSpPr>
            <p:cNvPr id="4099" name="CuadroTexto 135"/>
            <p:cNvSpPr txBox="1">
              <a:spLocks noChangeArrowheads="1"/>
            </p:cNvSpPr>
            <p:nvPr/>
          </p:nvSpPr>
          <p:spPr bwMode="auto">
            <a:xfrm>
              <a:off x="5189538" y="-14807"/>
              <a:ext cx="614362" cy="215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s-ES" altLang="es-ES" sz="1200" b="1">
                  <a:latin typeface="Times New Roman" pitchFamily="18" charset="0"/>
                  <a:cs typeface="Times New Roman" pitchFamily="18" charset="0"/>
                </a:rPr>
                <a:t>II)</a:t>
              </a:r>
            </a:p>
          </p:txBody>
        </p:sp>
        <p:sp>
          <p:nvSpPr>
            <p:cNvPr id="4100" name="Rectángulo 136"/>
            <p:cNvSpPr>
              <a:spLocks noChangeArrowheads="1"/>
            </p:cNvSpPr>
            <p:nvPr/>
          </p:nvSpPr>
          <p:spPr bwMode="auto">
            <a:xfrm>
              <a:off x="5518150" y="-4919"/>
              <a:ext cx="2303463" cy="359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s-ES" sz="1200" b="1" i="1">
                  <a:solidFill>
                    <a:srgbClr val="000000"/>
                  </a:solidFill>
                  <a:latin typeface="Times New Roman" pitchFamily="18" charset="0"/>
                  <a:cs typeface="Times New Roman" pitchFamily="18" charset="0"/>
                </a:rPr>
                <a:t>Escherichia </a:t>
              </a:r>
              <a:r>
                <a:rPr lang="en-US" altLang="es-ES" sz="1200" b="1">
                  <a:solidFill>
                    <a:srgbClr val="000000"/>
                  </a:solidFill>
                  <a:latin typeface="Times New Roman" pitchFamily="18" charset="0"/>
                  <a:cs typeface="Times New Roman" pitchFamily="18" charset="0"/>
                </a:rPr>
                <a:t>genus</a:t>
              </a:r>
              <a:r>
                <a:rPr lang="en-US" altLang="es-ES" sz="1200" b="1" i="1">
                  <a:solidFill>
                    <a:srgbClr val="000000"/>
                  </a:solidFill>
                  <a:latin typeface="Times New Roman" pitchFamily="18" charset="0"/>
                  <a:cs typeface="Times New Roman" pitchFamily="18" charset="0"/>
                </a:rPr>
                <a:t>-</a:t>
              </a:r>
              <a:r>
                <a:rPr lang="en-US" altLang="es-ES" sz="1200" b="1">
                  <a:solidFill>
                    <a:srgbClr val="000000"/>
                  </a:solidFill>
                  <a:latin typeface="Times New Roman" pitchFamily="18" charset="0"/>
                  <a:cs typeface="Times New Roman" pitchFamily="18" charset="0"/>
                </a:rPr>
                <a:t>core genome</a:t>
              </a:r>
            </a:p>
            <a:p>
              <a:r>
                <a:rPr lang="en-US" altLang="es-ES" sz="1200">
                  <a:solidFill>
                    <a:srgbClr val="000000"/>
                  </a:solidFill>
                  <a:latin typeface="Times New Roman" pitchFamily="18" charset="0"/>
                  <a:cs typeface="Times New Roman" pitchFamily="18" charset="0"/>
                </a:rPr>
                <a:t>(138 genes/</a:t>
              </a:r>
              <a:r>
                <a:rPr lang="es-ES" altLang="es-ES" sz="1200">
                  <a:latin typeface="Times New Roman" pitchFamily="18" charset="0"/>
                  <a:cs typeface="Times New Roman" pitchFamily="18" charset="0"/>
                </a:rPr>
                <a:t>191,766 sites</a:t>
              </a:r>
              <a:r>
                <a:rPr lang="en-US" altLang="es-ES" sz="1200">
                  <a:solidFill>
                    <a:srgbClr val="000000"/>
                  </a:solidFill>
                  <a:latin typeface="Times New Roman" pitchFamily="18" charset="0"/>
                  <a:cs typeface="Times New Roman" pitchFamily="18" charset="0"/>
                </a:rPr>
                <a:t>)</a:t>
              </a:r>
              <a:endParaRPr lang="en-US" altLang="es-ES" sz="1200">
                <a:latin typeface="Times New Roman" pitchFamily="18" charset="0"/>
                <a:cs typeface="Times New Roman" pitchFamily="18" charset="0"/>
              </a:endParaRPr>
            </a:p>
          </p:txBody>
        </p:sp>
        <p:sp>
          <p:nvSpPr>
            <p:cNvPr id="4101" name="CuadroTexto 137"/>
            <p:cNvSpPr txBox="1">
              <a:spLocks noChangeArrowheads="1"/>
            </p:cNvSpPr>
            <p:nvPr/>
          </p:nvSpPr>
          <p:spPr bwMode="auto">
            <a:xfrm>
              <a:off x="8945563" y="-14807"/>
              <a:ext cx="596900" cy="216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s-ES" altLang="es-ES" sz="1200" b="1">
                  <a:latin typeface="Times New Roman" pitchFamily="18" charset="0"/>
                  <a:cs typeface="Times New Roman" pitchFamily="18" charset="0"/>
                </a:rPr>
                <a:t>III)</a:t>
              </a:r>
            </a:p>
          </p:txBody>
        </p:sp>
        <p:sp>
          <p:nvSpPr>
            <p:cNvPr id="139" name="CuadroTexto 122"/>
            <p:cNvSpPr txBox="1">
              <a:spLocks noChangeArrowheads="1"/>
            </p:cNvSpPr>
            <p:nvPr/>
          </p:nvSpPr>
          <p:spPr bwMode="auto">
            <a:xfrm>
              <a:off x="1673225" y="-4919"/>
              <a:ext cx="2051050" cy="359671"/>
            </a:xfrm>
            <a:prstGeom prst="rect">
              <a:avLst/>
            </a:prstGeom>
            <a:noFill/>
            <a:ln>
              <a:noFill/>
            </a:ln>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 typeface="Arial" panose="020B0604020202020204" pitchFamily="34" charset="0"/>
                <a:buNone/>
                <a:defRPr/>
              </a:pPr>
              <a:r>
                <a:rPr lang="es-ES" altLang="es-ES" sz="1200" b="1" i="1" dirty="0">
                  <a:solidFill>
                    <a:prstClr val="black"/>
                  </a:solidFill>
                  <a:latin typeface="Times New Roman" pitchFamily="18" charset="0"/>
                  <a:cs typeface="Times New Roman" pitchFamily="18" charset="0"/>
                </a:rPr>
                <a:t> E. </a:t>
              </a:r>
              <a:r>
                <a:rPr lang="es-ES" altLang="es-ES" sz="1200" b="1" i="1" dirty="0" err="1">
                  <a:solidFill>
                    <a:prstClr val="black"/>
                  </a:solidFill>
                  <a:latin typeface="Times New Roman" pitchFamily="18" charset="0"/>
                  <a:cs typeface="Times New Roman" pitchFamily="18" charset="0"/>
                </a:rPr>
                <a:t>coli</a:t>
              </a:r>
              <a:r>
                <a:rPr lang="es-ES" altLang="es-ES" sz="1200" b="1" i="1" dirty="0">
                  <a:solidFill>
                    <a:prstClr val="black"/>
                  </a:solidFill>
                  <a:latin typeface="Times New Roman" pitchFamily="18" charset="0"/>
                  <a:cs typeface="Times New Roman" pitchFamily="18" charset="0"/>
                </a:rPr>
                <a:t> </a:t>
              </a:r>
              <a:r>
                <a:rPr lang="es-ES" altLang="es-ES" sz="1200" b="1" dirty="0" err="1">
                  <a:solidFill>
                    <a:prstClr val="black"/>
                  </a:solidFill>
                  <a:latin typeface="Times New Roman" pitchFamily="18" charset="0"/>
                  <a:cs typeface="Times New Roman" pitchFamily="18" charset="0"/>
                </a:rPr>
                <a:t>minimal</a:t>
              </a:r>
              <a:r>
                <a:rPr lang="es-ES" altLang="es-ES" sz="1200" b="1" dirty="0">
                  <a:solidFill>
                    <a:prstClr val="black"/>
                  </a:solidFill>
                  <a:latin typeface="Times New Roman" pitchFamily="18" charset="0"/>
                  <a:cs typeface="Times New Roman" pitchFamily="18" charset="0"/>
                </a:rPr>
                <a:t> </a:t>
              </a:r>
              <a:r>
                <a:rPr lang="es-ES" altLang="es-ES" sz="1200" b="1" dirty="0" err="1">
                  <a:solidFill>
                    <a:prstClr val="black"/>
                  </a:solidFill>
                  <a:latin typeface="Times New Roman" pitchFamily="18" charset="0"/>
                  <a:cs typeface="Times New Roman" pitchFamily="18" charset="0"/>
                </a:rPr>
                <a:t>genome</a:t>
              </a:r>
              <a:r>
                <a:rPr lang="es-ES" altLang="es-ES" sz="1200" b="1" dirty="0">
                  <a:solidFill>
                    <a:prstClr val="black"/>
                  </a:solidFill>
                  <a:latin typeface="Times New Roman" pitchFamily="18" charset="0"/>
                  <a:cs typeface="Times New Roman" pitchFamily="18" charset="0"/>
                </a:rPr>
                <a:t> </a:t>
              </a:r>
            </a:p>
            <a:p>
              <a:pPr>
                <a:spcBef>
                  <a:spcPct val="0"/>
                </a:spcBef>
                <a:buFont typeface="Arial" panose="020B0604020202020204" pitchFamily="34" charset="0"/>
                <a:buNone/>
                <a:defRPr/>
              </a:pPr>
              <a:r>
                <a:rPr lang="es-ES" altLang="es-ES" sz="1200" dirty="0">
                  <a:solidFill>
                    <a:prstClr val="black"/>
                  </a:solidFill>
                  <a:latin typeface="Times New Roman" pitchFamily="18" charset="0"/>
                  <a:cs typeface="Times New Roman" pitchFamily="18" charset="0"/>
                </a:rPr>
                <a:t>(51 genes/</a:t>
              </a:r>
              <a:r>
                <a:rPr lang="es-ES" altLang="es-ES" sz="1200" dirty="0">
                  <a:latin typeface="Times New Roman" pitchFamily="18" charset="0"/>
                  <a:cs typeface="Times New Roman" pitchFamily="18" charset="0"/>
                </a:rPr>
                <a:t>52,404 </a:t>
              </a:r>
              <a:r>
                <a:rPr lang="es-ES" altLang="es-ES" sz="1200" dirty="0" err="1">
                  <a:latin typeface="Times New Roman" pitchFamily="18" charset="0"/>
                  <a:cs typeface="Times New Roman" pitchFamily="18" charset="0"/>
                </a:rPr>
                <a:t>sites</a:t>
              </a:r>
              <a:r>
                <a:rPr lang="es-ES" altLang="es-ES" sz="1200" dirty="0">
                  <a:solidFill>
                    <a:prstClr val="black"/>
                  </a:solidFill>
                  <a:latin typeface="Times New Roman" pitchFamily="18" charset="0"/>
                  <a:cs typeface="Times New Roman" pitchFamily="18" charset="0"/>
                </a:rPr>
                <a:t>)</a:t>
              </a:r>
              <a:endParaRPr lang="es-ES" altLang="es-ES" sz="1200" i="1" dirty="0">
                <a:solidFill>
                  <a:prstClr val="black"/>
                </a:solidFill>
                <a:latin typeface="Times New Roman" pitchFamily="18" charset="0"/>
                <a:cs typeface="Times New Roman" pitchFamily="18" charset="0"/>
              </a:endParaRPr>
            </a:p>
          </p:txBody>
        </p:sp>
        <p:sp>
          <p:nvSpPr>
            <p:cNvPr id="4103" name="CuadroTexto 3470"/>
            <p:cNvSpPr txBox="1">
              <a:spLocks noChangeArrowheads="1"/>
            </p:cNvSpPr>
            <p:nvPr/>
          </p:nvSpPr>
          <p:spPr bwMode="auto">
            <a:xfrm>
              <a:off x="1358900" y="-4919"/>
              <a:ext cx="612775" cy="215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s-ES" altLang="es-ES" sz="1200" b="1">
                  <a:latin typeface="Times New Roman" pitchFamily="18" charset="0"/>
                  <a:cs typeface="Times New Roman" pitchFamily="18" charset="0"/>
                </a:rPr>
                <a:t>I)</a:t>
              </a:r>
            </a:p>
          </p:txBody>
        </p:sp>
        <p:grpSp>
          <p:nvGrpSpPr>
            <p:cNvPr id="4104" name="Group 4"/>
            <p:cNvGrpSpPr>
              <a:grpSpLocks noChangeAspect="1"/>
            </p:cNvGrpSpPr>
            <p:nvPr/>
          </p:nvGrpSpPr>
          <p:grpSpPr bwMode="auto">
            <a:xfrm>
              <a:off x="1082977" y="528138"/>
              <a:ext cx="3174698" cy="2325026"/>
              <a:chOff x="35" y="112"/>
              <a:chExt cx="1869" cy="3739"/>
            </a:xfrm>
          </p:grpSpPr>
          <p:sp>
            <p:nvSpPr>
              <p:cNvPr id="4329" name="Line 5"/>
              <p:cNvSpPr>
                <a:spLocks noChangeShapeType="1"/>
              </p:cNvSpPr>
              <p:nvPr/>
            </p:nvSpPr>
            <p:spPr bwMode="auto">
              <a:xfrm>
                <a:off x="36" y="3611"/>
                <a:ext cx="181" cy="1"/>
              </a:xfrm>
              <a:prstGeom prst="line">
                <a:avLst/>
              </a:prstGeom>
              <a:noFill/>
              <a:ln w="1588" cap="rnd">
                <a:solidFill>
                  <a:schemeClr val="tx1"/>
                </a:solidFill>
                <a:round/>
                <a:headEnd/>
                <a:tailEnd/>
              </a:ln>
              <a:extLst>
                <a:ext uri="{909E8E84-426E-40DD-AFC4-6F175D3DCCD1}">
                  <a14:hiddenFill xmlns:a14="http://schemas.microsoft.com/office/drawing/2010/main">
                    <a:noFill/>
                  </a14:hiddenFill>
                </a:ext>
              </a:extLst>
            </p:spPr>
            <p:txBody>
              <a:bodyPr/>
              <a:lstStyle/>
              <a:p>
                <a:endParaRPr lang="es-ES" sz="1200">
                  <a:latin typeface="Times New Roman" pitchFamily="18" charset="0"/>
                  <a:cs typeface="Times New Roman" pitchFamily="18" charset="0"/>
                </a:endParaRPr>
              </a:p>
            </p:txBody>
          </p:sp>
          <p:sp>
            <p:nvSpPr>
              <p:cNvPr id="4330" name="Rectangle 6"/>
              <p:cNvSpPr>
                <a:spLocks noChangeArrowheads="1"/>
              </p:cNvSpPr>
              <p:nvPr/>
            </p:nvSpPr>
            <p:spPr bwMode="auto">
              <a:xfrm>
                <a:off x="35" y="3620"/>
                <a:ext cx="204" cy="23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dirty="0">
                    <a:solidFill>
                      <a:srgbClr val="000000"/>
                    </a:solidFill>
                    <a:latin typeface="Times New Roman" pitchFamily="18" charset="0"/>
                    <a:cs typeface="Times New Roman" pitchFamily="18" charset="0"/>
                  </a:rPr>
                  <a:t>0.006</a:t>
                </a:r>
                <a:endParaRPr lang="es-ES" altLang="es-ES" sz="1200" dirty="0">
                  <a:latin typeface="Times New Roman" pitchFamily="18" charset="0"/>
                  <a:cs typeface="Times New Roman" pitchFamily="18" charset="0"/>
                </a:endParaRPr>
              </a:p>
            </p:txBody>
          </p:sp>
          <p:sp>
            <p:nvSpPr>
              <p:cNvPr id="4331" name="Freeform 7"/>
              <p:cNvSpPr>
                <a:spLocks/>
              </p:cNvSpPr>
              <p:nvPr/>
            </p:nvSpPr>
            <p:spPr bwMode="auto">
              <a:xfrm>
                <a:off x="876" y="1271"/>
                <a:ext cx="877" cy="386"/>
              </a:xfrm>
              <a:custGeom>
                <a:avLst/>
                <a:gdLst>
                  <a:gd name="T0" fmla="*/ 0 w 16823"/>
                  <a:gd name="T1" fmla="*/ 766 h 1532"/>
                  <a:gd name="T2" fmla="*/ 16823 w 16823"/>
                  <a:gd name="T3" fmla="*/ 0 h 1532"/>
                  <a:gd name="T4" fmla="*/ 16823 w 16823"/>
                  <a:gd name="T5" fmla="*/ 1532 h 1532"/>
                  <a:gd name="T6" fmla="*/ 0 w 16823"/>
                  <a:gd name="T7" fmla="*/ 766 h 1532"/>
                  <a:gd name="T8" fmla="*/ 0 60000 65536"/>
                  <a:gd name="T9" fmla="*/ 0 60000 65536"/>
                  <a:gd name="T10" fmla="*/ 0 60000 65536"/>
                  <a:gd name="T11" fmla="*/ 0 60000 65536"/>
                  <a:gd name="T12" fmla="*/ 0 w 16823"/>
                  <a:gd name="T13" fmla="*/ 0 h 1532"/>
                  <a:gd name="T14" fmla="*/ 16823 w 16823"/>
                  <a:gd name="T15" fmla="*/ 1532 h 1532"/>
                </a:gdLst>
                <a:ahLst/>
                <a:cxnLst>
                  <a:cxn ang="T8">
                    <a:pos x="T0" y="T1"/>
                  </a:cxn>
                  <a:cxn ang="T9">
                    <a:pos x="T2" y="T3"/>
                  </a:cxn>
                  <a:cxn ang="T10">
                    <a:pos x="T4" y="T5"/>
                  </a:cxn>
                  <a:cxn ang="T11">
                    <a:pos x="T6" y="T7"/>
                  </a:cxn>
                </a:cxnLst>
                <a:rect l="T12" t="T13" r="T14" b="T15"/>
                <a:pathLst>
                  <a:path w="16823" h="1532">
                    <a:moveTo>
                      <a:pt x="0" y="766"/>
                    </a:moveTo>
                    <a:lnTo>
                      <a:pt x="16823" y="0"/>
                    </a:lnTo>
                    <a:lnTo>
                      <a:pt x="16823" y="1532"/>
                    </a:lnTo>
                    <a:lnTo>
                      <a:pt x="0" y="766"/>
                    </a:lnTo>
                    <a:close/>
                  </a:path>
                </a:pathLst>
              </a:custGeom>
              <a:solidFill>
                <a:srgbClr val="FF0000"/>
              </a:solidFill>
              <a:ln w="1588" cap="sq">
                <a:solidFill>
                  <a:schemeClr val="tx1"/>
                </a:solidFill>
                <a:prstDash val="solid"/>
                <a:miter lim="800000"/>
                <a:headEnd/>
                <a:tailEnd/>
              </a:ln>
            </p:spPr>
            <p:txBody>
              <a:bodyPr/>
              <a:lstStyle/>
              <a:p>
                <a:endParaRPr lang="es-ES" sz="1200">
                  <a:latin typeface="Times New Roman" pitchFamily="18" charset="0"/>
                  <a:cs typeface="Times New Roman" pitchFamily="18" charset="0"/>
                </a:endParaRPr>
              </a:p>
            </p:txBody>
          </p:sp>
          <p:sp>
            <p:nvSpPr>
              <p:cNvPr id="4332" name="Freeform 8"/>
              <p:cNvSpPr>
                <a:spLocks/>
              </p:cNvSpPr>
              <p:nvPr/>
            </p:nvSpPr>
            <p:spPr bwMode="auto">
              <a:xfrm>
                <a:off x="876" y="1271"/>
                <a:ext cx="877" cy="386"/>
              </a:xfrm>
              <a:custGeom>
                <a:avLst/>
                <a:gdLst>
                  <a:gd name="T0" fmla="*/ 0 w 16823"/>
                  <a:gd name="T1" fmla="*/ 766 h 1532"/>
                  <a:gd name="T2" fmla="*/ 16823 w 16823"/>
                  <a:gd name="T3" fmla="*/ 0 h 1532"/>
                  <a:gd name="T4" fmla="*/ 16823 w 16823"/>
                  <a:gd name="T5" fmla="*/ 1532 h 1532"/>
                  <a:gd name="T6" fmla="*/ 0 w 16823"/>
                  <a:gd name="T7" fmla="*/ 766 h 1532"/>
                  <a:gd name="T8" fmla="*/ 0 60000 65536"/>
                  <a:gd name="T9" fmla="*/ 0 60000 65536"/>
                  <a:gd name="T10" fmla="*/ 0 60000 65536"/>
                  <a:gd name="T11" fmla="*/ 0 60000 65536"/>
                  <a:gd name="T12" fmla="*/ 0 w 16823"/>
                  <a:gd name="T13" fmla="*/ 0 h 1532"/>
                  <a:gd name="T14" fmla="*/ 16823 w 16823"/>
                  <a:gd name="T15" fmla="*/ 1532 h 1532"/>
                </a:gdLst>
                <a:ahLst/>
                <a:cxnLst>
                  <a:cxn ang="T8">
                    <a:pos x="T0" y="T1"/>
                  </a:cxn>
                  <a:cxn ang="T9">
                    <a:pos x="T2" y="T3"/>
                  </a:cxn>
                  <a:cxn ang="T10">
                    <a:pos x="T4" y="T5"/>
                  </a:cxn>
                  <a:cxn ang="T11">
                    <a:pos x="T6" y="T7"/>
                  </a:cxn>
                </a:cxnLst>
                <a:rect l="T12" t="T13" r="T14" b="T15"/>
                <a:pathLst>
                  <a:path w="16823" h="1532">
                    <a:moveTo>
                      <a:pt x="0" y="766"/>
                    </a:moveTo>
                    <a:lnTo>
                      <a:pt x="16823" y="0"/>
                    </a:lnTo>
                    <a:lnTo>
                      <a:pt x="16823" y="1532"/>
                    </a:lnTo>
                    <a:lnTo>
                      <a:pt x="0" y="766"/>
                    </a:lnTo>
                    <a:close/>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33" name="Freeform 9"/>
              <p:cNvSpPr>
                <a:spLocks/>
              </p:cNvSpPr>
              <p:nvPr/>
            </p:nvSpPr>
            <p:spPr bwMode="auto">
              <a:xfrm>
                <a:off x="274" y="2430"/>
                <a:ext cx="1049" cy="386"/>
              </a:xfrm>
              <a:custGeom>
                <a:avLst/>
                <a:gdLst>
                  <a:gd name="T0" fmla="*/ 0 w 20116"/>
                  <a:gd name="T1" fmla="*/ 766 h 1532"/>
                  <a:gd name="T2" fmla="*/ 20116 w 20116"/>
                  <a:gd name="T3" fmla="*/ 0 h 1532"/>
                  <a:gd name="T4" fmla="*/ 20116 w 20116"/>
                  <a:gd name="T5" fmla="*/ 1532 h 1532"/>
                  <a:gd name="T6" fmla="*/ 0 w 20116"/>
                  <a:gd name="T7" fmla="*/ 766 h 1532"/>
                  <a:gd name="T8" fmla="*/ 0 60000 65536"/>
                  <a:gd name="T9" fmla="*/ 0 60000 65536"/>
                  <a:gd name="T10" fmla="*/ 0 60000 65536"/>
                  <a:gd name="T11" fmla="*/ 0 60000 65536"/>
                  <a:gd name="T12" fmla="*/ 0 w 20116"/>
                  <a:gd name="T13" fmla="*/ 0 h 1532"/>
                  <a:gd name="T14" fmla="*/ 20116 w 20116"/>
                  <a:gd name="T15" fmla="*/ 1532 h 1532"/>
                </a:gdLst>
                <a:ahLst/>
                <a:cxnLst>
                  <a:cxn ang="T8">
                    <a:pos x="T0" y="T1"/>
                  </a:cxn>
                  <a:cxn ang="T9">
                    <a:pos x="T2" y="T3"/>
                  </a:cxn>
                  <a:cxn ang="T10">
                    <a:pos x="T4" y="T5"/>
                  </a:cxn>
                  <a:cxn ang="T11">
                    <a:pos x="T6" y="T7"/>
                  </a:cxn>
                </a:cxnLst>
                <a:rect l="T12" t="T13" r="T14" b="T15"/>
                <a:pathLst>
                  <a:path w="20116" h="1532">
                    <a:moveTo>
                      <a:pt x="0" y="766"/>
                    </a:moveTo>
                    <a:lnTo>
                      <a:pt x="20116" y="0"/>
                    </a:lnTo>
                    <a:lnTo>
                      <a:pt x="20116" y="1532"/>
                    </a:lnTo>
                    <a:lnTo>
                      <a:pt x="0" y="766"/>
                    </a:lnTo>
                    <a:close/>
                  </a:path>
                </a:pathLst>
              </a:custGeom>
              <a:solidFill>
                <a:schemeClr val="bg1"/>
              </a:solidFill>
              <a:ln w="1588"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334" name="Freeform 10"/>
              <p:cNvSpPr>
                <a:spLocks/>
              </p:cNvSpPr>
              <p:nvPr/>
            </p:nvSpPr>
            <p:spPr bwMode="auto">
              <a:xfrm>
                <a:off x="274" y="2430"/>
                <a:ext cx="1049" cy="386"/>
              </a:xfrm>
              <a:custGeom>
                <a:avLst/>
                <a:gdLst>
                  <a:gd name="T0" fmla="*/ 0 w 20116"/>
                  <a:gd name="T1" fmla="*/ 766 h 1532"/>
                  <a:gd name="T2" fmla="*/ 20116 w 20116"/>
                  <a:gd name="T3" fmla="*/ 0 h 1532"/>
                  <a:gd name="T4" fmla="*/ 20116 w 20116"/>
                  <a:gd name="T5" fmla="*/ 1532 h 1532"/>
                  <a:gd name="T6" fmla="*/ 0 w 20116"/>
                  <a:gd name="T7" fmla="*/ 766 h 1532"/>
                  <a:gd name="T8" fmla="*/ 0 60000 65536"/>
                  <a:gd name="T9" fmla="*/ 0 60000 65536"/>
                  <a:gd name="T10" fmla="*/ 0 60000 65536"/>
                  <a:gd name="T11" fmla="*/ 0 60000 65536"/>
                  <a:gd name="T12" fmla="*/ 0 w 20116"/>
                  <a:gd name="T13" fmla="*/ 0 h 1532"/>
                  <a:gd name="T14" fmla="*/ 20116 w 20116"/>
                  <a:gd name="T15" fmla="*/ 1532 h 1532"/>
                </a:gdLst>
                <a:ahLst/>
                <a:cxnLst>
                  <a:cxn ang="T8">
                    <a:pos x="T0" y="T1"/>
                  </a:cxn>
                  <a:cxn ang="T9">
                    <a:pos x="T2" y="T3"/>
                  </a:cxn>
                  <a:cxn ang="T10">
                    <a:pos x="T4" y="T5"/>
                  </a:cxn>
                  <a:cxn ang="T11">
                    <a:pos x="T6" y="T7"/>
                  </a:cxn>
                </a:cxnLst>
                <a:rect l="T12" t="T13" r="T14" b="T15"/>
                <a:pathLst>
                  <a:path w="20116" h="1532">
                    <a:moveTo>
                      <a:pt x="0" y="766"/>
                    </a:moveTo>
                    <a:lnTo>
                      <a:pt x="20116" y="0"/>
                    </a:lnTo>
                    <a:lnTo>
                      <a:pt x="20116" y="1532"/>
                    </a:lnTo>
                    <a:lnTo>
                      <a:pt x="0" y="766"/>
                    </a:lnTo>
                    <a:close/>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35" name="Freeform 11"/>
              <p:cNvSpPr>
                <a:spLocks/>
              </p:cNvSpPr>
              <p:nvPr/>
            </p:nvSpPr>
            <p:spPr bwMode="auto">
              <a:xfrm>
                <a:off x="700" y="112"/>
                <a:ext cx="580" cy="386"/>
              </a:xfrm>
              <a:custGeom>
                <a:avLst/>
                <a:gdLst>
                  <a:gd name="T0" fmla="*/ 0 w 11121"/>
                  <a:gd name="T1" fmla="*/ 765 h 1530"/>
                  <a:gd name="T2" fmla="*/ 11121 w 11121"/>
                  <a:gd name="T3" fmla="*/ 0 h 1530"/>
                  <a:gd name="T4" fmla="*/ 11121 w 11121"/>
                  <a:gd name="T5" fmla="*/ 1530 h 1530"/>
                  <a:gd name="T6" fmla="*/ 0 w 11121"/>
                  <a:gd name="T7" fmla="*/ 765 h 1530"/>
                  <a:gd name="T8" fmla="*/ 0 60000 65536"/>
                  <a:gd name="T9" fmla="*/ 0 60000 65536"/>
                  <a:gd name="T10" fmla="*/ 0 60000 65536"/>
                  <a:gd name="T11" fmla="*/ 0 60000 65536"/>
                  <a:gd name="T12" fmla="*/ 0 w 11121"/>
                  <a:gd name="T13" fmla="*/ 0 h 1530"/>
                  <a:gd name="T14" fmla="*/ 11121 w 11121"/>
                  <a:gd name="T15" fmla="*/ 1530 h 1530"/>
                </a:gdLst>
                <a:ahLst/>
                <a:cxnLst>
                  <a:cxn ang="T8">
                    <a:pos x="T0" y="T1"/>
                  </a:cxn>
                  <a:cxn ang="T9">
                    <a:pos x="T2" y="T3"/>
                  </a:cxn>
                  <a:cxn ang="T10">
                    <a:pos x="T4" y="T5"/>
                  </a:cxn>
                  <a:cxn ang="T11">
                    <a:pos x="T6" y="T7"/>
                  </a:cxn>
                </a:cxnLst>
                <a:rect l="T12" t="T13" r="T14" b="T15"/>
                <a:pathLst>
                  <a:path w="11121" h="1530">
                    <a:moveTo>
                      <a:pt x="0" y="765"/>
                    </a:moveTo>
                    <a:lnTo>
                      <a:pt x="11121" y="0"/>
                    </a:lnTo>
                    <a:lnTo>
                      <a:pt x="11121" y="1530"/>
                    </a:lnTo>
                    <a:lnTo>
                      <a:pt x="0" y="765"/>
                    </a:lnTo>
                    <a:close/>
                  </a:path>
                </a:pathLst>
              </a:custGeom>
              <a:solidFill>
                <a:srgbClr val="66FF33"/>
              </a:solidFill>
              <a:ln w="1588"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336" name="Freeform 12"/>
              <p:cNvSpPr>
                <a:spLocks/>
              </p:cNvSpPr>
              <p:nvPr/>
            </p:nvSpPr>
            <p:spPr bwMode="auto">
              <a:xfrm>
                <a:off x="700" y="112"/>
                <a:ext cx="580" cy="386"/>
              </a:xfrm>
              <a:custGeom>
                <a:avLst/>
                <a:gdLst>
                  <a:gd name="T0" fmla="*/ 0 w 11121"/>
                  <a:gd name="T1" fmla="*/ 765 h 1530"/>
                  <a:gd name="T2" fmla="*/ 11121 w 11121"/>
                  <a:gd name="T3" fmla="*/ 0 h 1530"/>
                  <a:gd name="T4" fmla="*/ 11121 w 11121"/>
                  <a:gd name="T5" fmla="*/ 1530 h 1530"/>
                  <a:gd name="T6" fmla="*/ 0 w 11121"/>
                  <a:gd name="T7" fmla="*/ 765 h 1530"/>
                  <a:gd name="T8" fmla="*/ 0 60000 65536"/>
                  <a:gd name="T9" fmla="*/ 0 60000 65536"/>
                  <a:gd name="T10" fmla="*/ 0 60000 65536"/>
                  <a:gd name="T11" fmla="*/ 0 60000 65536"/>
                  <a:gd name="T12" fmla="*/ 0 w 11121"/>
                  <a:gd name="T13" fmla="*/ 0 h 1530"/>
                  <a:gd name="T14" fmla="*/ 11121 w 11121"/>
                  <a:gd name="T15" fmla="*/ 1530 h 1530"/>
                </a:gdLst>
                <a:ahLst/>
                <a:cxnLst>
                  <a:cxn ang="T8">
                    <a:pos x="T0" y="T1"/>
                  </a:cxn>
                  <a:cxn ang="T9">
                    <a:pos x="T2" y="T3"/>
                  </a:cxn>
                  <a:cxn ang="T10">
                    <a:pos x="T4" y="T5"/>
                  </a:cxn>
                  <a:cxn ang="T11">
                    <a:pos x="T6" y="T7"/>
                  </a:cxn>
                </a:cxnLst>
                <a:rect l="T12" t="T13" r="T14" b="T15"/>
                <a:pathLst>
                  <a:path w="11121" h="1530">
                    <a:moveTo>
                      <a:pt x="0" y="765"/>
                    </a:moveTo>
                    <a:lnTo>
                      <a:pt x="11121" y="0"/>
                    </a:lnTo>
                    <a:lnTo>
                      <a:pt x="11121" y="1530"/>
                    </a:lnTo>
                    <a:lnTo>
                      <a:pt x="0" y="765"/>
                    </a:lnTo>
                    <a:close/>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37" name="Freeform 13"/>
              <p:cNvSpPr>
                <a:spLocks/>
              </p:cNvSpPr>
              <p:nvPr/>
            </p:nvSpPr>
            <p:spPr bwMode="auto">
              <a:xfrm>
                <a:off x="613" y="1657"/>
                <a:ext cx="363" cy="387"/>
              </a:xfrm>
              <a:custGeom>
                <a:avLst/>
                <a:gdLst>
                  <a:gd name="T0" fmla="*/ 0 w 6968"/>
                  <a:gd name="T1" fmla="*/ 765 h 1531"/>
                  <a:gd name="T2" fmla="*/ 6968 w 6968"/>
                  <a:gd name="T3" fmla="*/ 0 h 1531"/>
                  <a:gd name="T4" fmla="*/ 6968 w 6968"/>
                  <a:gd name="T5" fmla="*/ 1531 h 1531"/>
                  <a:gd name="T6" fmla="*/ 0 w 6968"/>
                  <a:gd name="T7" fmla="*/ 765 h 1531"/>
                  <a:gd name="T8" fmla="*/ 0 60000 65536"/>
                  <a:gd name="T9" fmla="*/ 0 60000 65536"/>
                  <a:gd name="T10" fmla="*/ 0 60000 65536"/>
                  <a:gd name="T11" fmla="*/ 0 60000 65536"/>
                  <a:gd name="T12" fmla="*/ 0 w 6968"/>
                  <a:gd name="T13" fmla="*/ 0 h 1531"/>
                  <a:gd name="T14" fmla="*/ 6968 w 6968"/>
                  <a:gd name="T15" fmla="*/ 1531 h 1531"/>
                </a:gdLst>
                <a:ahLst/>
                <a:cxnLst>
                  <a:cxn ang="T8">
                    <a:pos x="T0" y="T1"/>
                  </a:cxn>
                  <a:cxn ang="T9">
                    <a:pos x="T2" y="T3"/>
                  </a:cxn>
                  <a:cxn ang="T10">
                    <a:pos x="T4" y="T5"/>
                  </a:cxn>
                  <a:cxn ang="T11">
                    <a:pos x="T6" y="T7"/>
                  </a:cxn>
                </a:cxnLst>
                <a:rect l="T12" t="T13" r="T14" b="T15"/>
                <a:pathLst>
                  <a:path w="6968" h="1531">
                    <a:moveTo>
                      <a:pt x="0" y="765"/>
                    </a:moveTo>
                    <a:lnTo>
                      <a:pt x="6968" y="0"/>
                    </a:lnTo>
                    <a:lnTo>
                      <a:pt x="6968" y="1531"/>
                    </a:lnTo>
                    <a:lnTo>
                      <a:pt x="0" y="765"/>
                    </a:lnTo>
                    <a:close/>
                  </a:path>
                </a:pathLst>
              </a:custGeom>
              <a:solidFill>
                <a:schemeClr val="accent2"/>
              </a:solidFill>
              <a:ln w="1588"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338" name="Freeform 14"/>
              <p:cNvSpPr>
                <a:spLocks/>
              </p:cNvSpPr>
              <p:nvPr/>
            </p:nvSpPr>
            <p:spPr bwMode="auto">
              <a:xfrm>
                <a:off x="613" y="1657"/>
                <a:ext cx="363" cy="387"/>
              </a:xfrm>
              <a:custGeom>
                <a:avLst/>
                <a:gdLst>
                  <a:gd name="T0" fmla="*/ 0 w 6968"/>
                  <a:gd name="T1" fmla="*/ 765 h 1531"/>
                  <a:gd name="T2" fmla="*/ 6968 w 6968"/>
                  <a:gd name="T3" fmla="*/ 0 h 1531"/>
                  <a:gd name="T4" fmla="*/ 6968 w 6968"/>
                  <a:gd name="T5" fmla="*/ 1531 h 1531"/>
                  <a:gd name="T6" fmla="*/ 0 w 6968"/>
                  <a:gd name="T7" fmla="*/ 765 h 1531"/>
                  <a:gd name="T8" fmla="*/ 0 60000 65536"/>
                  <a:gd name="T9" fmla="*/ 0 60000 65536"/>
                  <a:gd name="T10" fmla="*/ 0 60000 65536"/>
                  <a:gd name="T11" fmla="*/ 0 60000 65536"/>
                  <a:gd name="T12" fmla="*/ 0 w 6968"/>
                  <a:gd name="T13" fmla="*/ 0 h 1531"/>
                  <a:gd name="T14" fmla="*/ 6968 w 6968"/>
                  <a:gd name="T15" fmla="*/ 1531 h 1531"/>
                </a:gdLst>
                <a:ahLst/>
                <a:cxnLst>
                  <a:cxn ang="T8">
                    <a:pos x="T0" y="T1"/>
                  </a:cxn>
                  <a:cxn ang="T9">
                    <a:pos x="T2" y="T3"/>
                  </a:cxn>
                  <a:cxn ang="T10">
                    <a:pos x="T4" y="T5"/>
                  </a:cxn>
                  <a:cxn ang="T11">
                    <a:pos x="T6" y="T7"/>
                  </a:cxn>
                </a:cxnLst>
                <a:rect l="T12" t="T13" r="T14" b="T15"/>
                <a:pathLst>
                  <a:path w="6968" h="1531">
                    <a:moveTo>
                      <a:pt x="0" y="765"/>
                    </a:moveTo>
                    <a:lnTo>
                      <a:pt x="6968" y="0"/>
                    </a:lnTo>
                    <a:lnTo>
                      <a:pt x="6968" y="1531"/>
                    </a:lnTo>
                    <a:lnTo>
                      <a:pt x="0" y="765"/>
                    </a:lnTo>
                    <a:close/>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39" name="Freeform 15"/>
              <p:cNvSpPr>
                <a:spLocks/>
              </p:cNvSpPr>
              <p:nvPr/>
            </p:nvSpPr>
            <p:spPr bwMode="auto">
              <a:xfrm>
                <a:off x="571" y="2044"/>
                <a:ext cx="624" cy="386"/>
              </a:xfrm>
              <a:custGeom>
                <a:avLst/>
                <a:gdLst>
                  <a:gd name="T0" fmla="*/ 0 w 11982"/>
                  <a:gd name="T1" fmla="*/ 766 h 1531"/>
                  <a:gd name="T2" fmla="*/ 11982 w 11982"/>
                  <a:gd name="T3" fmla="*/ 0 h 1531"/>
                  <a:gd name="T4" fmla="*/ 11982 w 11982"/>
                  <a:gd name="T5" fmla="*/ 1531 h 1531"/>
                  <a:gd name="T6" fmla="*/ 0 w 11982"/>
                  <a:gd name="T7" fmla="*/ 766 h 1531"/>
                  <a:gd name="T8" fmla="*/ 0 60000 65536"/>
                  <a:gd name="T9" fmla="*/ 0 60000 65536"/>
                  <a:gd name="T10" fmla="*/ 0 60000 65536"/>
                  <a:gd name="T11" fmla="*/ 0 60000 65536"/>
                  <a:gd name="T12" fmla="*/ 0 w 11982"/>
                  <a:gd name="T13" fmla="*/ 0 h 1531"/>
                  <a:gd name="T14" fmla="*/ 11982 w 11982"/>
                  <a:gd name="T15" fmla="*/ 1531 h 1531"/>
                </a:gdLst>
                <a:ahLst/>
                <a:cxnLst>
                  <a:cxn ang="T8">
                    <a:pos x="T0" y="T1"/>
                  </a:cxn>
                  <a:cxn ang="T9">
                    <a:pos x="T2" y="T3"/>
                  </a:cxn>
                  <a:cxn ang="T10">
                    <a:pos x="T4" y="T5"/>
                  </a:cxn>
                  <a:cxn ang="T11">
                    <a:pos x="T6" y="T7"/>
                  </a:cxn>
                </a:cxnLst>
                <a:rect l="T12" t="T13" r="T14" b="T15"/>
                <a:pathLst>
                  <a:path w="11982" h="1531">
                    <a:moveTo>
                      <a:pt x="0" y="766"/>
                    </a:moveTo>
                    <a:lnTo>
                      <a:pt x="11982" y="0"/>
                    </a:lnTo>
                    <a:lnTo>
                      <a:pt x="11982" y="1531"/>
                    </a:lnTo>
                    <a:lnTo>
                      <a:pt x="0" y="766"/>
                    </a:lnTo>
                    <a:close/>
                  </a:path>
                </a:pathLst>
              </a:custGeom>
              <a:solidFill>
                <a:schemeClr val="accent4">
                  <a:lumMod val="60000"/>
                  <a:lumOff val="40000"/>
                </a:schemeClr>
              </a:solidFill>
              <a:ln w="1588"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340" name="Freeform 16"/>
              <p:cNvSpPr>
                <a:spLocks/>
              </p:cNvSpPr>
              <p:nvPr/>
            </p:nvSpPr>
            <p:spPr bwMode="auto">
              <a:xfrm>
                <a:off x="571" y="2044"/>
                <a:ext cx="624" cy="386"/>
              </a:xfrm>
              <a:custGeom>
                <a:avLst/>
                <a:gdLst>
                  <a:gd name="T0" fmla="*/ 0 w 11982"/>
                  <a:gd name="T1" fmla="*/ 766 h 1531"/>
                  <a:gd name="T2" fmla="*/ 11982 w 11982"/>
                  <a:gd name="T3" fmla="*/ 0 h 1531"/>
                  <a:gd name="T4" fmla="*/ 11982 w 11982"/>
                  <a:gd name="T5" fmla="*/ 1531 h 1531"/>
                  <a:gd name="T6" fmla="*/ 0 w 11982"/>
                  <a:gd name="T7" fmla="*/ 766 h 1531"/>
                  <a:gd name="T8" fmla="*/ 0 60000 65536"/>
                  <a:gd name="T9" fmla="*/ 0 60000 65536"/>
                  <a:gd name="T10" fmla="*/ 0 60000 65536"/>
                  <a:gd name="T11" fmla="*/ 0 60000 65536"/>
                  <a:gd name="T12" fmla="*/ 0 w 11982"/>
                  <a:gd name="T13" fmla="*/ 0 h 1531"/>
                  <a:gd name="T14" fmla="*/ 11982 w 11982"/>
                  <a:gd name="T15" fmla="*/ 1531 h 1531"/>
                </a:gdLst>
                <a:ahLst/>
                <a:cxnLst>
                  <a:cxn ang="T8">
                    <a:pos x="T0" y="T1"/>
                  </a:cxn>
                  <a:cxn ang="T9">
                    <a:pos x="T2" y="T3"/>
                  </a:cxn>
                  <a:cxn ang="T10">
                    <a:pos x="T4" y="T5"/>
                  </a:cxn>
                  <a:cxn ang="T11">
                    <a:pos x="T6" y="T7"/>
                  </a:cxn>
                </a:cxnLst>
                <a:rect l="T12" t="T13" r="T14" b="T15"/>
                <a:pathLst>
                  <a:path w="11982" h="1531">
                    <a:moveTo>
                      <a:pt x="0" y="766"/>
                    </a:moveTo>
                    <a:lnTo>
                      <a:pt x="11982" y="0"/>
                    </a:lnTo>
                    <a:lnTo>
                      <a:pt x="11982" y="1531"/>
                    </a:lnTo>
                    <a:lnTo>
                      <a:pt x="0" y="766"/>
                    </a:lnTo>
                    <a:close/>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41" name="Freeform 17"/>
              <p:cNvSpPr>
                <a:spLocks/>
              </p:cNvSpPr>
              <p:nvPr/>
            </p:nvSpPr>
            <p:spPr bwMode="auto">
              <a:xfrm>
                <a:off x="685" y="498"/>
                <a:ext cx="1219" cy="387"/>
              </a:xfrm>
              <a:custGeom>
                <a:avLst/>
                <a:gdLst>
                  <a:gd name="T0" fmla="*/ 0 w 23391"/>
                  <a:gd name="T1" fmla="*/ 766 h 1532"/>
                  <a:gd name="T2" fmla="*/ 23391 w 23391"/>
                  <a:gd name="T3" fmla="*/ 0 h 1532"/>
                  <a:gd name="T4" fmla="*/ 23391 w 23391"/>
                  <a:gd name="T5" fmla="*/ 1532 h 1532"/>
                  <a:gd name="T6" fmla="*/ 0 w 23391"/>
                  <a:gd name="T7" fmla="*/ 766 h 1532"/>
                  <a:gd name="T8" fmla="*/ 0 60000 65536"/>
                  <a:gd name="T9" fmla="*/ 0 60000 65536"/>
                  <a:gd name="T10" fmla="*/ 0 60000 65536"/>
                  <a:gd name="T11" fmla="*/ 0 60000 65536"/>
                  <a:gd name="T12" fmla="*/ 0 w 23391"/>
                  <a:gd name="T13" fmla="*/ 0 h 1532"/>
                  <a:gd name="T14" fmla="*/ 23391 w 23391"/>
                  <a:gd name="T15" fmla="*/ 1532 h 1532"/>
                </a:gdLst>
                <a:ahLst/>
                <a:cxnLst>
                  <a:cxn ang="T8">
                    <a:pos x="T0" y="T1"/>
                  </a:cxn>
                  <a:cxn ang="T9">
                    <a:pos x="T2" y="T3"/>
                  </a:cxn>
                  <a:cxn ang="T10">
                    <a:pos x="T4" y="T5"/>
                  </a:cxn>
                  <a:cxn ang="T11">
                    <a:pos x="T6" y="T7"/>
                  </a:cxn>
                </a:cxnLst>
                <a:rect l="T12" t="T13" r="T14" b="T15"/>
                <a:pathLst>
                  <a:path w="23391" h="1532">
                    <a:moveTo>
                      <a:pt x="0" y="766"/>
                    </a:moveTo>
                    <a:lnTo>
                      <a:pt x="23391" y="0"/>
                    </a:lnTo>
                    <a:lnTo>
                      <a:pt x="23391" y="1532"/>
                    </a:lnTo>
                    <a:lnTo>
                      <a:pt x="0" y="766"/>
                    </a:lnTo>
                    <a:close/>
                  </a:path>
                </a:pathLst>
              </a:custGeom>
              <a:solidFill>
                <a:schemeClr val="accent6">
                  <a:lumMod val="75000"/>
                </a:schemeClr>
              </a:solidFill>
              <a:ln w="1588"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342" name="Freeform 18"/>
              <p:cNvSpPr>
                <a:spLocks/>
              </p:cNvSpPr>
              <p:nvPr/>
            </p:nvSpPr>
            <p:spPr bwMode="auto">
              <a:xfrm>
                <a:off x="685" y="498"/>
                <a:ext cx="1219" cy="387"/>
              </a:xfrm>
              <a:custGeom>
                <a:avLst/>
                <a:gdLst>
                  <a:gd name="T0" fmla="*/ 0 w 23391"/>
                  <a:gd name="T1" fmla="*/ 766 h 1532"/>
                  <a:gd name="T2" fmla="*/ 23391 w 23391"/>
                  <a:gd name="T3" fmla="*/ 0 h 1532"/>
                  <a:gd name="T4" fmla="*/ 23391 w 23391"/>
                  <a:gd name="T5" fmla="*/ 1532 h 1532"/>
                  <a:gd name="T6" fmla="*/ 0 w 23391"/>
                  <a:gd name="T7" fmla="*/ 766 h 1532"/>
                  <a:gd name="T8" fmla="*/ 0 60000 65536"/>
                  <a:gd name="T9" fmla="*/ 0 60000 65536"/>
                  <a:gd name="T10" fmla="*/ 0 60000 65536"/>
                  <a:gd name="T11" fmla="*/ 0 60000 65536"/>
                  <a:gd name="T12" fmla="*/ 0 w 23391"/>
                  <a:gd name="T13" fmla="*/ 0 h 1532"/>
                  <a:gd name="T14" fmla="*/ 23391 w 23391"/>
                  <a:gd name="T15" fmla="*/ 1532 h 1532"/>
                </a:gdLst>
                <a:ahLst/>
                <a:cxnLst>
                  <a:cxn ang="T8">
                    <a:pos x="T0" y="T1"/>
                  </a:cxn>
                  <a:cxn ang="T9">
                    <a:pos x="T2" y="T3"/>
                  </a:cxn>
                  <a:cxn ang="T10">
                    <a:pos x="T4" y="T5"/>
                  </a:cxn>
                  <a:cxn ang="T11">
                    <a:pos x="T6" y="T7"/>
                  </a:cxn>
                </a:cxnLst>
                <a:rect l="T12" t="T13" r="T14" b="T15"/>
                <a:pathLst>
                  <a:path w="23391" h="1532">
                    <a:moveTo>
                      <a:pt x="0" y="766"/>
                    </a:moveTo>
                    <a:lnTo>
                      <a:pt x="23391" y="0"/>
                    </a:lnTo>
                    <a:lnTo>
                      <a:pt x="23391" y="1532"/>
                    </a:lnTo>
                    <a:lnTo>
                      <a:pt x="0" y="766"/>
                    </a:lnTo>
                    <a:close/>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43" name="Freeform 19"/>
              <p:cNvSpPr>
                <a:spLocks/>
              </p:cNvSpPr>
              <p:nvPr/>
            </p:nvSpPr>
            <p:spPr bwMode="auto">
              <a:xfrm>
                <a:off x="622" y="885"/>
                <a:ext cx="726" cy="386"/>
              </a:xfrm>
              <a:custGeom>
                <a:avLst/>
                <a:gdLst>
                  <a:gd name="T0" fmla="*/ 0 w 13934"/>
                  <a:gd name="T1" fmla="*/ 765 h 1531"/>
                  <a:gd name="T2" fmla="*/ 13934 w 13934"/>
                  <a:gd name="T3" fmla="*/ 0 h 1531"/>
                  <a:gd name="T4" fmla="*/ 13934 w 13934"/>
                  <a:gd name="T5" fmla="*/ 1531 h 1531"/>
                  <a:gd name="T6" fmla="*/ 0 w 13934"/>
                  <a:gd name="T7" fmla="*/ 765 h 1531"/>
                  <a:gd name="T8" fmla="*/ 0 60000 65536"/>
                  <a:gd name="T9" fmla="*/ 0 60000 65536"/>
                  <a:gd name="T10" fmla="*/ 0 60000 65536"/>
                  <a:gd name="T11" fmla="*/ 0 60000 65536"/>
                  <a:gd name="T12" fmla="*/ 0 w 13934"/>
                  <a:gd name="T13" fmla="*/ 0 h 1531"/>
                  <a:gd name="T14" fmla="*/ 13934 w 13934"/>
                  <a:gd name="T15" fmla="*/ 1531 h 1531"/>
                </a:gdLst>
                <a:ahLst/>
                <a:cxnLst>
                  <a:cxn ang="T8">
                    <a:pos x="T0" y="T1"/>
                  </a:cxn>
                  <a:cxn ang="T9">
                    <a:pos x="T2" y="T3"/>
                  </a:cxn>
                  <a:cxn ang="T10">
                    <a:pos x="T4" y="T5"/>
                  </a:cxn>
                  <a:cxn ang="T11">
                    <a:pos x="T6" y="T7"/>
                  </a:cxn>
                </a:cxnLst>
                <a:rect l="T12" t="T13" r="T14" b="T15"/>
                <a:pathLst>
                  <a:path w="13934" h="1531">
                    <a:moveTo>
                      <a:pt x="0" y="765"/>
                    </a:moveTo>
                    <a:lnTo>
                      <a:pt x="13934" y="0"/>
                    </a:lnTo>
                    <a:lnTo>
                      <a:pt x="13934" y="1531"/>
                    </a:lnTo>
                    <a:lnTo>
                      <a:pt x="0" y="765"/>
                    </a:lnTo>
                    <a:close/>
                  </a:path>
                </a:pathLst>
              </a:custGeom>
              <a:solidFill>
                <a:srgbClr val="CCFF66"/>
              </a:solidFill>
              <a:ln w="1588"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344" name="Freeform 20"/>
              <p:cNvSpPr>
                <a:spLocks/>
              </p:cNvSpPr>
              <p:nvPr/>
            </p:nvSpPr>
            <p:spPr bwMode="auto">
              <a:xfrm>
                <a:off x="622" y="885"/>
                <a:ext cx="726" cy="386"/>
              </a:xfrm>
              <a:custGeom>
                <a:avLst/>
                <a:gdLst>
                  <a:gd name="T0" fmla="*/ 0 w 13934"/>
                  <a:gd name="T1" fmla="*/ 765 h 1531"/>
                  <a:gd name="T2" fmla="*/ 13934 w 13934"/>
                  <a:gd name="T3" fmla="*/ 0 h 1531"/>
                  <a:gd name="T4" fmla="*/ 13934 w 13934"/>
                  <a:gd name="T5" fmla="*/ 1531 h 1531"/>
                  <a:gd name="T6" fmla="*/ 0 w 13934"/>
                  <a:gd name="T7" fmla="*/ 765 h 1531"/>
                  <a:gd name="T8" fmla="*/ 0 60000 65536"/>
                  <a:gd name="T9" fmla="*/ 0 60000 65536"/>
                  <a:gd name="T10" fmla="*/ 0 60000 65536"/>
                  <a:gd name="T11" fmla="*/ 0 60000 65536"/>
                  <a:gd name="T12" fmla="*/ 0 w 13934"/>
                  <a:gd name="T13" fmla="*/ 0 h 1531"/>
                  <a:gd name="T14" fmla="*/ 13934 w 13934"/>
                  <a:gd name="T15" fmla="*/ 1531 h 1531"/>
                </a:gdLst>
                <a:ahLst/>
                <a:cxnLst>
                  <a:cxn ang="T8">
                    <a:pos x="T0" y="T1"/>
                  </a:cxn>
                  <a:cxn ang="T9">
                    <a:pos x="T2" y="T3"/>
                  </a:cxn>
                  <a:cxn ang="T10">
                    <a:pos x="T4" y="T5"/>
                  </a:cxn>
                  <a:cxn ang="T11">
                    <a:pos x="T6" y="T7"/>
                  </a:cxn>
                </a:cxnLst>
                <a:rect l="T12" t="T13" r="T14" b="T15"/>
                <a:pathLst>
                  <a:path w="13934" h="1531">
                    <a:moveTo>
                      <a:pt x="0" y="765"/>
                    </a:moveTo>
                    <a:lnTo>
                      <a:pt x="13934" y="0"/>
                    </a:lnTo>
                    <a:lnTo>
                      <a:pt x="13934" y="1531"/>
                    </a:lnTo>
                    <a:lnTo>
                      <a:pt x="0" y="765"/>
                    </a:lnTo>
                    <a:close/>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45" name="Freeform 22"/>
              <p:cNvSpPr>
                <a:spLocks/>
              </p:cNvSpPr>
              <p:nvPr/>
            </p:nvSpPr>
            <p:spPr bwMode="auto">
              <a:xfrm>
                <a:off x="413" y="1464"/>
                <a:ext cx="463" cy="193"/>
              </a:xfrm>
              <a:custGeom>
                <a:avLst/>
                <a:gdLst>
                  <a:gd name="T0" fmla="*/ 8897 w 8897"/>
                  <a:gd name="T1" fmla="*/ 0 h 766"/>
                  <a:gd name="T2" fmla="*/ 0 w 8897"/>
                  <a:gd name="T3" fmla="*/ 0 h 766"/>
                  <a:gd name="T4" fmla="*/ 0 w 8897"/>
                  <a:gd name="T5" fmla="*/ 766 h 766"/>
                  <a:gd name="T6" fmla="*/ 0 60000 65536"/>
                  <a:gd name="T7" fmla="*/ 0 60000 65536"/>
                  <a:gd name="T8" fmla="*/ 0 60000 65536"/>
                  <a:gd name="T9" fmla="*/ 0 w 8897"/>
                  <a:gd name="T10" fmla="*/ 0 h 766"/>
                  <a:gd name="T11" fmla="*/ 8897 w 8897"/>
                  <a:gd name="T12" fmla="*/ 766 h 766"/>
                </a:gdLst>
                <a:ahLst/>
                <a:cxnLst>
                  <a:cxn ang="T6">
                    <a:pos x="T0" y="T1"/>
                  </a:cxn>
                  <a:cxn ang="T7">
                    <a:pos x="T2" y="T3"/>
                  </a:cxn>
                  <a:cxn ang="T8">
                    <a:pos x="T4" y="T5"/>
                  </a:cxn>
                </a:cxnLst>
                <a:rect l="T9" t="T10" r="T11" b="T12"/>
                <a:pathLst>
                  <a:path w="8897" h="766">
                    <a:moveTo>
                      <a:pt x="8897" y="0"/>
                    </a:moveTo>
                    <a:lnTo>
                      <a:pt x="0" y="0"/>
                    </a:lnTo>
                    <a:lnTo>
                      <a:pt x="0" y="766"/>
                    </a:lnTo>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46" name="Freeform 23"/>
              <p:cNvSpPr>
                <a:spLocks/>
              </p:cNvSpPr>
              <p:nvPr/>
            </p:nvSpPr>
            <p:spPr bwMode="auto">
              <a:xfrm>
                <a:off x="163" y="1995"/>
                <a:ext cx="23" cy="870"/>
              </a:xfrm>
              <a:custGeom>
                <a:avLst/>
                <a:gdLst>
                  <a:gd name="T0" fmla="*/ 442 w 442"/>
                  <a:gd name="T1" fmla="*/ 0 h 3445"/>
                  <a:gd name="T2" fmla="*/ 0 w 442"/>
                  <a:gd name="T3" fmla="*/ 0 h 3445"/>
                  <a:gd name="T4" fmla="*/ 0 w 442"/>
                  <a:gd name="T5" fmla="*/ 3445 h 3445"/>
                  <a:gd name="T6" fmla="*/ 0 60000 65536"/>
                  <a:gd name="T7" fmla="*/ 0 60000 65536"/>
                  <a:gd name="T8" fmla="*/ 0 60000 65536"/>
                  <a:gd name="T9" fmla="*/ 0 w 442"/>
                  <a:gd name="T10" fmla="*/ 0 h 3445"/>
                  <a:gd name="T11" fmla="*/ 442 w 442"/>
                  <a:gd name="T12" fmla="*/ 3445 h 3445"/>
                </a:gdLst>
                <a:ahLst/>
                <a:cxnLst>
                  <a:cxn ang="T6">
                    <a:pos x="T0" y="T1"/>
                  </a:cxn>
                  <a:cxn ang="T7">
                    <a:pos x="T2" y="T3"/>
                  </a:cxn>
                  <a:cxn ang="T8">
                    <a:pos x="T4" y="T5"/>
                  </a:cxn>
                </a:cxnLst>
                <a:rect l="T9" t="T10" r="T11" b="T12"/>
                <a:pathLst>
                  <a:path w="442" h="3445">
                    <a:moveTo>
                      <a:pt x="442" y="0"/>
                    </a:moveTo>
                    <a:lnTo>
                      <a:pt x="0" y="0"/>
                    </a:lnTo>
                    <a:lnTo>
                      <a:pt x="0" y="3445"/>
                    </a:lnTo>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47" name="Freeform 25"/>
              <p:cNvSpPr>
                <a:spLocks/>
              </p:cNvSpPr>
              <p:nvPr/>
            </p:nvSpPr>
            <p:spPr bwMode="auto">
              <a:xfrm>
                <a:off x="474" y="498"/>
                <a:ext cx="117" cy="290"/>
              </a:xfrm>
              <a:custGeom>
                <a:avLst/>
                <a:gdLst>
                  <a:gd name="T0" fmla="*/ 2241 w 2241"/>
                  <a:gd name="T1" fmla="*/ 0 h 1149"/>
                  <a:gd name="T2" fmla="*/ 0 w 2241"/>
                  <a:gd name="T3" fmla="*/ 0 h 1149"/>
                  <a:gd name="T4" fmla="*/ 0 w 2241"/>
                  <a:gd name="T5" fmla="*/ 1149 h 1149"/>
                  <a:gd name="T6" fmla="*/ 0 60000 65536"/>
                  <a:gd name="T7" fmla="*/ 0 60000 65536"/>
                  <a:gd name="T8" fmla="*/ 0 60000 65536"/>
                  <a:gd name="T9" fmla="*/ 0 w 2241"/>
                  <a:gd name="T10" fmla="*/ 0 h 1149"/>
                  <a:gd name="T11" fmla="*/ 2241 w 2241"/>
                  <a:gd name="T12" fmla="*/ 1149 h 1149"/>
                </a:gdLst>
                <a:ahLst/>
                <a:cxnLst>
                  <a:cxn ang="T6">
                    <a:pos x="T0" y="T1"/>
                  </a:cxn>
                  <a:cxn ang="T7">
                    <a:pos x="T2" y="T3"/>
                  </a:cxn>
                  <a:cxn ang="T8">
                    <a:pos x="T4" y="T5"/>
                  </a:cxn>
                </a:cxnLst>
                <a:rect l="T9" t="T10" r="T11" b="T12"/>
                <a:pathLst>
                  <a:path w="2241" h="1149">
                    <a:moveTo>
                      <a:pt x="2241" y="0"/>
                    </a:moveTo>
                    <a:lnTo>
                      <a:pt x="0" y="0"/>
                    </a:lnTo>
                    <a:lnTo>
                      <a:pt x="0" y="1149"/>
                    </a:lnTo>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48" name="Freeform 27"/>
              <p:cNvSpPr>
                <a:spLocks/>
              </p:cNvSpPr>
              <p:nvPr/>
            </p:nvSpPr>
            <p:spPr bwMode="auto">
              <a:xfrm>
                <a:off x="474" y="788"/>
                <a:ext cx="148" cy="290"/>
              </a:xfrm>
              <a:custGeom>
                <a:avLst/>
                <a:gdLst>
                  <a:gd name="T0" fmla="*/ 2825 w 2825"/>
                  <a:gd name="T1" fmla="*/ 1148 h 1148"/>
                  <a:gd name="T2" fmla="*/ 0 w 2825"/>
                  <a:gd name="T3" fmla="*/ 1148 h 1148"/>
                  <a:gd name="T4" fmla="*/ 0 w 2825"/>
                  <a:gd name="T5" fmla="*/ 0 h 1148"/>
                  <a:gd name="T6" fmla="*/ 0 60000 65536"/>
                  <a:gd name="T7" fmla="*/ 0 60000 65536"/>
                  <a:gd name="T8" fmla="*/ 0 60000 65536"/>
                  <a:gd name="T9" fmla="*/ 0 w 2825"/>
                  <a:gd name="T10" fmla="*/ 0 h 1148"/>
                  <a:gd name="T11" fmla="*/ 2825 w 2825"/>
                  <a:gd name="T12" fmla="*/ 1148 h 1148"/>
                </a:gdLst>
                <a:ahLst/>
                <a:cxnLst>
                  <a:cxn ang="T6">
                    <a:pos x="T0" y="T1"/>
                  </a:cxn>
                  <a:cxn ang="T7">
                    <a:pos x="T2" y="T3"/>
                  </a:cxn>
                  <a:cxn ang="T8">
                    <a:pos x="T4" y="T5"/>
                  </a:cxn>
                </a:cxnLst>
                <a:rect l="T9" t="T10" r="T11" b="T12"/>
                <a:pathLst>
                  <a:path w="2825" h="1148">
                    <a:moveTo>
                      <a:pt x="2825" y="1148"/>
                    </a:moveTo>
                    <a:lnTo>
                      <a:pt x="0" y="1148"/>
                    </a:lnTo>
                    <a:lnTo>
                      <a:pt x="0" y="0"/>
                    </a:lnTo>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49" name="Freeform 28"/>
              <p:cNvSpPr>
                <a:spLocks/>
              </p:cNvSpPr>
              <p:nvPr/>
            </p:nvSpPr>
            <p:spPr bwMode="auto">
              <a:xfrm>
                <a:off x="413" y="1657"/>
                <a:ext cx="200" cy="193"/>
              </a:xfrm>
              <a:custGeom>
                <a:avLst/>
                <a:gdLst>
                  <a:gd name="T0" fmla="*/ 3836 w 3836"/>
                  <a:gd name="T1" fmla="*/ 765 h 765"/>
                  <a:gd name="T2" fmla="*/ 0 w 3836"/>
                  <a:gd name="T3" fmla="*/ 765 h 765"/>
                  <a:gd name="T4" fmla="*/ 0 w 3836"/>
                  <a:gd name="T5" fmla="*/ 0 h 765"/>
                  <a:gd name="T6" fmla="*/ 0 60000 65536"/>
                  <a:gd name="T7" fmla="*/ 0 60000 65536"/>
                  <a:gd name="T8" fmla="*/ 0 60000 65536"/>
                  <a:gd name="T9" fmla="*/ 0 w 3836"/>
                  <a:gd name="T10" fmla="*/ 0 h 765"/>
                  <a:gd name="T11" fmla="*/ 3836 w 3836"/>
                  <a:gd name="T12" fmla="*/ 765 h 765"/>
                </a:gdLst>
                <a:ahLst/>
                <a:cxnLst>
                  <a:cxn ang="T6">
                    <a:pos x="T0" y="T1"/>
                  </a:cxn>
                  <a:cxn ang="T7">
                    <a:pos x="T2" y="T3"/>
                  </a:cxn>
                  <a:cxn ang="T8">
                    <a:pos x="T4" y="T5"/>
                  </a:cxn>
                </a:cxnLst>
                <a:rect l="T9" t="T10" r="T11" b="T12"/>
                <a:pathLst>
                  <a:path w="3836" h="765">
                    <a:moveTo>
                      <a:pt x="3836" y="765"/>
                    </a:moveTo>
                    <a:lnTo>
                      <a:pt x="0" y="765"/>
                    </a:lnTo>
                    <a:lnTo>
                      <a:pt x="0" y="0"/>
                    </a:lnTo>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50" name="Freeform 29"/>
              <p:cNvSpPr>
                <a:spLocks/>
              </p:cNvSpPr>
              <p:nvPr/>
            </p:nvSpPr>
            <p:spPr bwMode="auto">
              <a:xfrm>
                <a:off x="265" y="1368"/>
                <a:ext cx="84" cy="579"/>
              </a:xfrm>
              <a:custGeom>
                <a:avLst/>
                <a:gdLst>
                  <a:gd name="T0" fmla="*/ 1606 w 1606"/>
                  <a:gd name="T1" fmla="*/ 2297 h 2297"/>
                  <a:gd name="T2" fmla="*/ 0 w 1606"/>
                  <a:gd name="T3" fmla="*/ 2297 h 2297"/>
                  <a:gd name="T4" fmla="*/ 0 w 1606"/>
                  <a:gd name="T5" fmla="*/ 0 h 2297"/>
                  <a:gd name="T6" fmla="*/ 0 60000 65536"/>
                  <a:gd name="T7" fmla="*/ 0 60000 65536"/>
                  <a:gd name="T8" fmla="*/ 0 60000 65536"/>
                  <a:gd name="T9" fmla="*/ 0 w 1606"/>
                  <a:gd name="T10" fmla="*/ 0 h 2297"/>
                  <a:gd name="T11" fmla="*/ 1606 w 1606"/>
                  <a:gd name="T12" fmla="*/ 2297 h 2297"/>
                </a:gdLst>
                <a:ahLst/>
                <a:cxnLst>
                  <a:cxn ang="T6">
                    <a:pos x="T0" y="T1"/>
                  </a:cxn>
                  <a:cxn ang="T7">
                    <a:pos x="T2" y="T3"/>
                  </a:cxn>
                  <a:cxn ang="T8">
                    <a:pos x="T4" y="T5"/>
                  </a:cxn>
                </a:cxnLst>
                <a:rect l="T9" t="T10" r="T11" b="T12"/>
                <a:pathLst>
                  <a:path w="1606" h="2297">
                    <a:moveTo>
                      <a:pt x="1606" y="2297"/>
                    </a:moveTo>
                    <a:lnTo>
                      <a:pt x="0" y="2297"/>
                    </a:lnTo>
                    <a:lnTo>
                      <a:pt x="0" y="0"/>
                    </a:lnTo>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51" name="Freeform 30"/>
              <p:cNvSpPr>
                <a:spLocks/>
              </p:cNvSpPr>
              <p:nvPr/>
            </p:nvSpPr>
            <p:spPr bwMode="auto">
              <a:xfrm>
                <a:off x="349" y="1657"/>
                <a:ext cx="64" cy="290"/>
              </a:xfrm>
              <a:custGeom>
                <a:avLst/>
                <a:gdLst>
                  <a:gd name="T0" fmla="*/ 1219 w 1219"/>
                  <a:gd name="T1" fmla="*/ 0 h 1148"/>
                  <a:gd name="T2" fmla="*/ 0 w 1219"/>
                  <a:gd name="T3" fmla="*/ 0 h 1148"/>
                  <a:gd name="T4" fmla="*/ 0 w 1219"/>
                  <a:gd name="T5" fmla="*/ 1148 h 1148"/>
                  <a:gd name="T6" fmla="*/ 0 60000 65536"/>
                  <a:gd name="T7" fmla="*/ 0 60000 65536"/>
                  <a:gd name="T8" fmla="*/ 0 60000 65536"/>
                  <a:gd name="T9" fmla="*/ 0 w 1219"/>
                  <a:gd name="T10" fmla="*/ 0 h 1148"/>
                  <a:gd name="T11" fmla="*/ 1219 w 1219"/>
                  <a:gd name="T12" fmla="*/ 1148 h 1148"/>
                </a:gdLst>
                <a:ahLst/>
                <a:cxnLst>
                  <a:cxn ang="T6">
                    <a:pos x="T0" y="T1"/>
                  </a:cxn>
                  <a:cxn ang="T7">
                    <a:pos x="T2" y="T3"/>
                  </a:cxn>
                  <a:cxn ang="T8">
                    <a:pos x="T4" y="T5"/>
                  </a:cxn>
                </a:cxnLst>
                <a:rect l="T9" t="T10" r="T11" b="T12"/>
                <a:pathLst>
                  <a:path w="1219" h="1148">
                    <a:moveTo>
                      <a:pt x="1219" y="0"/>
                    </a:moveTo>
                    <a:lnTo>
                      <a:pt x="0" y="0"/>
                    </a:lnTo>
                    <a:lnTo>
                      <a:pt x="0" y="1148"/>
                    </a:lnTo>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52" name="Freeform 32"/>
              <p:cNvSpPr>
                <a:spLocks/>
              </p:cNvSpPr>
              <p:nvPr/>
            </p:nvSpPr>
            <p:spPr bwMode="auto">
              <a:xfrm>
                <a:off x="591" y="498"/>
                <a:ext cx="94" cy="193"/>
              </a:xfrm>
              <a:custGeom>
                <a:avLst/>
                <a:gdLst>
                  <a:gd name="T0" fmla="*/ 1791 w 1791"/>
                  <a:gd name="T1" fmla="*/ 766 h 766"/>
                  <a:gd name="T2" fmla="*/ 0 w 1791"/>
                  <a:gd name="T3" fmla="*/ 766 h 766"/>
                  <a:gd name="T4" fmla="*/ 0 w 1791"/>
                  <a:gd name="T5" fmla="*/ 0 h 766"/>
                  <a:gd name="T6" fmla="*/ 0 60000 65536"/>
                  <a:gd name="T7" fmla="*/ 0 60000 65536"/>
                  <a:gd name="T8" fmla="*/ 0 60000 65536"/>
                  <a:gd name="T9" fmla="*/ 0 w 1791"/>
                  <a:gd name="T10" fmla="*/ 0 h 766"/>
                  <a:gd name="T11" fmla="*/ 1791 w 1791"/>
                  <a:gd name="T12" fmla="*/ 766 h 766"/>
                </a:gdLst>
                <a:ahLst/>
                <a:cxnLst>
                  <a:cxn ang="T6">
                    <a:pos x="T0" y="T1"/>
                  </a:cxn>
                  <a:cxn ang="T7">
                    <a:pos x="T2" y="T3"/>
                  </a:cxn>
                  <a:cxn ang="T8">
                    <a:pos x="T4" y="T5"/>
                  </a:cxn>
                </a:cxnLst>
                <a:rect l="T9" t="T10" r="T11" b="T12"/>
                <a:pathLst>
                  <a:path w="1791" h="766">
                    <a:moveTo>
                      <a:pt x="1791" y="766"/>
                    </a:moveTo>
                    <a:lnTo>
                      <a:pt x="0" y="766"/>
                    </a:lnTo>
                    <a:lnTo>
                      <a:pt x="0" y="0"/>
                    </a:lnTo>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53" name="Freeform 33"/>
              <p:cNvSpPr>
                <a:spLocks/>
              </p:cNvSpPr>
              <p:nvPr/>
            </p:nvSpPr>
            <p:spPr bwMode="auto">
              <a:xfrm>
                <a:off x="160" y="2857"/>
                <a:ext cx="459" cy="574"/>
              </a:xfrm>
              <a:custGeom>
                <a:avLst/>
                <a:gdLst>
                  <a:gd name="T0" fmla="*/ 442 w 442"/>
                  <a:gd name="T1" fmla="*/ 3446 h 3446"/>
                  <a:gd name="T2" fmla="*/ 0 w 442"/>
                  <a:gd name="T3" fmla="*/ 3446 h 3446"/>
                  <a:gd name="T4" fmla="*/ 0 w 442"/>
                  <a:gd name="T5" fmla="*/ 0 h 3446"/>
                  <a:gd name="T6" fmla="*/ 0 60000 65536"/>
                  <a:gd name="T7" fmla="*/ 0 60000 65536"/>
                  <a:gd name="T8" fmla="*/ 0 60000 65536"/>
                  <a:gd name="T9" fmla="*/ 0 w 442"/>
                  <a:gd name="T10" fmla="*/ 0 h 3446"/>
                  <a:gd name="T11" fmla="*/ 442 w 442"/>
                  <a:gd name="T12" fmla="*/ 3446 h 3446"/>
                </a:gdLst>
                <a:ahLst/>
                <a:cxnLst>
                  <a:cxn ang="T6">
                    <a:pos x="T0" y="T1"/>
                  </a:cxn>
                  <a:cxn ang="T7">
                    <a:pos x="T2" y="T3"/>
                  </a:cxn>
                  <a:cxn ang="T8">
                    <a:pos x="T4" y="T5"/>
                  </a:cxn>
                </a:cxnLst>
                <a:rect l="T9" t="T10" r="T11" b="T12"/>
                <a:pathLst>
                  <a:path w="442" h="3446">
                    <a:moveTo>
                      <a:pt x="442" y="3446"/>
                    </a:moveTo>
                    <a:lnTo>
                      <a:pt x="0" y="3446"/>
                    </a:lnTo>
                    <a:lnTo>
                      <a:pt x="0" y="0"/>
                    </a:lnTo>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54" name="Freeform 34"/>
              <p:cNvSpPr>
                <a:spLocks/>
              </p:cNvSpPr>
              <p:nvPr/>
            </p:nvSpPr>
            <p:spPr bwMode="auto">
              <a:xfrm>
                <a:off x="265" y="788"/>
                <a:ext cx="209" cy="580"/>
              </a:xfrm>
              <a:custGeom>
                <a:avLst/>
                <a:gdLst>
                  <a:gd name="T0" fmla="*/ 4010 w 4010"/>
                  <a:gd name="T1" fmla="*/ 0 h 2297"/>
                  <a:gd name="T2" fmla="*/ 0 w 4010"/>
                  <a:gd name="T3" fmla="*/ 0 h 2297"/>
                  <a:gd name="T4" fmla="*/ 0 w 4010"/>
                  <a:gd name="T5" fmla="*/ 2297 h 2297"/>
                  <a:gd name="T6" fmla="*/ 0 60000 65536"/>
                  <a:gd name="T7" fmla="*/ 0 60000 65536"/>
                  <a:gd name="T8" fmla="*/ 0 60000 65536"/>
                  <a:gd name="T9" fmla="*/ 0 w 4010"/>
                  <a:gd name="T10" fmla="*/ 0 h 2297"/>
                  <a:gd name="T11" fmla="*/ 4010 w 4010"/>
                  <a:gd name="T12" fmla="*/ 2297 h 2297"/>
                </a:gdLst>
                <a:ahLst/>
                <a:cxnLst>
                  <a:cxn ang="T6">
                    <a:pos x="T0" y="T1"/>
                  </a:cxn>
                  <a:cxn ang="T7">
                    <a:pos x="T2" y="T3"/>
                  </a:cxn>
                  <a:cxn ang="T8">
                    <a:pos x="T4" y="T5"/>
                  </a:cxn>
                </a:cxnLst>
                <a:rect l="T9" t="T10" r="T11" b="T12"/>
                <a:pathLst>
                  <a:path w="4010" h="2297">
                    <a:moveTo>
                      <a:pt x="4010" y="0"/>
                    </a:moveTo>
                    <a:lnTo>
                      <a:pt x="0" y="0"/>
                    </a:lnTo>
                    <a:lnTo>
                      <a:pt x="0" y="2297"/>
                    </a:lnTo>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55" name="Freeform 35"/>
              <p:cNvSpPr>
                <a:spLocks/>
              </p:cNvSpPr>
              <p:nvPr/>
            </p:nvSpPr>
            <p:spPr bwMode="auto">
              <a:xfrm>
                <a:off x="349" y="1947"/>
                <a:ext cx="222" cy="290"/>
              </a:xfrm>
              <a:custGeom>
                <a:avLst/>
                <a:gdLst>
                  <a:gd name="T0" fmla="*/ 4252 w 4252"/>
                  <a:gd name="T1" fmla="*/ 1149 h 1149"/>
                  <a:gd name="T2" fmla="*/ 0 w 4252"/>
                  <a:gd name="T3" fmla="*/ 1149 h 1149"/>
                  <a:gd name="T4" fmla="*/ 0 w 4252"/>
                  <a:gd name="T5" fmla="*/ 0 h 1149"/>
                  <a:gd name="T6" fmla="*/ 0 60000 65536"/>
                  <a:gd name="T7" fmla="*/ 0 60000 65536"/>
                  <a:gd name="T8" fmla="*/ 0 60000 65536"/>
                  <a:gd name="T9" fmla="*/ 0 w 4252"/>
                  <a:gd name="T10" fmla="*/ 0 h 1149"/>
                  <a:gd name="T11" fmla="*/ 4252 w 4252"/>
                  <a:gd name="T12" fmla="*/ 1149 h 1149"/>
                </a:gdLst>
                <a:ahLst/>
                <a:cxnLst>
                  <a:cxn ang="T6">
                    <a:pos x="T0" y="T1"/>
                  </a:cxn>
                  <a:cxn ang="T7">
                    <a:pos x="T2" y="T3"/>
                  </a:cxn>
                  <a:cxn ang="T8">
                    <a:pos x="T4" y="T5"/>
                  </a:cxn>
                </a:cxnLst>
                <a:rect l="T9" t="T10" r="T11" b="T12"/>
                <a:pathLst>
                  <a:path w="4252" h="1149">
                    <a:moveTo>
                      <a:pt x="4252" y="1149"/>
                    </a:moveTo>
                    <a:lnTo>
                      <a:pt x="0" y="1149"/>
                    </a:lnTo>
                    <a:lnTo>
                      <a:pt x="0" y="0"/>
                    </a:lnTo>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56" name="Freeform 36"/>
              <p:cNvSpPr>
                <a:spLocks/>
              </p:cNvSpPr>
              <p:nvPr/>
            </p:nvSpPr>
            <p:spPr bwMode="auto">
              <a:xfrm>
                <a:off x="591" y="305"/>
                <a:ext cx="109" cy="193"/>
              </a:xfrm>
              <a:custGeom>
                <a:avLst/>
                <a:gdLst>
                  <a:gd name="T0" fmla="*/ 2086 w 2086"/>
                  <a:gd name="T1" fmla="*/ 0 h 765"/>
                  <a:gd name="T2" fmla="*/ 0 w 2086"/>
                  <a:gd name="T3" fmla="*/ 0 h 765"/>
                  <a:gd name="T4" fmla="*/ 0 w 2086"/>
                  <a:gd name="T5" fmla="*/ 765 h 765"/>
                  <a:gd name="T6" fmla="*/ 0 60000 65536"/>
                  <a:gd name="T7" fmla="*/ 0 60000 65536"/>
                  <a:gd name="T8" fmla="*/ 0 60000 65536"/>
                  <a:gd name="T9" fmla="*/ 0 w 2086"/>
                  <a:gd name="T10" fmla="*/ 0 h 765"/>
                  <a:gd name="T11" fmla="*/ 2086 w 2086"/>
                  <a:gd name="T12" fmla="*/ 765 h 765"/>
                </a:gdLst>
                <a:ahLst/>
                <a:cxnLst>
                  <a:cxn ang="T6">
                    <a:pos x="T0" y="T1"/>
                  </a:cxn>
                  <a:cxn ang="T7">
                    <a:pos x="T2" y="T3"/>
                  </a:cxn>
                  <a:cxn ang="T8">
                    <a:pos x="T4" y="T5"/>
                  </a:cxn>
                </a:cxnLst>
                <a:rect l="T9" t="T10" r="T11" b="T12"/>
                <a:pathLst>
                  <a:path w="2086" h="765">
                    <a:moveTo>
                      <a:pt x="2086" y="0"/>
                    </a:moveTo>
                    <a:lnTo>
                      <a:pt x="0" y="0"/>
                    </a:lnTo>
                    <a:lnTo>
                      <a:pt x="0" y="765"/>
                    </a:lnTo>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57" name="Line 37"/>
              <p:cNvSpPr>
                <a:spLocks noChangeShapeType="1"/>
              </p:cNvSpPr>
              <p:nvPr/>
            </p:nvSpPr>
            <p:spPr bwMode="auto">
              <a:xfrm>
                <a:off x="145" y="2865"/>
                <a:ext cx="18" cy="1"/>
              </a:xfrm>
              <a:prstGeom prst="line">
                <a:avLst/>
              </a:prstGeom>
              <a:noFill/>
              <a:ln w="1588" cap="rnd">
                <a:solidFill>
                  <a:schemeClr val="tx1"/>
                </a:solidFill>
                <a:round/>
                <a:headEnd/>
                <a:tailEnd/>
              </a:ln>
              <a:extLst>
                <a:ext uri="{909E8E84-426E-40DD-AFC4-6F175D3DCCD1}">
                  <a14:hiddenFill xmlns:a14="http://schemas.microsoft.com/office/drawing/2010/main">
                    <a:noFill/>
                  </a14:hiddenFill>
                </a:ext>
              </a:extLst>
            </p:spPr>
            <p:txBody>
              <a:bodyPr/>
              <a:lstStyle/>
              <a:p>
                <a:endParaRPr lang="es-ES" sz="1200">
                  <a:latin typeface="Times New Roman" pitchFamily="18" charset="0"/>
                  <a:cs typeface="Times New Roman" pitchFamily="18" charset="0"/>
                </a:endParaRPr>
              </a:p>
            </p:txBody>
          </p:sp>
          <p:sp>
            <p:nvSpPr>
              <p:cNvPr id="4358" name="Freeform 38"/>
              <p:cNvSpPr>
                <a:spLocks/>
              </p:cNvSpPr>
              <p:nvPr/>
            </p:nvSpPr>
            <p:spPr bwMode="auto">
              <a:xfrm>
                <a:off x="186" y="1995"/>
                <a:ext cx="88" cy="628"/>
              </a:xfrm>
              <a:custGeom>
                <a:avLst/>
                <a:gdLst>
                  <a:gd name="T0" fmla="*/ 1698 w 1698"/>
                  <a:gd name="T1" fmla="*/ 2488 h 2488"/>
                  <a:gd name="T2" fmla="*/ 0 w 1698"/>
                  <a:gd name="T3" fmla="*/ 2488 h 2488"/>
                  <a:gd name="T4" fmla="*/ 0 w 1698"/>
                  <a:gd name="T5" fmla="*/ 0 h 2488"/>
                  <a:gd name="T6" fmla="*/ 0 60000 65536"/>
                  <a:gd name="T7" fmla="*/ 0 60000 65536"/>
                  <a:gd name="T8" fmla="*/ 0 60000 65536"/>
                  <a:gd name="T9" fmla="*/ 0 w 1698"/>
                  <a:gd name="T10" fmla="*/ 0 h 2488"/>
                  <a:gd name="T11" fmla="*/ 1698 w 1698"/>
                  <a:gd name="T12" fmla="*/ 2488 h 2488"/>
                </a:gdLst>
                <a:ahLst/>
                <a:cxnLst>
                  <a:cxn ang="T6">
                    <a:pos x="T0" y="T1"/>
                  </a:cxn>
                  <a:cxn ang="T7">
                    <a:pos x="T2" y="T3"/>
                  </a:cxn>
                  <a:cxn ang="T8">
                    <a:pos x="T4" y="T5"/>
                  </a:cxn>
                </a:cxnLst>
                <a:rect l="T9" t="T10" r="T11" b="T12"/>
                <a:pathLst>
                  <a:path w="1698" h="2488">
                    <a:moveTo>
                      <a:pt x="1698" y="2488"/>
                    </a:moveTo>
                    <a:lnTo>
                      <a:pt x="0" y="2488"/>
                    </a:lnTo>
                    <a:lnTo>
                      <a:pt x="0" y="0"/>
                    </a:lnTo>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59" name="Freeform 40"/>
              <p:cNvSpPr>
                <a:spLocks/>
              </p:cNvSpPr>
              <p:nvPr/>
            </p:nvSpPr>
            <p:spPr bwMode="auto">
              <a:xfrm>
                <a:off x="186" y="1368"/>
                <a:ext cx="79" cy="627"/>
              </a:xfrm>
              <a:custGeom>
                <a:avLst/>
                <a:gdLst>
                  <a:gd name="T0" fmla="*/ 1530 w 1530"/>
                  <a:gd name="T1" fmla="*/ 0 h 2489"/>
                  <a:gd name="T2" fmla="*/ 0 w 1530"/>
                  <a:gd name="T3" fmla="*/ 0 h 2489"/>
                  <a:gd name="T4" fmla="*/ 0 w 1530"/>
                  <a:gd name="T5" fmla="*/ 2489 h 2489"/>
                  <a:gd name="T6" fmla="*/ 0 60000 65536"/>
                  <a:gd name="T7" fmla="*/ 0 60000 65536"/>
                  <a:gd name="T8" fmla="*/ 0 60000 65536"/>
                  <a:gd name="T9" fmla="*/ 0 w 1530"/>
                  <a:gd name="T10" fmla="*/ 0 h 2489"/>
                  <a:gd name="T11" fmla="*/ 1530 w 1530"/>
                  <a:gd name="T12" fmla="*/ 2489 h 2489"/>
                </a:gdLst>
                <a:ahLst/>
                <a:cxnLst>
                  <a:cxn ang="T6">
                    <a:pos x="T0" y="T1"/>
                  </a:cxn>
                  <a:cxn ang="T7">
                    <a:pos x="T2" y="T3"/>
                  </a:cxn>
                  <a:cxn ang="T8">
                    <a:pos x="T4" y="T5"/>
                  </a:cxn>
                </a:cxnLst>
                <a:rect l="T9" t="T10" r="T11" b="T12"/>
                <a:pathLst>
                  <a:path w="1530" h="2489">
                    <a:moveTo>
                      <a:pt x="1530" y="0"/>
                    </a:moveTo>
                    <a:lnTo>
                      <a:pt x="0" y="0"/>
                    </a:lnTo>
                    <a:lnTo>
                      <a:pt x="0" y="2489"/>
                    </a:lnTo>
                  </a:path>
                </a:pathLst>
              </a:custGeom>
              <a:noFill/>
              <a:ln w="1588"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grpSp>
        <p:grpSp>
          <p:nvGrpSpPr>
            <p:cNvPr id="4105" name="Agrupar 23"/>
            <p:cNvGrpSpPr>
              <a:grpSpLocks/>
            </p:cNvGrpSpPr>
            <p:nvPr/>
          </p:nvGrpSpPr>
          <p:grpSpPr bwMode="auto">
            <a:xfrm>
              <a:off x="4235450" y="534318"/>
              <a:ext cx="490538" cy="1598123"/>
              <a:chOff x="4235445" y="485384"/>
              <a:chExt cx="490473" cy="2343392"/>
            </a:xfrm>
          </p:grpSpPr>
          <p:sp>
            <p:nvSpPr>
              <p:cNvPr id="3478" name="Elipse 2"/>
              <p:cNvSpPr/>
              <p:nvPr/>
            </p:nvSpPr>
            <p:spPr>
              <a:xfrm>
                <a:off x="4235445" y="2709160"/>
                <a:ext cx="315871" cy="119616"/>
              </a:xfrm>
              <a:prstGeom prst="ellipse">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es-ES" sz="1200" dirty="0">
                    <a:solidFill>
                      <a:schemeClr val="tx1"/>
                    </a:solidFill>
                    <a:latin typeface="Times New Roman" pitchFamily="18" charset="0"/>
                    <a:cs typeface="Times New Roman" pitchFamily="18" charset="0"/>
                  </a:rPr>
                  <a:t>D</a:t>
                </a:r>
              </a:p>
            </p:txBody>
          </p:sp>
          <p:sp>
            <p:nvSpPr>
              <p:cNvPr id="4325" name="Elipse 2"/>
              <p:cNvSpPr>
                <a:spLocks noChangeArrowheads="1"/>
              </p:cNvSpPr>
              <p:nvPr/>
            </p:nvSpPr>
            <p:spPr bwMode="auto">
              <a:xfrm>
                <a:off x="4252889" y="1999317"/>
                <a:ext cx="295452" cy="123978"/>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s-ES" altLang="es-ES" sz="1200">
                    <a:latin typeface="Times New Roman" pitchFamily="18" charset="0"/>
                    <a:cs typeface="Times New Roman" pitchFamily="18" charset="0"/>
                  </a:rPr>
                  <a:t>G</a:t>
                </a:r>
              </a:p>
            </p:txBody>
          </p:sp>
          <p:sp>
            <p:nvSpPr>
              <p:cNvPr id="4326" name="Rectángulo 3482"/>
              <p:cNvSpPr>
                <a:spLocks noChangeArrowheads="1"/>
              </p:cNvSpPr>
              <p:nvPr/>
            </p:nvSpPr>
            <p:spPr bwMode="auto">
              <a:xfrm>
                <a:off x="4265738" y="826070"/>
                <a:ext cx="293676" cy="316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A</a:t>
                </a:r>
              </a:p>
            </p:txBody>
          </p:sp>
          <p:sp>
            <p:nvSpPr>
              <p:cNvPr id="4327" name="Rectángulo 3483"/>
              <p:cNvSpPr>
                <a:spLocks noChangeArrowheads="1"/>
              </p:cNvSpPr>
              <p:nvPr/>
            </p:nvSpPr>
            <p:spPr bwMode="auto">
              <a:xfrm>
                <a:off x="4255779" y="485384"/>
                <a:ext cx="470139" cy="316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B1</a:t>
                </a:r>
              </a:p>
            </p:txBody>
          </p:sp>
          <p:sp>
            <p:nvSpPr>
              <p:cNvPr id="4328" name="Rectángulo 3484"/>
              <p:cNvSpPr>
                <a:spLocks noChangeArrowheads="1"/>
              </p:cNvSpPr>
              <p:nvPr/>
            </p:nvSpPr>
            <p:spPr bwMode="auto">
              <a:xfrm>
                <a:off x="4256408" y="2258015"/>
                <a:ext cx="273091" cy="316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F</a:t>
                </a:r>
              </a:p>
            </p:txBody>
          </p:sp>
        </p:grpSp>
        <p:sp>
          <p:nvSpPr>
            <p:cNvPr id="4106" name="Rectángulo 3483"/>
            <p:cNvSpPr>
              <a:spLocks noChangeArrowheads="1"/>
            </p:cNvSpPr>
            <p:nvPr/>
          </p:nvSpPr>
          <p:spPr bwMode="auto">
            <a:xfrm>
              <a:off x="2144713" y="2489639"/>
              <a:ext cx="801687" cy="2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dirty="0">
                  <a:latin typeface="Times New Roman" pitchFamily="18" charset="0"/>
                  <a:cs typeface="Times New Roman" pitchFamily="18" charset="0"/>
                </a:rPr>
                <a:t>MRCA</a:t>
              </a:r>
            </a:p>
          </p:txBody>
        </p:sp>
        <p:sp>
          <p:nvSpPr>
            <p:cNvPr id="5" name="Rectángulo 4"/>
            <p:cNvSpPr/>
            <p:nvPr/>
          </p:nvSpPr>
          <p:spPr>
            <a:xfrm rot="16200000">
              <a:off x="44225" y="4218654"/>
              <a:ext cx="1735137" cy="216296"/>
            </a:xfrm>
            <a:prstGeom prst="rect">
              <a:avLst/>
            </a:prstGeom>
            <a:solidFill>
              <a:schemeClr val="bg1">
                <a:lumMod val="85000"/>
              </a:schemeClr>
            </a:solidFill>
          </p:spPr>
          <p:txBody>
            <a:bodyPr wrap="none">
              <a:spAutoFit/>
            </a:bodyPr>
            <a:lstStyle/>
            <a:p>
              <a:pPr algn="ctr">
                <a:defRPr/>
              </a:pPr>
              <a:r>
                <a:rPr lang="es-ES" altLang="es-ES" sz="1200" b="1" dirty="0" err="1">
                  <a:solidFill>
                    <a:prstClr val="black"/>
                  </a:solidFill>
                  <a:latin typeface="Times New Roman" pitchFamily="18" charset="0"/>
                  <a:cs typeface="Times New Roman" pitchFamily="18" charset="0"/>
                </a:rPr>
                <a:t>The</a:t>
              </a:r>
              <a:r>
                <a:rPr lang="es-ES" altLang="es-ES" sz="1200" b="1" dirty="0">
                  <a:solidFill>
                    <a:prstClr val="black"/>
                  </a:solidFill>
                  <a:latin typeface="Times New Roman" pitchFamily="18" charset="0"/>
                  <a:cs typeface="Times New Roman" pitchFamily="18" charset="0"/>
                </a:rPr>
                <a:t> </a:t>
              </a:r>
              <a:r>
                <a:rPr lang="es-ES" altLang="es-ES" sz="1200" b="1" dirty="0" err="1">
                  <a:solidFill>
                    <a:prstClr val="black"/>
                  </a:solidFill>
                  <a:latin typeface="Times New Roman" pitchFamily="18" charset="0"/>
                  <a:cs typeface="Times New Roman" pitchFamily="18" charset="0"/>
                </a:rPr>
                <a:t>most</a:t>
              </a:r>
              <a:r>
                <a:rPr lang="es-ES" altLang="es-ES" sz="1200" b="1" dirty="0">
                  <a:solidFill>
                    <a:prstClr val="black"/>
                  </a:solidFill>
                  <a:latin typeface="Times New Roman" pitchFamily="18" charset="0"/>
                  <a:cs typeface="Times New Roman" pitchFamily="18" charset="0"/>
                </a:rPr>
                <a:t> ancestral </a:t>
              </a:r>
              <a:r>
                <a:rPr lang="es-ES" altLang="es-ES" sz="1200" b="1" dirty="0" err="1">
                  <a:solidFill>
                    <a:prstClr val="black"/>
                  </a:solidFill>
                  <a:latin typeface="Times New Roman" pitchFamily="18" charset="0"/>
                  <a:cs typeface="Times New Roman" pitchFamily="18" charset="0"/>
                </a:rPr>
                <a:t>step</a:t>
              </a:r>
              <a:endParaRPr lang="es-ES" altLang="es-ES" sz="1200" b="1" dirty="0">
                <a:solidFill>
                  <a:prstClr val="black"/>
                </a:solidFill>
                <a:latin typeface="Times New Roman" pitchFamily="18" charset="0"/>
                <a:cs typeface="Times New Roman" pitchFamily="18" charset="0"/>
              </a:endParaRPr>
            </a:p>
          </p:txBody>
        </p:sp>
        <p:sp>
          <p:nvSpPr>
            <p:cNvPr id="4108" name="Rectángulo 13"/>
            <p:cNvSpPr>
              <a:spLocks noChangeArrowheads="1"/>
            </p:cNvSpPr>
            <p:nvPr/>
          </p:nvSpPr>
          <p:spPr bwMode="auto">
            <a:xfrm rot="16200000">
              <a:off x="4182046" y="4127216"/>
              <a:ext cx="1577676" cy="215663"/>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s-ES" sz="1200" b="1" i="1" dirty="0">
                  <a:latin typeface="Times New Roman" pitchFamily="18" charset="0"/>
                  <a:cs typeface="Times New Roman" pitchFamily="18" charset="0"/>
                </a:rPr>
                <a:t>E. coli </a:t>
              </a:r>
              <a:r>
                <a:rPr lang="en-US" altLang="es-ES" sz="1200" b="1" dirty="0">
                  <a:latin typeface="Times New Roman" pitchFamily="18" charset="0"/>
                  <a:cs typeface="Times New Roman" pitchFamily="18" charset="0"/>
                </a:rPr>
                <a:t>diversification</a:t>
              </a:r>
              <a:endParaRPr lang="en-US" altLang="es-ES" sz="1200" dirty="0">
                <a:latin typeface="Times New Roman" pitchFamily="18" charset="0"/>
                <a:cs typeface="Times New Roman" pitchFamily="18" charset="0"/>
              </a:endParaRPr>
            </a:p>
          </p:txBody>
        </p:sp>
        <p:grpSp>
          <p:nvGrpSpPr>
            <p:cNvPr id="4109" name="Agrupar 28"/>
            <p:cNvGrpSpPr>
              <a:grpSpLocks/>
            </p:cNvGrpSpPr>
            <p:nvPr/>
          </p:nvGrpSpPr>
          <p:grpSpPr bwMode="auto">
            <a:xfrm>
              <a:off x="5178425" y="424316"/>
              <a:ext cx="3151188" cy="2497917"/>
              <a:chOff x="5177956" y="400049"/>
              <a:chExt cx="3151625" cy="3563385"/>
            </a:xfrm>
          </p:grpSpPr>
          <p:sp>
            <p:nvSpPr>
              <p:cNvPr id="4283" name="Rectángulo 3483"/>
              <p:cNvSpPr>
                <a:spLocks noChangeArrowheads="1"/>
              </p:cNvSpPr>
              <p:nvPr/>
            </p:nvSpPr>
            <p:spPr bwMode="auto">
              <a:xfrm>
                <a:off x="5798147" y="3370179"/>
                <a:ext cx="778005" cy="30765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dirty="0">
                    <a:latin typeface="Times New Roman" pitchFamily="18" charset="0"/>
                    <a:cs typeface="Times New Roman" pitchFamily="18" charset="0"/>
                  </a:rPr>
                  <a:t>MRCA</a:t>
                </a:r>
              </a:p>
            </p:txBody>
          </p:sp>
          <p:grpSp>
            <p:nvGrpSpPr>
              <p:cNvPr id="4284" name="Agrupar 27"/>
              <p:cNvGrpSpPr>
                <a:grpSpLocks/>
              </p:cNvGrpSpPr>
              <p:nvPr/>
            </p:nvGrpSpPr>
            <p:grpSpPr bwMode="auto">
              <a:xfrm>
                <a:off x="5177956" y="400049"/>
                <a:ext cx="3151625" cy="3563385"/>
                <a:chOff x="5177956" y="400049"/>
                <a:chExt cx="3151625" cy="3563385"/>
              </a:xfrm>
            </p:grpSpPr>
            <p:grpSp>
              <p:nvGrpSpPr>
                <p:cNvPr id="4285" name="Group 38"/>
                <p:cNvGrpSpPr>
                  <a:grpSpLocks noChangeAspect="1"/>
                </p:cNvGrpSpPr>
                <p:nvPr/>
              </p:nvGrpSpPr>
              <p:grpSpPr bwMode="auto">
                <a:xfrm>
                  <a:off x="5177956" y="400049"/>
                  <a:ext cx="2543775" cy="3563385"/>
                  <a:chOff x="-262" y="13"/>
                  <a:chExt cx="2799" cy="4263"/>
                </a:xfrm>
              </p:grpSpPr>
              <p:sp>
                <p:nvSpPr>
                  <p:cNvPr id="4292" name="AutoShape 37"/>
                  <p:cNvSpPr>
                    <a:spLocks noChangeAspect="1" noChangeArrowheads="1" noTextEdit="1"/>
                  </p:cNvSpPr>
                  <p:nvPr/>
                </p:nvSpPr>
                <p:spPr bwMode="auto">
                  <a:xfrm>
                    <a:off x="-262" y="190"/>
                    <a:ext cx="2799" cy="408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93" name="Line 39"/>
                  <p:cNvSpPr>
                    <a:spLocks noChangeShapeType="1"/>
                  </p:cNvSpPr>
                  <p:nvPr/>
                </p:nvSpPr>
                <p:spPr bwMode="auto">
                  <a:xfrm>
                    <a:off x="-221" y="3950"/>
                    <a:ext cx="247" cy="1"/>
                  </a:xfrm>
                  <a:prstGeom prst="line">
                    <a:avLst/>
                  </a:prstGeom>
                  <a:noFill/>
                  <a:ln w="3175" cap="rnd">
                    <a:solidFill>
                      <a:schemeClr val="tx1"/>
                    </a:solidFill>
                    <a:round/>
                    <a:headEnd/>
                    <a:tailEnd/>
                  </a:ln>
                  <a:extLst>
                    <a:ext uri="{909E8E84-426E-40DD-AFC4-6F175D3DCCD1}">
                      <a14:hiddenFill xmlns:a14="http://schemas.microsoft.com/office/drawing/2010/main">
                        <a:noFill/>
                      </a14:hiddenFill>
                    </a:ext>
                  </a:extLst>
                </p:spPr>
                <p:txBody>
                  <a:bodyPr/>
                  <a:lstStyle/>
                  <a:p>
                    <a:endParaRPr lang="es-ES" sz="1200">
                      <a:latin typeface="Times New Roman" pitchFamily="18" charset="0"/>
                      <a:cs typeface="Times New Roman" pitchFamily="18" charset="0"/>
                    </a:endParaRPr>
                  </a:p>
                </p:txBody>
              </p:sp>
              <p:sp>
                <p:nvSpPr>
                  <p:cNvPr id="4294" name="Rectangle 40"/>
                  <p:cNvSpPr>
                    <a:spLocks noChangeArrowheads="1"/>
                  </p:cNvSpPr>
                  <p:nvPr/>
                </p:nvSpPr>
                <p:spPr bwMode="auto">
                  <a:xfrm>
                    <a:off x="-256" y="3971"/>
                    <a:ext cx="381" cy="24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dirty="0">
                        <a:solidFill>
                          <a:srgbClr val="000000"/>
                        </a:solidFill>
                        <a:latin typeface="Times New Roman" pitchFamily="18" charset="0"/>
                        <a:cs typeface="Times New Roman" pitchFamily="18" charset="0"/>
                      </a:rPr>
                      <a:t>0.008</a:t>
                    </a:r>
                    <a:endParaRPr lang="es-ES" altLang="es-ES" sz="1200" dirty="0">
                      <a:latin typeface="Times New Roman" pitchFamily="18" charset="0"/>
                      <a:cs typeface="Times New Roman" pitchFamily="18" charset="0"/>
                    </a:endParaRPr>
                  </a:p>
                </p:txBody>
              </p:sp>
              <p:sp>
                <p:nvSpPr>
                  <p:cNvPr id="4295" name="Freeform 41"/>
                  <p:cNvSpPr>
                    <a:spLocks/>
                  </p:cNvSpPr>
                  <p:nvPr/>
                </p:nvSpPr>
                <p:spPr bwMode="auto">
                  <a:xfrm>
                    <a:off x="1001" y="426"/>
                    <a:ext cx="879" cy="413"/>
                  </a:xfrm>
                  <a:custGeom>
                    <a:avLst/>
                    <a:gdLst>
                      <a:gd name="T0" fmla="*/ 0 w 10665"/>
                      <a:gd name="T1" fmla="*/ 842 h 1684"/>
                      <a:gd name="T2" fmla="*/ 10665 w 10665"/>
                      <a:gd name="T3" fmla="*/ 0 h 1684"/>
                      <a:gd name="T4" fmla="*/ 10665 w 10665"/>
                      <a:gd name="T5" fmla="*/ 1684 h 1684"/>
                      <a:gd name="T6" fmla="*/ 0 w 10665"/>
                      <a:gd name="T7" fmla="*/ 842 h 1684"/>
                      <a:gd name="T8" fmla="*/ 0 60000 65536"/>
                      <a:gd name="T9" fmla="*/ 0 60000 65536"/>
                      <a:gd name="T10" fmla="*/ 0 60000 65536"/>
                      <a:gd name="T11" fmla="*/ 0 60000 65536"/>
                      <a:gd name="T12" fmla="*/ 0 w 10665"/>
                      <a:gd name="T13" fmla="*/ 0 h 1684"/>
                      <a:gd name="T14" fmla="*/ 10665 w 10665"/>
                      <a:gd name="T15" fmla="*/ 1684 h 1684"/>
                    </a:gdLst>
                    <a:ahLst/>
                    <a:cxnLst>
                      <a:cxn ang="T8">
                        <a:pos x="T0" y="T1"/>
                      </a:cxn>
                      <a:cxn ang="T9">
                        <a:pos x="T2" y="T3"/>
                      </a:cxn>
                      <a:cxn ang="T10">
                        <a:pos x="T4" y="T5"/>
                      </a:cxn>
                      <a:cxn ang="T11">
                        <a:pos x="T6" y="T7"/>
                      </a:cxn>
                    </a:cxnLst>
                    <a:rect l="T12" t="T13" r="T14" b="T15"/>
                    <a:pathLst>
                      <a:path w="10665" h="1684">
                        <a:moveTo>
                          <a:pt x="0" y="842"/>
                        </a:moveTo>
                        <a:lnTo>
                          <a:pt x="10665" y="0"/>
                        </a:lnTo>
                        <a:lnTo>
                          <a:pt x="10665" y="1684"/>
                        </a:lnTo>
                        <a:lnTo>
                          <a:pt x="0" y="842"/>
                        </a:lnTo>
                        <a:close/>
                      </a:path>
                    </a:pathLst>
                  </a:custGeom>
                  <a:solidFill>
                    <a:schemeClr val="accent6">
                      <a:lumMod val="75000"/>
                    </a:schemeClr>
                  </a:solidFill>
                  <a:ln w="3175" cap="sq">
                    <a:solidFill>
                      <a:schemeClr val="tx1"/>
                    </a:solidFill>
                    <a:prstDash val="solid"/>
                    <a:miter lim="800000"/>
                    <a:headEnd/>
                    <a:tailEnd/>
                  </a:ln>
                </p:spPr>
                <p:txBody>
                  <a:bodyPr/>
                  <a:lstStyle/>
                  <a:p>
                    <a:endParaRPr lang="es-ES" sz="1200">
                      <a:latin typeface="Times New Roman" pitchFamily="18" charset="0"/>
                      <a:cs typeface="Times New Roman" pitchFamily="18" charset="0"/>
                    </a:endParaRPr>
                  </a:p>
                </p:txBody>
              </p:sp>
              <p:sp>
                <p:nvSpPr>
                  <p:cNvPr id="4296" name="Freeform 42"/>
                  <p:cNvSpPr>
                    <a:spLocks/>
                  </p:cNvSpPr>
                  <p:nvPr/>
                </p:nvSpPr>
                <p:spPr bwMode="auto">
                  <a:xfrm>
                    <a:off x="1001" y="426"/>
                    <a:ext cx="879" cy="413"/>
                  </a:xfrm>
                  <a:custGeom>
                    <a:avLst/>
                    <a:gdLst>
                      <a:gd name="T0" fmla="*/ 0 w 10665"/>
                      <a:gd name="T1" fmla="*/ 842 h 1684"/>
                      <a:gd name="T2" fmla="*/ 10665 w 10665"/>
                      <a:gd name="T3" fmla="*/ 0 h 1684"/>
                      <a:gd name="T4" fmla="*/ 10665 w 10665"/>
                      <a:gd name="T5" fmla="*/ 1684 h 1684"/>
                      <a:gd name="T6" fmla="*/ 0 w 10665"/>
                      <a:gd name="T7" fmla="*/ 842 h 1684"/>
                      <a:gd name="T8" fmla="*/ 0 60000 65536"/>
                      <a:gd name="T9" fmla="*/ 0 60000 65536"/>
                      <a:gd name="T10" fmla="*/ 0 60000 65536"/>
                      <a:gd name="T11" fmla="*/ 0 60000 65536"/>
                      <a:gd name="T12" fmla="*/ 0 w 10665"/>
                      <a:gd name="T13" fmla="*/ 0 h 1684"/>
                      <a:gd name="T14" fmla="*/ 10665 w 10665"/>
                      <a:gd name="T15" fmla="*/ 1684 h 1684"/>
                    </a:gdLst>
                    <a:ahLst/>
                    <a:cxnLst>
                      <a:cxn ang="T8">
                        <a:pos x="T0" y="T1"/>
                      </a:cxn>
                      <a:cxn ang="T9">
                        <a:pos x="T2" y="T3"/>
                      </a:cxn>
                      <a:cxn ang="T10">
                        <a:pos x="T4" y="T5"/>
                      </a:cxn>
                      <a:cxn ang="T11">
                        <a:pos x="T6" y="T7"/>
                      </a:cxn>
                    </a:cxnLst>
                    <a:rect l="T12" t="T13" r="T14" b="T15"/>
                    <a:pathLst>
                      <a:path w="10665" h="1684">
                        <a:moveTo>
                          <a:pt x="0" y="842"/>
                        </a:moveTo>
                        <a:lnTo>
                          <a:pt x="10665" y="0"/>
                        </a:lnTo>
                        <a:lnTo>
                          <a:pt x="10665" y="1684"/>
                        </a:lnTo>
                        <a:lnTo>
                          <a:pt x="0" y="842"/>
                        </a:lnTo>
                        <a:close/>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97" name="Freeform 43"/>
                  <p:cNvSpPr>
                    <a:spLocks/>
                  </p:cNvSpPr>
                  <p:nvPr/>
                </p:nvSpPr>
                <p:spPr bwMode="auto">
                  <a:xfrm>
                    <a:off x="602" y="2491"/>
                    <a:ext cx="688" cy="413"/>
                  </a:xfrm>
                  <a:custGeom>
                    <a:avLst/>
                    <a:gdLst>
                      <a:gd name="T0" fmla="*/ 0 w 8348"/>
                      <a:gd name="T1" fmla="*/ 842 h 1684"/>
                      <a:gd name="T2" fmla="*/ 8348 w 8348"/>
                      <a:gd name="T3" fmla="*/ 0 h 1684"/>
                      <a:gd name="T4" fmla="*/ 8348 w 8348"/>
                      <a:gd name="T5" fmla="*/ 1684 h 1684"/>
                      <a:gd name="T6" fmla="*/ 0 w 8348"/>
                      <a:gd name="T7" fmla="*/ 842 h 1684"/>
                      <a:gd name="T8" fmla="*/ 0 60000 65536"/>
                      <a:gd name="T9" fmla="*/ 0 60000 65536"/>
                      <a:gd name="T10" fmla="*/ 0 60000 65536"/>
                      <a:gd name="T11" fmla="*/ 0 60000 65536"/>
                      <a:gd name="T12" fmla="*/ 0 w 8348"/>
                      <a:gd name="T13" fmla="*/ 0 h 1684"/>
                      <a:gd name="T14" fmla="*/ 8348 w 8348"/>
                      <a:gd name="T15" fmla="*/ 1684 h 1684"/>
                    </a:gdLst>
                    <a:ahLst/>
                    <a:cxnLst>
                      <a:cxn ang="T8">
                        <a:pos x="T0" y="T1"/>
                      </a:cxn>
                      <a:cxn ang="T9">
                        <a:pos x="T2" y="T3"/>
                      </a:cxn>
                      <a:cxn ang="T10">
                        <a:pos x="T4" y="T5"/>
                      </a:cxn>
                      <a:cxn ang="T11">
                        <a:pos x="T6" y="T7"/>
                      </a:cxn>
                    </a:cxnLst>
                    <a:rect l="T12" t="T13" r="T14" b="T15"/>
                    <a:pathLst>
                      <a:path w="8348" h="1684">
                        <a:moveTo>
                          <a:pt x="0" y="842"/>
                        </a:moveTo>
                        <a:lnTo>
                          <a:pt x="8348" y="0"/>
                        </a:lnTo>
                        <a:lnTo>
                          <a:pt x="8348" y="1684"/>
                        </a:lnTo>
                        <a:lnTo>
                          <a:pt x="0" y="842"/>
                        </a:lnTo>
                        <a:close/>
                      </a:path>
                    </a:pathLst>
                  </a:custGeom>
                  <a:solidFill>
                    <a:schemeClr val="accent4">
                      <a:lumMod val="60000"/>
                      <a:lumOff val="40000"/>
                    </a:schemeClr>
                  </a:solidFill>
                  <a:ln w="3175"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298" name="Freeform 44"/>
                  <p:cNvSpPr>
                    <a:spLocks/>
                  </p:cNvSpPr>
                  <p:nvPr/>
                </p:nvSpPr>
                <p:spPr bwMode="auto">
                  <a:xfrm>
                    <a:off x="602" y="2491"/>
                    <a:ext cx="688" cy="413"/>
                  </a:xfrm>
                  <a:custGeom>
                    <a:avLst/>
                    <a:gdLst>
                      <a:gd name="T0" fmla="*/ 0 w 8348"/>
                      <a:gd name="T1" fmla="*/ 842 h 1684"/>
                      <a:gd name="T2" fmla="*/ 8348 w 8348"/>
                      <a:gd name="T3" fmla="*/ 0 h 1684"/>
                      <a:gd name="T4" fmla="*/ 8348 w 8348"/>
                      <a:gd name="T5" fmla="*/ 1684 h 1684"/>
                      <a:gd name="T6" fmla="*/ 0 w 8348"/>
                      <a:gd name="T7" fmla="*/ 842 h 1684"/>
                      <a:gd name="T8" fmla="*/ 0 60000 65536"/>
                      <a:gd name="T9" fmla="*/ 0 60000 65536"/>
                      <a:gd name="T10" fmla="*/ 0 60000 65536"/>
                      <a:gd name="T11" fmla="*/ 0 60000 65536"/>
                      <a:gd name="T12" fmla="*/ 0 w 8348"/>
                      <a:gd name="T13" fmla="*/ 0 h 1684"/>
                      <a:gd name="T14" fmla="*/ 8348 w 8348"/>
                      <a:gd name="T15" fmla="*/ 1684 h 1684"/>
                    </a:gdLst>
                    <a:ahLst/>
                    <a:cxnLst>
                      <a:cxn ang="T8">
                        <a:pos x="T0" y="T1"/>
                      </a:cxn>
                      <a:cxn ang="T9">
                        <a:pos x="T2" y="T3"/>
                      </a:cxn>
                      <a:cxn ang="T10">
                        <a:pos x="T4" y="T5"/>
                      </a:cxn>
                      <a:cxn ang="T11">
                        <a:pos x="T6" y="T7"/>
                      </a:cxn>
                    </a:cxnLst>
                    <a:rect l="T12" t="T13" r="T14" b="T15"/>
                    <a:pathLst>
                      <a:path w="8348" h="1684">
                        <a:moveTo>
                          <a:pt x="0" y="842"/>
                        </a:moveTo>
                        <a:lnTo>
                          <a:pt x="8348" y="0"/>
                        </a:lnTo>
                        <a:lnTo>
                          <a:pt x="8348" y="1684"/>
                        </a:lnTo>
                        <a:lnTo>
                          <a:pt x="0" y="842"/>
                        </a:lnTo>
                        <a:close/>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99" name="Freeform 45"/>
                  <p:cNvSpPr>
                    <a:spLocks/>
                  </p:cNvSpPr>
                  <p:nvPr/>
                </p:nvSpPr>
                <p:spPr bwMode="auto">
                  <a:xfrm>
                    <a:off x="137" y="2904"/>
                    <a:ext cx="1018" cy="413"/>
                  </a:xfrm>
                  <a:custGeom>
                    <a:avLst/>
                    <a:gdLst>
                      <a:gd name="T0" fmla="*/ 0 w 12356"/>
                      <a:gd name="T1" fmla="*/ 842 h 1684"/>
                      <a:gd name="T2" fmla="*/ 12356 w 12356"/>
                      <a:gd name="T3" fmla="*/ 0 h 1684"/>
                      <a:gd name="T4" fmla="*/ 12356 w 12356"/>
                      <a:gd name="T5" fmla="*/ 1684 h 1684"/>
                      <a:gd name="T6" fmla="*/ 0 w 12356"/>
                      <a:gd name="T7" fmla="*/ 842 h 1684"/>
                      <a:gd name="T8" fmla="*/ 0 60000 65536"/>
                      <a:gd name="T9" fmla="*/ 0 60000 65536"/>
                      <a:gd name="T10" fmla="*/ 0 60000 65536"/>
                      <a:gd name="T11" fmla="*/ 0 60000 65536"/>
                      <a:gd name="T12" fmla="*/ 0 w 12356"/>
                      <a:gd name="T13" fmla="*/ 0 h 1684"/>
                      <a:gd name="T14" fmla="*/ 12356 w 12356"/>
                      <a:gd name="T15" fmla="*/ 1684 h 1684"/>
                    </a:gdLst>
                    <a:ahLst/>
                    <a:cxnLst>
                      <a:cxn ang="T8">
                        <a:pos x="T0" y="T1"/>
                      </a:cxn>
                      <a:cxn ang="T9">
                        <a:pos x="T2" y="T3"/>
                      </a:cxn>
                      <a:cxn ang="T10">
                        <a:pos x="T4" y="T5"/>
                      </a:cxn>
                      <a:cxn ang="T11">
                        <a:pos x="T6" y="T7"/>
                      </a:cxn>
                    </a:cxnLst>
                    <a:rect l="T12" t="T13" r="T14" b="T15"/>
                    <a:pathLst>
                      <a:path w="12356" h="1684">
                        <a:moveTo>
                          <a:pt x="0" y="842"/>
                        </a:moveTo>
                        <a:lnTo>
                          <a:pt x="12356" y="0"/>
                        </a:lnTo>
                        <a:lnTo>
                          <a:pt x="12356" y="1684"/>
                        </a:lnTo>
                        <a:lnTo>
                          <a:pt x="0" y="842"/>
                        </a:lnTo>
                        <a:close/>
                      </a:path>
                    </a:pathLst>
                  </a:custGeom>
                  <a:solidFill>
                    <a:schemeClr val="bg1"/>
                  </a:solidFill>
                  <a:ln w="3175"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300" name="Freeform 46"/>
                  <p:cNvSpPr>
                    <a:spLocks/>
                  </p:cNvSpPr>
                  <p:nvPr/>
                </p:nvSpPr>
                <p:spPr bwMode="auto">
                  <a:xfrm>
                    <a:off x="137" y="2904"/>
                    <a:ext cx="1018" cy="413"/>
                  </a:xfrm>
                  <a:custGeom>
                    <a:avLst/>
                    <a:gdLst>
                      <a:gd name="T0" fmla="*/ 0 w 12356"/>
                      <a:gd name="T1" fmla="*/ 842 h 1684"/>
                      <a:gd name="T2" fmla="*/ 12356 w 12356"/>
                      <a:gd name="T3" fmla="*/ 0 h 1684"/>
                      <a:gd name="T4" fmla="*/ 12356 w 12356"/>
                      <a:gd name="T5" fmla="*/ 1684 h 1684"/>
                      <a:gd name="T6" fmla="*/ 0 w 12356"/>
                      <a:gd name="T7" fmla="*/ 842 h 1684"/>
                      <a:gd name="T8" fmla="*/ 0 60000 65536"/>
                      <a:gd name="T9" fmla="*/ 0 60000 65536"/>
                      <a:gd name="T10" fmla="*/ 0 60000 65536"/>
                      <a:gd name="T11" fmla="*/ 0 60000 65536"/>
                      <a:gd name="T12" fmla="*/ 0 w 12356"/>
                      <a:gd name="T13" fmla="*/ 0 h 1684"/>
                      <a:gd name="T14" fmla="*/ 12356 w 12356"/>
                      <a:gd name="T15" fmla="*/ 1684 h 1684"/>
                    </a:gdLst>
                    <a:ahLst/>
                    <a:cxnLst>
                      <a:cxn ang="T8">
                        <a:pos x="T0" y="T1"/>
                      </a:cxn>
                      <a:cxn ang="T9">
                        <a:pos x="T2" y="T3"/>
                      </a:cxn>
                      <a:cxn ang="T10">
                        <a:pos x="T4" y="T5"/>
                      </a:cxn>
                      <a:cxn ang="T11">
                        <a:pos x="T6" y="T7"/>
                      </a:cxn>
                    </a:cxnLst>
                    <a:rect l="T12" t="T13" r="T14" b="T15"/>
                    <a:pathLst>
                      <a:path w="12356" h="1684">
                        <a:moveTo>
                          <a:pt x="0" y="842"/>
                        </a:moveTo>
                        <a:lnTo>
                          <a:pt x="12356" y="0"/>
                        </a:lnTo>
                        <a:lnTo>
                          <a:pt x="12356" y="1684"/>
                        </a:lnTo>
                        <a:lnTo>
                          <a:pt x="0" y="842"/>
                        </a:lnTo>
                        <a:close/>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01" name="Freeform 47"/>
                  <p:cNvSpPr>
                    <a:spLocks/>
                  </p:cNvSpPr>
                  <p:nvPr/>
                </p:nvSpPr>
                <p:spPr bwMode="auto">
                  <a:xfrm>
                    <a:off x="1043" y="2078"/>
                    <a:ext cx="98" cy="413"/>
                  </a:xfrm>
                  <a:custGeom>
                    <a:avLst/>
                    <a:gdLst>
                      <a:gd name="T0" fmla="*/ 0 w 1188"/>
                      <a:gd name="T1" fmla="*/ 843 h 1685"/>
                      <a:gd name="T2" fmla="*/ 1188 w 1188"/>
                      <a:gd name="T3" fmla="*/ 0 h 1685"/>
                      <a:gd name="T4" fmla="*/ 1188 w 1188"/>
                      <a:gd name="T5" fmla="*/ 1685 h 1685"/>
                      <a:gd name="T6" fmla="*/ 0 w 1188"/>
                      <a:gd name="T7" fmla="*/ 843 h 1685"/>
                      <a:gd name="T8" fmla="*/ 0 60000 65536"/>
                      <a:gd name="T9" fmla="*/ 0 60000 65536"/>
                      <a:gd name="T10" fmla="*/ 0 60000 65536"/>
                      <a:gd name="T11" fmla="*/ 0 60000 65536"/>
                      <a:gd name="T12" fmla="*/ 0 w 1188"/>
                      <a:gd name="T13" fmla="*/ 0 h 1685"/>
                      <a:gd name="T14" fmla="*/ 1188 w 1188"/>
                      <a:gd name="T15" fmla="*/ 1685 h 1685"/>
                    </a:gdLst>
                    <a:ahLst/>
                    <a:cxnLst>
                      <a:cxn ang="T8">
                        <a:pos x="T0" y="T1"/>
                      </a:cxn>
                      <a:cxn ang="T9">
                        <a:pos x="T2" y="T3"/>
                      </a:cxn>
                      <a:cxn ang="T10">
                        <a:pos x="T4" y="T5"/>
                      </a:cxn>
                      <a:cxn ang="T11">
                        <a:pos x="T6" y="T7"/>
                      </a:cxn>
                    </a:cxnLst>
                    <a:rect l="T12" t="T13" r="T14" b="T15"/>
                    <a:pathLst>
                      <a:path w="1188" h="1685">
                        <a:moveTo>
                          <a:pt x="0" y="843"/>
                        </a:moveTo>
                        <a:lnTo>
                          <a:pt x="1188" y="0"/>
                        </a:lnTo>
                        <a:lnTo>
                          <a:pt x="1188" y="1685"/>
                        </a:lnTo>
                        <a:lnTo>
                          <a:pt x="0" y="843"/>
                        </a:lnTo>
                        <a:close/>
                      </a:path>
                    </a:pathLst>
                  </a:custGeom>
                  <a:solidFill>
                    <a:srgbClr val="FF00FF"/>
                  </a:solidFill>
                  <a:ln w="3175"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302" name="Freeform 48"/>
                  <p:cNvSpPr>
                    <a:spLocks/>
                  </p:cNvSpPr>
                  <p:nvPr/>
                </p:nvSpPr>
                <p:spPr bwMode="auto">
                  <a:xfrm>
                    <a:off x="1043" y="2078"/>
                    <a:ext cx="98" cy="413"/>
                  </a:xfrm>
                  <a:custGeom>
                    <a:avLst/>
                    <a:gdLst>
                      <a:gd name="T0" fmla="*/ 0 w 1188"/>
                      <a:gd name="T1" fmla="*/ 843 h 1685"/>
                      <a:gd name="T2" fmla="*/ 1188 w 1188"/>
                      <a:gd name="T3" fmla="*/ 0 h 1685"/>
                      <a:gd name="T4" fmla="*/ 1188 w 1188"/>
                      <a:gd name="T5" fmla="*/ 1685 h 1685"/>
                      <a:gd name="T6" fmla="*/ 0 w 1188"/>
                      <a:gd name="T7" fmla="*/ 843 h 1685"/>
                      <a:gd name="T8" fmla="*/ 0 60000 65536"/>
                      <a:gd name="T9" fmla="*/ 0 60000 65536"/>
                      <a:gd name="T10" fmla="*/ 0 60000 65536"/>
                      <a:gd name="T11" fmla="*/ 0 60000 65536"/>
                      <a:gd name="T12" fmla="*/ 0 w 1188"/>
                      <a:gd name="T13" fmla="*/ 0 h 1685"/>
                      <a:gd name="T14" fmla="*/ 1188 w 1188"/>
                      <a:gd name="T15" fmla="*/ 1685 h 1685"/>
                    </a:gdLst>
                    <a:ahLst/>
                    <a:cxnLst>
                      <a:cxn ang="T8">
                        <a:pos x="T0" y="T1"/>
                      </a:cxn>
                      <a:cxn ang="T9">
                        <a:pos x="T2" y="T3"/>
                      </a:cxn>
                      <a:cxn ang="T10">
                        <a:pos x="T4" y="T5"/>
                      </a:cxn>
                      <a:cxn ang="T11">
                        <a:pos x="T6" y="T7"/>
                      </a:cxn>
                    </a:cxnLst>
                    <a:rect l="T12" t="T13" r="T14" b="T15"/>
                    <a:pathLst>
                      <a:path w="1188" h="1685">
                        <a:moveTo>
                          <a:pt x="0" y="843"/>
                        </a:moveTo>
                        <a:lnTo>
                          <a:pt x="1188" y="0"/>
                        </a:lnTo>
                        <a:lnTo>
                          <a:pt x="1188" y="1685"/>
                        </a:lnTo>
                        <a:lnTo>
                          <a:pt x="0" y="843"/>
                        </a:lnTo>
                        <a:close/>
                      </a:path>
                    </a:pathLst>
                  </a:custGeom>
                  <a:solidFill>
                    <a:schemeClr val="accent2"/>
                  </a:solidFill>
                  <a:ln w="3175"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303" name="Freeform 49"/>
                  <p:cNvSpPr>
                    <a:spLocks/>
                  </p:cNvSpPr>
                  <p:nvPr/>
                </p:nvSpPr>
                <p:spPr bwMode="auto">
                  <a:xfrm>
                    <a:off x="811" y="839"/>
                    <a:ext cx="830" cy="413"/>
                  </a:xfrm>
                  <a:custGeom>
                    <a:avLst/>
                    <a:gdLst>
                      <a:gd name="T0" fmla="*/ 0 w 10087"/>
                      <a:gd name="T1" fmla="*/ 842 h 1684"/>
                      <a:gd name="T2" fmla="*/ 10087 w 10087"/>
                      <a:gd name="T3" fmla="*/ 0 h 1684"/>
                      <a:gd name="T4" fmla="*/ 10087 w 10087"/>
                      <a:gd name="T5" fmla="*/ 1684 h 1684"/>
                      <a:gd name="T6" fmla="*/ 0 w 10087"/>
                      <a:gd name="T7" fmla="*/ 842 h 1684"/>
                      <a:gd name="T8" fmla="*/ 0 60000 65536"/>
                      <a:gd name="T9" fmla="*/ 0 60000 65536"/>
                      <a:gd name="T10" fmla="*/ 0 60000 65536"/>
                      <a:gd name="T11" fmla="*/ 0 60000 65536"/>
                      <a:gd name="T12" fmla="*/ 0 w 10087"/>
                      <a:gd name="T13" fmla="*/ 0 h 1684"/>
                      <a:gd name="T14" fmla="*/ 10087 w 10087"/>
                      <a:gd name="T15" fmla="*/ 1684 h 1684"/>
                    </a:gdLst>
                    <a:ahLst/>
                    <a:cxnLst>
                      <a:cxn ang="T8">
                        <a:pos x="T0" y="T1"/>
                      </a:cxn>
                      <a:cxn ang="T9">
                        <a:pos x="T2" y="T3"/>
                      </a:cxn>
                      <a:cxn ang="T10">
                        <a:pos x="T4" y="T5"/>
                      </a:cxn>
                      <a:cxn ang="T11">
                        <a:pos x="T6" y="T7"/>
                      </a:cxn>
                    </a:cxnLst>
                    <a:rect l="T12" t="T13" r="T14" b="T15"/>
                    <a:pathLst>
                      <a:path w="10087" h="1684">
                        <a:moveTo>
                          <a:pt x="0" y="842"/>
                        </a:moveTo>
                        <a:lnTo>
                          <a:pt x="10087" y="0"/>
                        </a:lnTo>
                        <a:lnTo>
                          <a:pt x="10087" y="1684"/>
                        </a:lnTo>
                        <a:lnTo>
                          <a:pt x="0" y="842"/>
                        </a:lnTo>
                        <a:close/>
                      </a:path>
                    </a:pathLst>
                  </a:custGeom>
                  <a:solidFill>
                    <a:srgbClr val="009900"/>
                  </a:solidFill>
                  <a:ln w="3175"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304" name="Freeform 50"/>
                  <p:cNvSpPr>
                    <a:spLocks/>
                  </p:cNvSpPr>
                  <p:nvPr/>
                </p:nvSpPr>
                <p:spPr bwMode="auto">
                  <a:xfrm>
                    <a:off x="811" y="839"/>
                    <a:ext cx="830" cy="413"/>
                  </a:xfrm>
                  <a:custGeom>
                    <a:avLst/>
                    <a:gdLst>
                      <a:gd name="T0" fmla="*/ 0 w 10087"/>
                      <a:gd name="T1" fmla="*/ 842 h 1684"/>
                      <a:gd name="T2" fmla="*/ 10087 w 10087"/>
                      <a:gd name="T3" fmla="*/ 0 h 1684"/>
                      <a:gd name="T4" fmla="*/ 10087 w 10087"/>
                      <a:gd name="T5" fmla="*/ 1684 h 1684"/>
                      <a:gd name="T6" fmla="*/ 0 w 10087"/>
                      <a:gd name="T7" fmla="*/ 842 h 1684"/>
                      <a:gd name="T8" fmla="*/ 0 60000 65536"/>
                      <a:gd name="T9" fmla="*/ 0 60000 65536"/>
                      <a:gd name="T10" fmla="*/ 0 60000 65536"/>
                      <a:gd name="T11" fmla="*/ 0 60000 65536"/>
                      <a:gd name="T12" fmla="*/ 0 w 10087"/>
                      <a:gd name="T13" fmla="*/ 0 h 1684"/>
                      <a:gd name="T14" fmla="*/ 10087 w 10087"/>
                      <a:gd name="T15" fmla="*/ 1684 h 1684"/>
                    </a:gdLst>
                    <a:ahLst/>
                    <a:cxnLst>
                      <a:cxn ang="T8">
                        <a:pos x="T0" y="T1"/>
                      </a:cxn>
                      <a:cxn ang="T9">
                        <a:pos x="T2" y="T3"/>
                      </a:cxn>
                      <a:cxn ang="T10">
                        <a:pos x="T4" y="T5"/>
                      </a:cxn>
                      <a:cxn ang="T11">
                        <a:pos x="T6" y="T7"/>
                      </a:cxn>
                    </a:cxnLst>
                    <a:rect l="T12" t="T13" r="T14" b="T15"/>
                    <a:pathLst>
                      <a:path w="10087" h="1684">
                        <a:moveTo>
                          <a:pt x="0" y="842"/>
                        </a:moveTo>
                        <a:lnTo>
                          <a:pt x="10087" y="0"/>
                        </a:lnTo>
                        <a:lnTo>
                          <a:pt x="10087" y="1684"/>
                        </a:lnTo>
                        <a:lnTo>
                          <a:pt x="0" y="842"/>
                        </a:lnTo>
                        <a:close/>
                      </a:path>
                    </a:pathLst>
                  </a:custGeom>
                  <a:solidFill>
                    <a:srgbClr val="CCFF66"/>
                  </a:solidFill>
                  <a:ln w="3175"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305" name="Freeform 51"/>
                  <p:cNvSpPr>
                    <a:spLocks/>
                  </p:cNvSpPr>
                  <p:nvPr/>
                </p:nvSpPr>
                <p:spPr bwMode="auto">
                  <a:xfrm>
                    <a:off x="1245" y="1665"/>
                    <a:ext cx="1110" cy="413"/>
                  </a:xfrm>
                  <a:custGeom>
                    <a:avLst/>
                    <a:gdLst>
                      <a:gd name="T0" fmla="*/ 0 w 13473"/>
                      <a:gd name="T1" fmla="*/ 842 h 1684"/>
                      <a:gd name="T2" fmla="*/ 13473 w 13473"/>
                      <a:gd name="T3" fmla="*/ 0 h 1684"/>
                      <a:gd name="T4" fmla="*/ 13473 w 13473"/>
                      <a:gd name="T5" fmla="*/ 1684 h 1684"/>
                      <a:gd name="T6" fmla="*/ 0 w 13473"/>
                      <a:gd name="T7" fmla="*/ 842 h 1684"/>
                      <a:gd name="T8" fmla="*/ 0 60000 65536"/>
                      <a:gd name="T9" fmla="*/ 0 60000 65536"/>
                      <a:gd name="T10" fmla="*/ 0 60000 65536"/>
                      <a:gd name="T11" fmla="*/ 0 60000 65536"/>
                      <a:gd name="T12" fmla="*/ 0 w 13473"/>
                      <a:gd name="T13" fmla="*/ 0 h 1684"/>
                      <a:gd name="T14" fmla="*/ 13473 w 13473"/>
                      <a:gd name="T15" fmla="*/ 1684 h 1684"/>
                    </a:gdLst>
                    <a:ahLst/>
                    <a:cxnLst>
                      <a:cxn ang="T8">
                        <a:pos x="T0" y="T1"/>
                      </a:cxn>
                      <a:cxn ang="T9">
                        <a:pos x="T2" y="T3"/>
                      </a:cxn>
                      <a:cxn ang="T10">
                        <a:pos x="T4" y="T5"/>
                      </a:cxn>
                      <a:cxn ang="T11">
                        <a:pos x="T6" y="T7"/>
                      </a:cxn>
                    </a:cxnLst>
                    <a:rect l="T12" t="T13" r="T14" b="T15"/>
                    <a:pathLst>
                      <a:path w="13473" h="1684">
                        <a:moveTo>
                          <a:pt x="0" y="842"/>
                        </a:moveTo>
                        <a:lnTo>
                          <a:pt x="13473" y="0"/>
                        </a:lnTo>
                        <a:lnTo>
                          <a:pt x="13473" y="1684"/>
                        </a:lnTo>
                        <a:lnTo>
                          <a:pt x="0" y="842"/>
                        </a:lnTo>
                        <a:close/>
                      </a:path>
                    </a:pathLst>
                  </a:custGeom>
                  <a:solidFill>
                    <a:srgbClr val="FF0000"/>
                  </a:solidFill>
                  <a:ln w="3175"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306" name="Freeform 52"/>
                  <p:cNvSpPr>
                    <a:spLocks/>
                  </p:cNvSpPr>
                  <p:nvPr/>
                </p:nvSpPr>
                <p:spPr bwMode="auto">
                  <a:xfrm>
                    <a:off x="1245" y="1665"/>
                    <a:ext cx="1110" cy="413"/>
                  </a:xfrm>
                  <a:custGeom>
                    <a:avLst/>
                    <a:gdLst>
                      <a:gd name="T0" fmla="*/ 0 w 13473"/>
                      <a:gd name="T1" fmla="*/ 842 h 1684"/>
                      <a:gd name="T2" fmla="*/ 13473 w 13473"/>
                      <a:gd name="T3" fmla="*/ 0 h 1684"/>
                      <a:gd name="T4" fmla="*/ 13473 w 13473"/>
                      <a:gd name="T5" fmla="*/ 1684 h 1684"/>
                      <a:gd name="T6" fmla="*/ 0 w 13473"/>
                      <a:gd name="T7" fmla="*/ 842 h 1684"/>
                      <a:gd name="T8" fmla="*/ 0 60000 65536"/>
                      <a:gd name="T9" fmla="*/ 0 60000 65536"/>
                      <a:gd name="T10" fmla="*/ 0 60000 65536"/>
                      <a:gd name="T11" fmla="*/ 0 60000 65536"/>
                      <a:gd name="T12" fmla="*/ 0 w 13473"/>
                      <a:gd name="T13" fmla="*/ 0 h 1684"/>
                      <a:gd name="T14" fmla="*/ 13473 w 13473"/>
                      <a:gd name="T15" fmla="*/ 1684 h 1684"/>
                    </a:gdLst>
                    <a:ahLst/>
                    <a:cxnLst>
                      <a:cxn ang="T8">
                        <a:pos x="T0" y="T1"/>
                      </a:cxn>
                      <a:cxn ang="T9">
                        <a:pos x="T2" y="T3"/>
                      </a:cxn>
                      <a:cxn ang="T10">
                        <a:pos x="T4" y="T5"/>
                      </a:cxn>
                      <a:cxn ang="T11">
                        <a:pos x="T6" y="T7"/>
                      </a:cxn>
                    </a:cxnLst>
                    <a:rect l="T12" t="T13" r="T14" b="T15"/>
                    <a:pathLst>
                      <a:path w="13473" h="1684">
                        <a:moveTo>
                          <a:pt x="0" y="842"/>
                        </a:moveTo>
                        <a:lnTo>
                          <a:pt x="13473" y="0"/>
                        </a:lnTo>
                        <a:lnTo>
                          <a:pt x="13473" y="1684"/>
                        </a:lnTo>
                        <a:lnTo>
                          <a:pt x="0" y="842"/>
                        </a:lnTo>
                        <a:close/>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07" name="Freeform 53"/>
                  <p:cNvSpPr>
                    <a:spLocks/>
                  </p:cNvSpPr>
                  <p:nvPr/>
                </p:nvSpPr>
                <p:spPr bwMode="auto">
                  <a:xfrm>
                    <a:off x="1009" y="13"/>
                    <a:ext cx="893" cy="413"/>
                  </a:xfrm>
                  <a:custGeom>
                    <a:avLst/>
                    <a:gdLst>
                      <a:gd name="T0" fmla="*/ 0 w 10841"/>
                      <a:gd name="T1" fmla="*/ 842 h 1684"/>
                      <a:gd name="T2" fmla="*/ 10841 w 10841"/>
                      <a:gd name="T3" fmla="*/ 0 h 1684"/>
                      <a:gd name="T4" fmla="*/ 10841 w 10841"/>
                      <a:gd name="T5" fmla="*/ 1684 h 1684"/>
                      <a:gd name="T6" fmla="*/ 0 w 10841"/>
                      <a:gd name="T7" fmla="*/ 842 h 1684"/>
                      <a:gd name="T8" fmla="*/ 0 60000 65536"/>
                      <a:gd name="T9" fmla="*/ 0 60000 65536"/>
                      <a:gd name="T10" fmla="*/ 0 60000 65536"/>
                      <a:gd name="T11" fmla="*/ 0 60000 65536"/>
                      <a:gd name="T12" fmla="*/ 0 w 10841"/>
                      <a:gd name="T13" fmla="*/ 0 h 1684"/>
                      <a:gd name="T14" fmla="*/ 10841 w 10841"/>
                      <a:gd name="T15" fmla="*/ 1684 h 1684"/>
                    </a:gdLst>
                    <a:ahLst/>
                    <a:cxnLst>
                      <a:cxn ang="T8">
                        <a:pos x="T0" y="T1"/>
                      </a:cxn>
                      <a:cxn ang="T9">
                        <a:pos x="T2" y="T3"/>
                      </a:cxn>
                      <a:cxn ang="T10">
                        <a:pos x="T4" y="T5"/>
                      </a:cxn>
                      <a:cxn ang="T11">
                        <a:pos x="T6" y="T7"/>
                      </a:cxn>
                    </a:cxnLst>
                    <a:rect l="T12" t="T13" r="T14" b="T15"/>
                    <a:pathLst>
                      <a:path w="10841" h="1684">
                        <a:moveTo>
                          <a:pt x="0" y="842"/>
                        </a:moveTo>
                        <a:lnTo>
                          <a:pt x="10841" y="0"/>
                        </a:lnTo>
                        <a:lnTo>
                          <a:pt x="10841" y="1684"/>
                        </a:lnTo>
                        <a:lnTo>
                          <a:pt x="0" y="842"/>
                        </a:lnTo>
                        <a:close/>
                      </a:path>
                    </a:pathLst>
                  </a:custGeom>
                  <a:solidFill>
                    <a:srgbClr val="66FF33"/>
                  </a:solidFill>
                  <a:ln w="3175"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308" name="Freeform 54"/>
                  <p:cNvSpPr>
                    <a:spLocks/>
                  </p:cNvSpPr>
                  <p:nvPr/>
                </p:nvSpPr>
                <p:spPr bwMode="auto">
                  <a:xfrm>
                    <a:off x="1009" y="13"/>
                    <a:ext cx="893" cy="413"/>
                  </a:xfrm>
                  <a:custGeom>
                    <a:avLst/>
                    <a:gdLst>
                      <a:gd name="T0" fmla="*/ 0 w 10841"/>
                      <a:gd name="T1" fmla="*/ 842 h 1684"/>
                      <a:gd name="T2" fmla="*/ 10841 w 10841"/>
                      <a:gd name="T3" fmla="*/ 0 h 1684"/>
                      <a:gd name="T4" fmla="*/ 10841 w 10841"/>
                      <a:gd name="T5" fmla="*/ 1684 h 1684"/>
                      <a:gd name="T6" fmla="*/ 0 w 10841"/>
                      <a:gd name="T7" fmla="*/ 842 h 1684"/>
                      <a:gd name="T8" fmla="*/ 0 60000 65536"/>
                      <a:gd name="T9" fmla="*/ 0 60000 65536"/>
                      <a:gd name="T10" fmla="*/ 0 60000 65536"/>
                      <a:gd name="T11" fmla="*/ 0 60000 65536"/>
                      <a:gd name="T12" fmla="*/ 0 w 10841"/>
                      <a:gd name="T13" fmla="*/ 0 h 1684"/>
                      <a:gd name="T14" fmla="*/ 10841 w 10841"/>
                      <a:gd name="T15" fmla="*/ 1684 h 1684"/>
                    </a:gdLst>
                    <a:ahLst/>
                    <a:cxnLst>
                      <a:cxn ang="T8">
                        <a:pos x="T0" y="T1"/>
                      </a:cxn>
                      <a:cxn ang="T9">
                        <a:pos x="T2" y="T3"/>
                      </a:cxn>
                      <a:cxn ang="T10">
                        <a:pos x="T4" y="T5"/>
                      </a:cxn>
                      <a:cxn ang="T11">
                        <a:pos x="T6" y="T7"/>
                      </a:cxn>
                    </a:cxnLst>
                    <a:rect l="T12" t="T13" r="T14" b="T15"/>
                    <a:pathLst>
                      <a:path w="10841" h="1684">
                        <a:moveTo>
                          <a:pt x="0" y="842"/>
                        </a:moveTo>
                        <a:lnTo>
                          <a:pt x="10841" y="0"/>
                        </a:lnTo>
                        <a:lnTo>
                          <a:pt x="10841" y="1684"/>
                        </a:lnTo>
                        <a:lnTo>
                          <a:pt x="0" y="842"/>
                        </a:lnTo>
                        <a:close/>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09" name="Freeform 55"/>
                  <p:cNvSpPr>
                    <a:spLocks/>
                  </p:cNvSpPr>
                  <p:nvPr/>
                </p:nvSpPr>
                <p:spPr bwMode="auto">
                  <a:xfrm>
                    <a:off x="-1" y="2427"/>
                    <a:ext cx="138" cy="684"/>
                  </a:xfrm>
                  <a:custGeom>
                    <a:avLst/>
                    <a:gdLst>
                      <a:gd name="T0" fmla="*/ 1668 w 1668"/>
                      <a:gd name="T1" fmla="*/ 2789 h 2789"/>
                      <a:gd name="T2" fmla="*/ 0 w 1668"/>
                      <a:gd name="T3" fmla="*/ 2789 h 2789"/>
                      <a:gd name="T4" fmla="*/ 0 w 1668"/>
                      <a:gd name="T5" fmla="*/ 0 h 2789"/>
                      <a:gd name="T6" fmla="*/ 0 60000 65536"/>
                      <a:gd name="T7" fmla="*/ 0 60000 65536"/>
                      <a:gd name="T8" fmla="*/ 0 60000 65536"/>
                      <a:gd name="T9" fmla="*/ 0 w 1668"/>
                      <a:gd name="T10" fmla="*/ 0 h 2789"/>
                      <a:gd name="T11" fmla="*/ 1668 w 1668"/>
                      <a:gd name="T12" fmla="*/ 2789 h 2789"/>
                    </a:gdLst>
                    <a:ahLst/>
                    <a:cxnLst>
                      <a:cxn ang="T6">
                        <a:pos x="T0" y="T1"/>
                      </a:cxn>
                      <a:cxn ang="T7">
                        <a:pos x="T2" y="T3"/>
                      </a:cxn>
                      <a:cxn ang="T8">
                        <a:pos x="T4" y="T5"/>
                      </a:cxn>
                    </a:cxnLst>
                    <a:rect l="T9" t="T10" r="T11" b="T12"/>
                    <a:pathLst>
                      <a:path w="1668" h="2789">
                        <a:moveTo>
                          <a:pt x="1668" y="2789"/>
                        </a:moveTo>
                        <a:lnTo>
                          <a:pt x="0" y="2789"/>
                        </a:lnTo>
                        <a:lnTo>
                          <a:pt x="0" y="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10" name="Freeform 56"/>
                  <p:cNvSpPr>
                    <a:spLocks/>
                  </p:cNvSpPr>
                  <p:nvPr/>
                </p:nvSpPr>
                <p:spPr bwMode="auto">
                  <a:xfrm>
                    <a:off x="138" y="1742"/>
                    <a:ext cx="94" cy="646"/>
                  </a:xfrm>
                  <a:custGeom>
                    <a:avLst/>
                    <a:gdLst>
                      <a:gd name="T0" fmla="*/ 1139 w 1139"/>
                      <a:gd name="T1" fmla="*/ 2632 h 2632"/>
                      <a:gd name="T2" fmla="*/ 0 w 1139"/>
                      <a:gd name="T3" fmla="*/ 2632 h 2632"/>
                      <a:gd name="T4" fmla="*/ 0 w 1139"/>
                      <a:gd name="T5" fmla="*/ 0 h 2632"/>
                      <a:gd name="T6" fmla="*/ 0 60000 65536"/>
                      <a:gd name="T7" fmla="*/ 0 60000 65536"/>
                      <a:gd name="T8" fmla="*/ 0 60000 65536"/>
                      <a:gd name="T9" fmla="*/ 0 w 1139"/>
                      <a:gd name="T10" fmla="*/ 0 h 2632"/>
                      <a:gd name="T11" fmla="*/ 1139 w 1139"/>
                      <a:gd name="T12" fmla="*/ 2632 h 2632"/>
                    </a:gdLst>
                    <a:ahLst/>
                    <a:cxnLst>
                      <a:cxn ang="T6">
                        <a:pos x="T0" y="T1"/>
                      </a:cxn>
                      <a:cxn ang="T7">
                        <a:pos x="T2" y="T3"/>
                      </a:cxn>
                      <a:cxn ang="T8">
                        <a:pos x="T4" y="T5"/>
                      </a:cxn>
                    </a:cxnLst>
                    <a:rect l="T9" t="T10" r="T11" b="T12"/>
                    <a:pathLst>
                      <a:path w="1139" h="2632">
                        <a:moveTo>
                          <a:pt x="1139" y="2632"/>
                        </a:moveTo>
                        <a:lnTo>
                          <a:pt x="0" y="2632"/>
                        </a:lnTo>
                        <a:lnTo>
                          <a:pt x="0" y="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11" name="Freeform 57"/>
                  <p:cNvSpPr>
                    <a:spLocks/>
                  </p:cNvSpPr>
                  <p:nvPr/>
                </p:nvSpPr>
                <p:spPr bwMode="auto">
                  <a:xfrm>
                    <a:off x="232" y="2078"/>
                    <a:ext cx="325" cy="310"/>
                  </a:xfrm>
                  <a:custGeom>
                    <a:avLst/>
                    <a:gdLst>
                      <a:gd name="T0" fmla="*/ 3951 w 3951"/>
                      <a:gd name="T1" fmla="*/ 0 h 1264"/>
                      <a:gd name="T2" fmla="*/ 0 w 3951"/>
                      <a:gd name="T3" fmla="*/ 0 h 1264"/>
                      <a:gd name="T4" fmla="*/ 0 w 3951"/>
                      <a:gd name="T5" fmla="*/ 1264 h 1264"/>
                      <a:gd name="T6" fmla="*/ 0 60000 65536"/>
                      <a:gd name="T7" fmla="*/ 0 60000 65536"/>
                      <a:gd name="T8" fmla="*/ 0 60000 65536"/>
                      <a:gd name="T9" fmla="*/ 0 w 3951"/>
                      <a:gd name="T10" fmla="*/ 0 h 1264"/>
                      <a:gd name="T11" fmla="*/ 3951 w 3951"/>
                      <a:gd name="T12" fmla="*/ 1264 h 1264"/>
                    </a:gdLst>
                    <a:ahLst/>
                    <a:cxnLst>
                      <a:cxn ang="T6">
                        <a:pos x="T0" y="T1"/>
                      </a:cxn>
                      <a:cxn ang="T7">
                        <a:pos x="T2" y="T3"/>
                      </a:cxn>
                      <a:cxn ang="T8">
                        <a:pos x="T4" y="T5"/>
                      </a:cxn>
                    </a:cxnLst>
                    <a:rect l="T9" t="T10" r="T11" b="T12"/>
                    <a:pathLst>
                      <a:path w="3951" h="1264">
                        <a:moveTo>
                          <a:pt x="3951" y="0"/>
                        </a:moveTo>
                        <a:lnTo>
                          <a:pt x="0" y="0"/>
                        </a:lnTo>
                        <a:lnTo>
                          <a:pt x="0" y="1264"/>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12" name="Freeform 58"/>
                  <p:cNvSpPr>
                    <a:spLocks/>
                  </p:cNvSpPr>
                  <p:nvPr/>
                </p:nvSpPr>
                <p:spPr bwMode="auto">
                  <a:xfrm>
                    <a:off x="858" y="219"/>
                    <a:ext cx="151" cy="207"/>
                  </a:xfrm>
                  <a:custGeom>
                    <a:avLst/>
                    <a:gdLst>
                      <a:gd name="T0" fmla="*/ 1822 w 1822"/>
                      <a:gd name="T1" fmla="*/ 0 h 842"/>
                      <a:gd name="T2" fmla="*/ 0 w 1822"/>
                      <a:gd name="T3" fmla="*/ 0 h 842"/>
                      <a:gd name="T4" fmla="*/ 0 w 1822"/>
                      <a:gd name="T5" fmla="*/ 842 h 842"/>
                      <a:gd name="T6" fmla="*/ 0 60000 65536"/>
                      <a:gd name="T7" fmla="*/ 0 60000 65536"/>
                      <a:gd name="T8" fmla="*/ 0 60000 65536"/>
                      <a:gd name="T9" fmla="*/ 0 w 1822"/>
                      <a:gd name="T10" fmla="*/ 0 h 842"/>
                      <a:gd name="T11" fmla="*/ 1822 w 1822"/>
                      <a:gd name="T12" fmla="*/ 842 h 842"/>
                    </a:gdLst>
                    <a:ahLst/>
                    <a:cxnLst>
                      <a:cxn ang="T6">
                        <a:pos x="T0" y="T1"/>
                      </a:cxn>
                      <a:cxn ang="T7">
                        <a:pos x="T2" y="T3"/>
                      </a:cxn>
                      <a:cxn ang="T8">
                        <a:pos x="T4" y="T5"/>
                      </a:cxn>
                    </a:cxnLst>
                    <a:rect l="T9" t="T10" r="T11" b="T12"/>
                    <a:pathLst>
                      <a:path w="1822" h="842">
                        <a:moveTo>
                          <a:pt x="1822" y="0"/>
                        </a:moveTo>
                        <a:lnTo>
                          <a:pt x="0" y="0"/>
                        </a:lnTo>
                        <a:lnTo>
                          <a:pt x="0" y="842"/>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13" name="Freeform 59"/>
                  <p:cNvSpPr>
                    <a:spLocks/>
                  </p:cNvSpPr>
                  <p:nvPr/>
                </p:nvSpPr>
                <p:spPr bwMode="auto">
                  <a:xfrm>
                    <a:off x="589" y="426"/>
                    <a:ext cx="269" cy="310"/>
                  </a:xfrm>
                  <a:custGeom>
                    <a:avLst/>
                    <a:gdLst>
                      <a:gd name="T0" fmla="*/ 3276 w 3276"/>
                      <a:gd name="T1" fmla="*/ 0 h 1263"/>
                      <a:gd name="T2" fmla="*/ 0 w 3276"/>
                      <a:gd name="T3" fmla="*/ 0 h 1263"/>
                      <a:gd name="T4" fmla="*/ 0 w 3276"/>
                      <a:gd name="T5" fmla="*/ 1263 h 1263"/>
                      <a:gd name="T6" fmla="*/ 0 60000 65536"/>
                      <a:gd name="T7" fmla="*/ 0 60000 65536"/>
                      <a:gd name="T8" fmla="*/ 0 60000 65536"/>
                      <a:gd name="T9" fmla="*/ 0 w 3276"/>
                      <a:gd name="T10" fmla="*/ 0 h 1263"/>
                      <a:gd name="T11" fmla="*/ 3276 w 3276"/>
                      <a:gd name="T12" fmla="*/ 1263 h 1263"/>
                    </a:gdLst>
                    <a:ahLst/>
                    <a:cxnLst>
                      <a:cxn ang="T6">
                        <a:pos x="T0" y="T1"/>
                      </a:cxn>
                      <a:cxn ang="T7">
                        <a:pos x="T2" y="T3"/>
                      </a:cxn>
                      <a:cxn ang="T8">
                        <a:pos x="T4" y="T5"/>
                      </a:cxn>
                    </a:cxnLst>
                    <a:rect l="T9" t="T10" r="T11" b="T12"/>
                    <a:pathLst>
                      <a:path w="3276" h="1263">
                        <a:moveTo>
                          <a:pt x="3276" y="0"/>
                        </a:moveTo>
                        <a:lnTo>
                          <a:pt x="0" y="0"/>
                        </a:lnTo>
                        <a:lnTo>
                          <a:pt x="0" y="1263"/>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14" name="Freeform 61"/>
                  <p:cNvSpPr>
                    <a:spLocks/>
                  </p:cNvSpPr>
                  <p:nvPr/>
                </p:nvSpPr>
                <p:spPr bwMode="auto">
                  <a:xfrm>
                    <a:off x="-225" y="2427"/>
                    <a:ext cx="224" cy="651"/>
                  </a:xfrm>
                  <a:custGeom>
                    <a:avLst/>
                    <a:gdLst>
                      <a:gd name="T0" fmla="*/ 2719 w 2719"/>
                      <a:gd name="T1" fmla="*/ 0 h 2657"/>
                      <a:gd name="T2" fmla="*/ 0 w 2719"/>
                      <a:gd name="T3" fmla="*/ 0 h 2657"/>
                      <a:gd name="T4" fmla="*/ 0 w 2719"/>
                      <a:gd name="T5" fmla="*/ 2657 h 2657"/>
                      <a:gd name="T6" fmla="*/ 0 60000 65536"/>
                      <a:gd name="T7" fmla="*/ 0 60000 65536"/>
                      <a:gd name="T8" fmla="*/ 0 60000 65536"/>
                      <a:gd name="T9" fmla="*/ 0 w 2719"/>
                      <a:gd name="T10" fmla="*/ 0 h 2657"/>
                      <a:gd name="T11" fmla="*/ 2719 w 2719"/>
                      <a:gd name="T12" fmla="*/ 2657 h 2657"/>
                    </a:gdLst>
                    <a:ahLst/>
                    <a:cxnLst>
                      <a:cxn ang="T6">
                        <a:pos x="T0" y="T1"/>
                      </a:cxn>
                      <a:cxn ang="T7">
                        <a:pos x="T2" y="T3"/>
                      </a:cxn>
                      <a:cxn ang="T8">
                        <a:pos x="T4" y="T5"/>
                      </a:cxn>
                    </a:cxnLst>
                    <a:rect l="T9" t="T10" r="T11" b="T12"/>
                    <a:pathLst>
                      <a:path w="2719" h="2657">
                        <a:moveTo>
                          <a:pt x="2719" y="0"/>
                        </a:moveTo>
                        <a:lnTo>
                          <a:pt x="0" y="0"/>
                        </a:lnTo>
                        <a:lnTo>
                          <a:pt x="0" y="2657"/>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15" name="Freeform 63"/>
                  <p:cNvSpPr>
                    <a:spLocks/>
                  </p:cNvSpPr>
                  <p:nvPr/>
                </p:nvSpPr>
                <p:spPr bwMode="auto">
                  <a:xfrm>
                    <a:off x="557" y="2078"/>
                    <a:ext cx="486" cy="207"/>
                  </a:xfrm>
                  <a:custGeom>
                    <a:avLst/>
                    <a:gdLst>
                      <a:gd name="T0" fmla="*/ 5901 w 5901"/>
                      <a:gd name="T1" fmla="*/ 843 h 843"/>
                      <a:gd name="T2" fmla="*/ 0 w 5901"/>
                      <a:gd name="T3" fmla="*/ 843 h 843"/>
                      <a:gd name="T4" fmla="*/ 0 w 5901"/>
                      <a:gd name="T5" fmla="*/ 0 h 843"/>
                      <a:gd name="T6" fmla="*/ 0 60000 65536"/>
                      <a:gd name="T7" fmla="*/ 0 60000 65536"/>
                      <a:gd name="T8" fmla="*/ 0 60000 65536"/>
                      <a:gd name="T9" fmla="*/ 0 w 5901"/>
                      <a:gd name="T10" fmla="*/ 0 h 843"/>
                      <a:gd name="T11" fmla="*/ 5901 w 5901"/>
                      <a:gd name="T12" fmla="*/ 843 h 843"/>
                    </a:gdLst>
                    <a:ahLst/>
                    <a:cxnLst>
                      <a:cxn ang="T6">
                        <a:pos x="T0" y="T1"/>
                      </a:cxn>
                      <a:cxn ang="T7">
                        <a:pos x="T2" y="T3"/>
                      </a:cxn>
                      <a:cxn ang="T8">
                        <a:pos x="T4" y="T5"/>
                      </a:cxn>
                    </a:cxnLst>
                    <a:rect l="T9" t="T10" r="T11" b="T12"/>
                    <a:pathLst>
                      <a:path w="5901" h="843">
                        <a:moveTo>
                          <a:pt x="5901" y="843"/>
                        </a:moveTo>
                        <a:lnTo>
                          <a:pt x="0" y="843"/>
                        </a:lnTo>
                        <a:lnTo>
                          <a:pt x="0" y="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16" name="Freeform 65"/>
                  <p:cNvSpPr>
                    <a:spLocks/>
                  </p:cNvSpPr>
                  <p:nvPr/>
                </p:nvSpPr>
                <p:spPr bwMode="auto">
                  <a:xfrm>
                    <a:off x="-1" y="1742"/>
                    <a:ext cx="139" cy="685"/>
                  </a:xfrm>
                  <a:custGeom>
                    <a:avLst/>
                    <a:gdLst>
                      <a:gd name="T0" fmla="*/ 1680 w 1680"/>
                      <a:gd name="T1" fmla="*/ 0 h 2790"/>
                      <a:gd name="T2" fmla="*/ 0 w 1680"/>
                      <a:gd name="T3" fmla="*/ 0 h 2790"/>
                      <a:gd name="T4" fmla="*/ 0 w 1680"/>
                      <a:gd name="T5" fmla="*/ 2790 h 2790"/>
                      <a:gd name="T6" fmla="*/ 0 60000 65536"/>
                      <a:gd name="T7" fmla="*/ 0 60000 65536"/>
                      <a:gd name="T8" fmla="*/ 0 60000 65536"/>
                      <a:gd name="T9" fmla="*/ 0 w 1680"/>
                      <a:gd name="T10" fmla="*/ 0 h 2790"/>
                      <a:gd name="T11" fmla="*/ 1680 w 1680"/>
                      <a:gd name="T12" fmla="*/ 2790 h 2790"/>
                    </a:gdLst>
                    <a:ahLst/>
                    <a:cxnLst>
                      <a:cxn ang="T6">
                        <a:pos x="T0" y="T1"/>
                      </a:cxn>
                      <a:cxn ang="T7">
                        <a:pos x="T2" y="T3"/>
                      </a:cxn>
                      <a:cxn ang="T8">
                        <a:pos x="T4" y="T5"/>
                      </a:cxn>
                    </a:cxnLst>
                    <a:rect l="T9" t="T10" r="T11" b="T12"/>
                    <a:pathLst>
                      <a:path w="1680" h="2790">
                        <a:moveTo>
                          <a:pt x="1680" y="0"/>
                        </a:moveTo>
                        <a:lnTo>
                          <a:pt x="0" y="0"/>
                        </a:lnTo>
                        <a:lnTo>
                          <a:pt x="0" y="279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17" name="Freeform 66"/>
                  <p:cNvSpPr>
                    <a:spLocks/>
                  </p:cNvSpPr>
                  <p:nvPr/>
                </p:nvSpPr>
                <p:spPr bwMode="auto">
                  <a:xfrm>
                    <a:off x="-225" y="3078"/>
                    <a:ext cx="586" cy="652"/>
                  </a:xfrm>
                  <a:custGeom>
                    <a:avLst/>
                    <a:gdLst>
                      <a:gd name="T0" fmla="*/ 2719 w 2719"/>
                      <a:gd name="T1" fmla="*/ 2658 h 2658"/>
                      <a:gd name="T2" fmla="*/ 0 w 2719"/>
                      <a:gd name="T3" fmla="*/ 2658 h 2658"/>
                      <a:gd name="T4" fmla="*/ 0 w 2719"/>
                      <a:gd name="T5" fmla="*/ 0 h 2658"/>
                      <a:gd name="T6" fmla="*/ 0 60000 65536"/>
                      <a:gd name="T7" fmla="*/ 0 60000 65536"/>
                      <a:gd name="T8" fmla="*/ 0 60000 65536"/>
                      <a:gd name="T9" fmla="*/ 0 w 2719"/>
                      <a:gd name="T10" fmla="*/ 0 h 2658"/>
                      <a:gd name="T11" fmla="*/ 2719 w 2719"/>
                      <a:gd name="T12" fmla="*/ 2658 h 2658"/>
                    </a:gdLst>
                    <a:ahLst/>
                    <a:cxnLst>
                      <a:cxn ang="T6">
                        <a:pos x="T0" y="T1"/>
                      </a:cxn>
                      <a:cxn ang="T7">
                        <a:pos x="T2" y="T3"/>
                      </a:cxn>
                      <a:cxn ang="T8">
                        <a:pos x="T4" y="T5"/>
                      </a:cxn>
                    </a:cxnLst>
                    <a:rect l="T9" t="T10" r="T11" b="T12"/>
                    <a:pathLst>
                      <a:path w="2719" h="2658">
                        <a:moveTo>
                          <a:pt x="2719" y="2658"/>
                        </a:moveTo>
                        <a:lnTo>
                          <a:pt x="0" y="2658"/>
                        </a:lnTo>
                        <a:lnTo>
                          <a:pt x="0" y="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18" name="Freeform 67"/>
                  <p:cNvSpPr>
                    <a:spLocks/>
                  </p:cNvSpPr>
                  <p:nvPr/>
                </p:nvSpPr>
                <p:spPr bwMode="auto">
                  <a:xfrm>
                    <a:off x="133" y="714"/>
                    <a:ext cx="465" cy="1028"/>
                  </a:xfrm>
                  <a:custGeom>
                    <a:avLst/>
                    <a:gdLst>
                      <a:gd name="T0" fmla="*/ 1222 w 1222"/>
                      <a:gd name="T1" fmla="*/ 0 h 2632"/>
                      <a:gd name="T2" fmla="*/ 0 w 1222"/>
                      <a:gd name="T3" fmla="*/ 0 h 2632"/>
                      <a:gd name="T4" fmla="*/ 0 w 1222"/>
                      <a:gd name="T5" fmla="*/ 2632 h 2632"/>
                      <a:gd name="T6" fmla="*/ 0 60000 65536"/>
                      <a:gd name="T7" fmla="*/ 0 60000 65536"/>
                      <a:gd name="T8" fmla="*/ 0 60000 65536"/>
                      <a:gd name="T9" fmla="*/ 0 w 1222"/>
                      <a:gd name="T10" fmla="*/ 0 h 2632"/>
                      <a:gd name="T11" fmla="*/ 1222 w 1222"/>
                      <a:gd name="T12" fmla="*/ 2632 h 2632"/>
                    </a:gdLst>
                    <a:ahLst/>
                    <a:cxnLst>
                      <a:cxn ang="T6">
                        <a:pos x="T0" y="T1"/>
                      </a:cxn>
                      <a:cxn ang="T7">
                        <a:pos x="T2" y="T3"/>
                      </a:cxn>
                      <a:cxn ang="T8">
                        <a:pos x="T4" y="T5"/>
                      </a:cxn>
                    </a:cxnLst>
                    <a:rect l="T9" t="T10" r="T11" b="T12"/>
                    <a:pathLst>
                      <a:path w="1222" h="2632">
                        <a:moveTo>
                          <a:pt x="1222" y="0"/>
                        </a:moveTo>
                        <a:lnTo>
                          <a:pt x="0" y="0"/>
                        </a:lnTo>
                        <a:lnTo>
                          <a:pt x="0" y="2632"/>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19" name="Freeform 68"/>
                  <p:cNvSpPr>
                    <a:spLocks/>
                  </p:cNvSpPr>
                  <p:nvPr/>
                </p:nvSpPr>
                <p:spPr bwMode="auto">
                  <a:xfrm>
                    <a:off x="557" y="1871"/>
                    <a:ext cx="688" cy="207"/>
                  </a:xfrm>
                  <a:custGeom>
                    <a:avLst/>
                    <a:gdLst>
                      <a:gd name="T0" fmla="*/ 8348 w 8348"/>
                      <a:gd name="T1" fmla="*/ 0 h 842"/>
                      <a:gd name="T2" fmla="*/ 0 w 8348"/>
                      <a:gd name="T3" fmla="*/ 0 h 842"/>
                      <a:gd name="T4" fmla="*/ 0 w 8348"/>
                      <a:gd name="T5" fmla="*/ 842 h 842"/>
                      <a:gd name="T6" fmla="*/ 0 60000 65536"/>
                      <a:gd name="T7" fmla="*/ 0 60000 65536"/>
                      <a:gd name="T8" fmla="*/ 0 60000 65536"/>
                      <a:gd name="T9" fmla="*/ 0 w 8348"/>
                      <a:gd name="T10" fmla="*/ 0 h 842"/>
                      <a:gd name="T11" fmla="*/ 8348 w 8348"/>
                      <a:gd name="T12" fmla="*/ 842 h 842"/>
                    </a:gdLst>
                    <a:ahLst/>
                    <a:cxnLst>
                      <a:cxn ang="T6">
                        <a:pos x="T0" y="T1"/>
                      </a:cxn>
                      <a:cxn ang="T7">
                        <a:pos x="T2" y="T3"/>
                      </a:cxn>
                      <a:cxn ang="T8">
                        <a:pos x="T4" y="T5"/>
                      </a:cxn>
                    </a:cxnLst>
                    <a:rect l="T9" t="T10" r="T11" b="T12"/>
                    <a:pathLst>
                      <a:path w="8348" h="842">
                        <a:moveTo>
                          <a:pt x="8348" y="0"/>
                        </a:moveTo>
                        <a:lnTo>
                          <a:pt x="0" y="0"/>
                        </a:lnTo>
                        <a:lnTo>
                          <a:pt x="0" y="842"/>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20" name="Line 69"/>
                  <p:cNvSpPr>
                    <a:spLocks noChangeShapeType="1"/>
                  </p:cNvSpPr>
                  <p:nvPr/>
                </p:nvSpPr>
                <p:spPr bwMode="auto">
                  <a:xfrm>
                    <a:off x="-252" y="3078"/>
                    <a:ext cx="27" cy="1"/>
                  </a:xfrm>
                  <a:prstGeom prst="line">
                    <a:avLst/>
                  </a:prstGeom>
                  <a:noFill/>
                  <a:ln w="3175" cap="rnd">
                    <a:solidFill>
                      <a:schemeClr val="tx1"/>
                    </a:solidFill>
                    <a:round/>
                    <a:headEnd/>
                    <a:tailEnd/>
                  </a:ln>
                  <a:extLst>
                    <a:ext uri="{909E8E84-426E-40DD-AFC4-6F175D3DCCD1}">
                      <a14:hiddenFill xmlns:a14="http://schemas.microsoft.com/office/drawing/2010/main">
                        <a:noFill/>
                      </a14:hiddenFill>
                    </a:ext>
                  </a:extLst>
                </p:spPr>
                <p:txBody>
                  <a:bodyPr/>
                  <a:lstStyle/>
                  <a:p>
                    <a:endParaRPr lang="es-ES" sz="1200">
                      <a:latin typeface="Times New Roman" pitchFamily="18" charset="0"/>
                      <a:cs typeface="Times New Roman" pitchFamily="18" charset="0"/>
                    </a:endParaRPr>
                  </a:p>
                </p:txBody>
              </p:sp>
              <p:sp>
                <p:nvSpPr>
                  <p:cNvPr id="4321" name="Freeform 70"/>
                  <p:cNvSpPr>
                    <a:spLocks/>
                  </p:cNvSpPr>
                  <p:nvPr/>
                </p:nvSpPr>
                <p:spPr bwMode="auto">
                  <a:xfrm>
                    <a:off x="858" y="426"/>
                    <a:ext cx="143" cy="206"/>
                  </a:xfrm>
                  <a:custGeom>
                    <a:avLst/>
                    <a:gdLst>
                      <a:gd name="T0" fmla="*/ 1732 w 1732"/>
                      <a:gd name="T1" fmla="*/ 842 h 842"/>
                      <a:gd name="T2" fmla="*/ 0 w 1732"/>
                      <a:gd name="T3" fmla="*/ 842 h 842"/>
                      <a:gd name="T4" fmla="*/ 0 w 1732"/>
                      <a:gd name="T5" fmla="*/ 0 h 842"/>
                      <a:gd name="T6" fmla="*/ 0 60000 65536"/>
                      <a:gd name="T7" fmla="*/ 0 60000 65536"/>
                      <a:gd name="T8" fmla="*/ 0 60000 65536"/>
                      <a:gd name="T9" fmla="*/ 0 w 1732"/>
                      <a:gd name="T10" fmla="*/ 0 h 842"/>
                      <a:gd name="T11" fmla="*/ 1732 w 1732"/>
                      <a:gd name="T12" fmla="*/ 842 h 842"/>
                    </a:gdLst>
                    <a:ahLst/>
                    <a:cxnLst>
                      <a:cxn ang="T6">
                        <a:pos x="T0" y="T1"/>
                      </a:cxn>
                      <a:cxn ang="T7">
                        <a:pos x="T2" y="T3"/>
                      </a:cxn>
                      <a:cxn ang="T8">
                        <a:pos x="T4" y="T5"/>
                      </a:cxn>
                    </a:cxnLst>
                    <a:rect l="T9" t="T10" r="T11" b="T12"/>
                    <a:pathLst>
                      <a:path w="1732" h="842">
                        <a:moveTo>
                          <a:pt x="1732" y="842"/>
                        </a:moveTo>
                        <a:lnTo>
                          <a:pt x="0" y="842"/>
                        </a:lnTo>
                        <a:lnTo>
                          <a:pt x="0" y="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22" name="Freeform 72"/>
                  <p:cNvSpPr>
                    <a:spLocks/>
                  </p:cNvSpPr>
                  <p:nvPr/>
                </p:nvSpPr>
                <p:spPr bwMode="auto">
                  <a:xfrm>
                    <a:off x="232" y="2388"/>
                    <a:ext cx="370" cy="310"/>
                  </a:xfrm>
                  <a:custGeom>
                    <a:avLst/>
                    <a:gdLst>
                      <a:gd name="T0" fmla="*/ 4502 w 4502"/>
                      <a:gd name="T1" fmla="*/ 1263 h 1263"/>
                      <a:gd name="T2" fmla="*/ 0 w 4502"/>
                      <a:gd name="T3" fmla="*/ 1263 h 1263"/>
                      <a:gd name="T4" fmla="*/ 0 w 4502"/>
                      <a:gd name="T5" fmla="*/ 0 h 1263"/>
                      <a:gd name="T6" fmla="*/ 0 60000 65536"/>
                      <a:gd name="T7" fmla="*/ 0 60000 65536"/>
                      <a:gd name="T8" fmla="*/ 0 60000 65536"/>
                      <a:gd name="T9" fmla="*/ 0 w 4502"/>
                      <a:gd name="T10" fmla="*/ 0 h 1263"/>
                      <a:gd name="T11" fmla="*/ 4502 w 4502"/>
                      <a:gd name="T12" fmla="*/ 1263 h 1263"/>
                    </a:gdLst>
                    <a:ahLst/>
                    <a:cxnLst>
                      <a:cxn ang="T6">
                        <a:pos x="T0" y="T1"/>
                      </a:cxn>
                      <a:cxn ang="T7">
                        <a:pos x="T2" y="T3"/>
                      </a:cxn>
                      <a:cxn ang="T8">
                        <a:pos x="T4" y="T5"/>
                      </a:cxn>
                    </a:cxnLst>
                    <a:rect l="T9" t="T10" r="T11" b="T12"/>
                    <a:pathLst>
                      <a:path w="4502" h="1263">
                        <a:moveTo>
                          <a:pt x="4502" y="1263"/>
                        </a:moveTo>
                        <a:lnTo>
                          <a:pt x="0" y="1263"/>
                        </a:lnTo>
                        <a:lnTo>
                          <a:pt x="0" y="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323" name="Freeform 73"/>
                  <p:cNvSpPr>
                    <a:spLocks/>
                  </p:cNvSpPr>
                  <p:nvPr/>
                </p:nvSpPr>
                <p:spPr bwMode="auto">
                  <a:xfrm>
                    <a:off x="589" y="736"/>
                    <a:ext cx="222" cy="309"/>
                  </a:xfrm>
                  <a:custGeom>
                    <a:avLst/>
                    <a:gdLst>
                      <a:gd name="T0" fmla="*/ 2695 w 2695"/>
                      <a:gd name="T1" fmla="*/ 1263 h 1263"/>
                      <a:gd name="T2" fmla="*/ 0 w 2695"/>
                      <a:gd name="T3" fmla="*/ 1263 h 1263"/>
                      <a:gd name="T4" fmla="*/ 0 w 2695"/>
                      <a:gd name="T5" fmla="*/ 0 h 1263"/>
                      <a:gd name="T6" fmla="*/ 0 60000 65536"/>
                      <a:gd name="T7" fmla="*/ 0 60000 65536"/>
                      <a:gd name="T8" fmla="*/ 0 60000 65536"/>
                      <a:gd name="T9" fmla="*/ 0 w 2695"/>
                      <a:gd name="T10" fmla="*/ 0 h 1263"/>
                      <a:gd name="T11" fmla="*/ 2695 w 2695"/>
                      <a:gd name="T12" fmla="*/ 1263 h 1263"/>
                    </a:gdLst>
                    <a:ahLst/>
                    <a:cxnLst>
                      <a:cxn ang="T6">
                        <a:pos x="T0" y="T1"/>
                      </a:cxn>
                      <a:cxn ang="T7">
                        <a:pos x="T2" y="T3"/>
                      </a:cxn>
                      <a:cxn ang="T8">
                        <a:pos x="T4" y="T5"/>
                      </a:cxn>
                    </a:cxnLst>
                    <a:rect l="T9" t="T10" r="T11" b="T12"/>
                    <a:pathLst>
                      <a:path w="2695" h="1263">
                        <a:moveTo>
                          <a:pt x="2695" y="1263"/>
                        </a:moveTo>
                        <a:lnTo>
                          <a:pt x="0" y="1263"/>
                        </a:lnTo>
                        <a:lnTo>
                          <a:pt x="0" y="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grpSp>
            <p:grpSp>
              <p:nvGrpSpPr>
                <p:cNvPr id="4286" name="Agrupar 26"/>
                <p:cNvGrpSpPr>
                  <a:grpSpLocks/>
                </p:cNvGrpSpPr>
                <p:nvPr/>
              </p:nvGrpSpPr>
              <p:grpSpPr bwMode="auto">
                <a:xfrm>
                  <a:off x="7829449" y="419863"/>
                  <a:ext cx="500132" cy="2619665"/>
                  <a:chOff x="7829449" y="419863"/>
                  <a:chExt cx="500132" cy="2619665"/>
                </a:xfrm>
              </p:grpSpPr>
              <p:sp>
                <p:nvSpPr>
                  <p:cNvPr id="267" name="Elipse 2"/>
                  <p:cNvSpPr/>
                  <p:nvPr/>
                </p:nvSpPr>
                <p:spPr>
                  <a:xfrm>
                    <a:off x="7829449" y="2919632"/>
                    <a:ext cx="314368" cy="119896"/>
                  </a:xfrm>
                  <a:prstGeom prst="ellipse">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es-ES" sz="1200" dirty="0">
                        <a:solidFill>
                          <a:schemeClr val="tx1"/>
                        </a:solidFill>
                        <a:latin typeface="Times New Roman" pitchFamily="18" charset="0"/>
                        <a:cs typeface="Times New Roman" pitchFamily="18" charset="0"/>
                      </a:rPr>
                      <a:t>D</a:t>
                    </a:r>
                  </a:p>
                </p:txBody>
              </p:sp>
              <p:sp>
                <p:nvSpPr>
                  <p:cNvPr id="4288" name="Elipse 2"/>
                  <p:cNvSpPr>
                    <a:spLocks noChangeArrowheads="1"/>
                  </p:cNvSpPr>
                  <p:nvPr/>
                </p:nvSpPr>
                <p:spPr bwMode="auto">
                  <a:xfrm>
                    <a:off x="7853662" y="2232195"/>
                    <a:ext cx="295452" cy="123976"/>
                  </a:xfrm>
                  <a:prstGeom prst="ellipse">
                    <a:avLst/>
                  </a:prstGeom>
                  <a:noFill/>
                  <a:ln w="25400" algn="ctr">
                    <a:noFill/>
                    <a:round/>
                    <a:headEnd/>
                    <a:tailE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s-ES" altLang="es-ES" sz="1200">
                        <a:latin typeface="Times New Roman" pitchFamily="18" charset="0"/>
                        <a:cs typeface="Times New Roman" pitchFamily="18" charset="0"/>
                      </a:rPr>
                      <a:t>G</a:t>
                    </a:r>
                  </a:p>
                </p:txBody>
              </p:sp>
              <p:sp>
                <p:nvSpPr>
                  <p:cNvPr id="4289" name="Rectángulo 270"/>
                  <p:cNvSpPr>
                    <a:spLocks noChangeArrowheads="1"/>
                  </p:cNvSpPr>
                  <p:nvPr/>
                </p:nvSpPr>
                <p:spPr bwMode="auto">
                  <a:xfrm>
                    <a:off x="7863618" y="742731"/>
                    <a:ext cx="293676" cy="30765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A</a:t>
                    </a:r>
                  </a:p>
                </p:txBody>
              </p:sp>
              <p:sp>
                <p:nvSpPr>
                  <p:cNvPr id="4290" name="Rectángulo 271"/>
                  <p:cNvSpPr>
                    <a:spLocks noChangeArrowheads="1"/>
                  </p:cNvSpPr>
                  <p:nvPr/>
                </p:nvSpPr>
                <p:spPr bwMode="auto">
                  <a:xfrm>
                    <a:off x="7859442" y="419863"/>
                    <a:ext cx="470139" cy="30770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dirty="0">
                        <a:latin typeface="Times New Roman" pitchFamily="18" charset="0"/>
                        <a:cs typeface="Times New Roman" pitchFamily="18" charset="0"/>
                      </a:rPr>
                      <a:t>B1</a:t>
                    </a:r>
                  </a:p>
                </p:txBody>
              </p:sp>
              <p:sp>
                <p:nvSpPr>
                  <p:cNvPr id="4291" name="Rectángulo 272"/>
                  <p:cNvSpPr>
                    <a:spLocks noChangeArrowheads="1"/>
                  </p:cNvSpPr>
                  <p:nvPr/>
                </p:nvSpPr>
                <p:spPr bwMode="auto">
                  <a:xfrm>
                    <a:off x="7857178" y="2491031"/>
                    <a:ext cx="273091" cy="30765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F</a:t>
                    </a:r>
                  </a:p>
                </p:txBody>
              </p:sp>
            </p:grpSp>
          </p:grpSp>
        </p:grpSp>
        <p:sp>
          <p:nvSpPr>
            <p:cNvPr id="17" name="Rectángulo 16"/>
            <p:cNvSpPr/>
            <p:nvPr/>
          </p:nvSpPr>
          <p:spPr>
            <a:xfrm rot="16200000">
              <a:off x="7847153" y="4204736"/>
              <a:ext cx="1624163" cy="215663"/>
            </a:xfrm>
            <a:prstGeom prst="rect">
              <a:avLst/>
            </a:prstGeom>
            <a:solidFill>
              <a:srgbClr val="D9D9D9"/>
            </a:solidFill>
          </p:spPr>
          <p:txBody>
            <a:bodyPr wrap="none">
              <a:spAutoFit/>
            </a:bodyPr>
            <a:lstStyle/>
            <a:p>
              <a:pPr algn="ctr" fontAlgn="auto">
                <a:spcBef>
                  <a:spcPts val="0"/>
                </a:spcBef>
                <a:spcAft>
                  <a:spcPts val="0"/>
                </a:spcAft>
                <a:defRPr/>
              </a:pPr>
              <a:r>
                <a:rPr lang="en-US" altLang="es-ES" sz="1200" b="1" i="1" kern="0" dirty="0">
                  <a:solidFill>
                    <a:prstClr val="black"/>
                  </a:solidFill>
                  <a:latin typeface="Times New Roman" pitchFamily="18" charset="0"/>
                  <a:cs typeface="Times New Roman" pitchFamily="18" charset="0"/>
                </a:rPr>
                <a:t>E. coli </a:t>
              </a:r>
              <a:r>
                <a:rPr lang="en-US" altLang="es-ES" sz="1200" b="1" kern="0" dirty="0">
                  <a:solidFill>
                    <a:prstClr val="black"/>
                  </a:solidFill>
                  <a:latin typeface="Times New Roman" pitchFamily="18" charset="0"/>
                  <a:cs typeface="Times New Roman" pitchFamily="18" charset="0"/>
                </a:rPr>
                <a:t>differentiation</a:t>
              </a:r>
              <a:r>
                <a:rPr lang="en-US" altLang="es-ES" sz="1200" kern="0" dirty="0">
                  <a:solidFill>
                    <a:prstClr val="black"/>
                  </a:solidFill>
                  <a:latin typeface="Times New Roman" pitchFamily="18" charset="0"/>
                  <a:cs typeface="Times New Roman" pitchFamily="18" charset="0"/>
                </a:rPr>
                <a:t> </a:t>
              </a:r>
            </a:p>
          </p:txBody>
        </p:sp>
        <p:sp>
          <p:nvSpPr>
            <p:cNvPr id="4111" name="Rectángulo 3483"/>
            <p:cNvSpPr>
              <a:spLocks noChangeArrowheads="1"/>
            </p:cNvSpPr>
            <p:nvPr/>
          </p:nvSpPr>
          <p:spPr bwMode="auto">
            <a:xfrm>
              <a:off x="9248775" y="2509415"/>
              <a:ext cx="777875" cy="2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dirty="0">
                  <a:latin typeface="Times New Roman" pitchFamily="18" charset="0"/>
                  <a:cs typeface="Times New Roman" pitchFamily="18" charset="0"/>
                </a:rPr>
                <a:t>MRCA</a:t>
              </a:r>
            </a:p>
          </p:txBody>
        </p:sp>
        <p:grpSp>
          <p:nvGrpSpPr>
            <p:cNvPr id="4112" name="Group 76"/>
            <p:cNvGrpSpPr>
              <a:grpSpLocks noChangeAspect="1"/>
            </p:cNvGrpSpPr>
            <p:nvPr/>
          </p:nvGrpSpPr>
          <p:grpSpPr bwMode="auto">
            <a:xfrm>
              <a:off x="8778875" y="398360"/>
              <a:ext cx="2452688" cy="2487374"/>
              <a:chOff x="2362" y="-122"/>
              <a:chExt cx="3347" cy="4548"/>
            </a:xfrm>
          </p:grpSpPr>
          <p:sp>
            <p:nvSpPr>
              <p:cNvPr id="4252" name="AutoShape 75"/>
              <p:cNvSpPr>
                <a:spLocks noChangeAspect="1" noChangeArrowheads="1" noTextEdit="1"/>
              </p:cNvSpPr>
              <p:nvPr/>
            </p:nvSpPr>
            <p:spPr bwMode="auto">
              <a:xfrm>
                <a:off x="2377" y="117"/>
                <a:ext cx="3332" cy="420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53" name="Line 77"/>
              <p:cNvSpPr>
                <a:spLocks noChangeShapeType="1"/>
              </p:cNvSpPr>
              <p:nvPr/>
            </p:nvSpPr>
            <p:spPr bwMode="auto">
              <a:xfrm>
                <a:off x="2362" y="4136"/>
                <a:ext cx="548" cy="1"/>
              </a:xfrm>
              <a:prstGeom prst="line">
                <a:avLst/>
              </a:prstGeom>
              <a:noFill/>
              <a:ln w="3175" cap="rnd">
                <a:solidFill>
                  <a:schemeClr val="tx1"/>
                </a:solidFill>
                <a:round/>
                <a:headEnd/>
                <a:tailEnd/>
              </a:ln>
              <a:extLst>
                <a:ext uri="{909E8E84-426E-40DD-AFC4-6F175D3DCCD1}">
                  <a14:hiddenFill xmlns:a14="http://schemas.microsoft.com/office/drawing/2010/main">
                    <a:noFill/>
                  </a14:hiddenFill>
                </a:ext>
              </a:extLst>
            </p:spPr>
            <p:txBody>
              <a:bodyPr/>
              <a:lstStyle/>
              <a:p>
                <a:endParaRPr lang="es-ES" sz="1200">
                  <a:latin typeface="Times New Roman" pitchFamily="18" charset="0"/>
                  <a:cs typeface="Times New Roman" pitchFamily="18" charset="0"/>
                </a:endParaRPr>
              </a:p>
            </p:txBody>
          </p:sp>
          <p:sp>
            <p:nvSpPr>
              <p:cNvPr id="4254" name="Rectangle 78"/>
              <p:cNvSpPr>
                <a:spLocks noChangeArrowheads="1"/>
              </p:cNvSpPr>
              <p:nvPr/>
            </p:nvSpPr>
            <p:spPr bwMode="auto">
              <a:xfrm>
                <a:off x="2526" y="4163"/>
                <a:ext cx="367" cy="26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dirty="0">
                    <a:solidFill>
                      <a:srgbClr val="000000"/>
                    </a:solidFill>
                    <a:latin typeface="Times New Roman" pitchFamily="18" charset="0"/>
                    <a:cs typeface="Times New Roman" pitchFamily="18" charset="0"/>
                  </a:rPr>
                  <a:t>0.03</a:t>
                </a:r>
                <a:endParaRPr lang="es-ES" altLang="es-ES" sz="1200" dirty="0">
                  <a:latin typeface="Times New Roman" pitchFamily="18" charset="0"/>
                  <a:cs typeface="Times New Roman" pitchFamily="18" charset="0"/>
                </a:endParaRPr>
              </a:p>
            </p:txBody>
          </p:sp>
          <p:sp>
            <p:nvSpPr>
              <p:cNvPr id="4255" name="Freeform 79"/>
              <p:cNvSpPr>
                <a:spLocks/>
              </p:cNvSpPr>
              <p:nvPr/>
            </p:nvSpPr>
            <p:spPr bwMode="auto">
              <a:xfrm>
                <a:off x="4136" y="-122"/>
                <a:ext cx="1103" cy="538"/>
              </a:xfrm>
              <a:custGeom>
                <a:avLst/>
                <a:gdLst>
                  <a:gd name="T0" fmla="*/ 0 w 11251"/>
                  <a:gd name="T1" fmla="*/ 1066 h 2132"/>
                  <a:gd name="T2" fmla="*/ 11251 w 11251"/>
                  <a:gd name="T3" fmla="*/ 0 h 2132"/>
                  <a:gd name="T4" fmla="*/ 11251 w 11251"/>
                  <a:gd name="T5" fmla="*/ 2132 h 2132"/>
                  <a:gd name="T6" fmla="*/ 0 w 11251"/>
                  <a:gd name="T7" fmla="*/ 1066 h 2132"/>
                  <a:gd name="T8" fmla="*/ 0 60000 65536"/>
                  <a:gd name="T9" fmla="*/ 0 60000 65536"/>
                  <a:gd name="T10" fmla="*/ 0 60000 65536"/>
                  <a:gd name="T11" fmla="*/ 0 60000 65536"/>
                  <a:gd name="T12" fmla="*/ 0 w 11251"/>
                  <a:gd name="T13" fmla="*/ 0 h 2132"/>
                  <a:gd name="T14" fmla="*/ 11251 w 11251"/>
                  <a:gd name="T15" fmla="*/ 2132 h 2132"/>
                </a:gdLst>
                <a:ahLst/>
                <a:cxnLst>
                  <a:cxn ang="T8">
                    <a:pos x="T0" y="T1"/>
                  </a:cxn>
                  <a:cxn ang="T9">
                    <a:pos x="T2" y="T3"/>
                  </a:cxn>
                  <a:cxn ang="T10">
                    <a:pos x="T4" y="T5"/>
                  </a:cxn>
                  <a:cxn ang="T11">
                    <a:pos x="T6" y="T7"/>
                  </a:cxn>
                </a:cxnLst>
                <a:rect l="T12" t="T13" r="T14" b="T15"/>
                <a:pathLst>
                  <a:path w="11251" h="2132">
                    <a:moveTo>
                      <a:pt x="0" y="1066"/>
                    </a:moveTo>
                    <a:lnTo>
                      <a:pt x="11251" y="0"/>
                    </a:lnTo>
                    <a:lnTo>
                      <a:pt x="11251" y="2132"/>
                    </a:lnTo>
                    <a:lnTo>
                      <a:pt x="0" y="1066"/>
                    </a:lnTo>
                    <a:close/>
                  </a:path>
                </a:pathLst>
              </a:custGeom>
              <a:solidFill>
                <a:srgbClr val="66FF33"/>
              </a:solidFill>
              <a:ln w="3175" cap="sq">
                <a:solidFill>
                  <a:schemeClr val="tx1"/>
                </a:solidFill>
                <a:prstDash val="solid"/>
                <a:miter lim="800000"/>
                <a:headEnd/>
                <a:tailEnd/>
              </a:ln>
            </p:spPr>
            <p:txBody>
              <a:bodyPr/>
              <a:lstStyle/>
              <a:p>
                <a:endParaRPr lang="es-ES" sz="1200">
                  <a:latin typeface="Times New Roman" pitchFamily="18" charset="0"/>
                  <a:cs typeface="Times New Roman" pitchFamily="18" charset="0"/>
                </a:endParaRPr>
              </a:p>
            </p:txBody>
          </p:sp>
          <p:sp>
            <p:nvSpPr>
              <p:cNvPr id="4256" name="Freeform 80"/>
              <p:cNvSpPr>
                <a:spLocks/>
              </p:cNvSpPr>
              <p:nvPr/>
            </p:nvSpPr>
            <p:spPr bwMode="auto">
              <a:xfrm>
                <a:off x="4136" y="-122"/>
                <a:ext cx="1103" cy="538"/>
              </a:xfrm>
              <a:custGeom>
                <a:avLst/>
                <a:gdLst>
                  <a:gd name="T0" fmla="*/ 0 w 11251"/>
                  <a:gd name="T1" fmla="*/ 1066 h 2132"/>
                  <a:gd name="T2" fmla="*/ 11251 w 11251"/>
                  <a:gd name="T3" fmla="*/ 0 h 2132"/>
                  <a:gd name="T4" fmla="*/ 11251 w 11251"/>
                  <a:gd name="T5" fmla="*/ 2132 h 2132"/>
                  <a:gd name="T6" fmla="*/ 0 w 11251"/>
                  <a:gd name="T7" fmla="*/ 1066 h 2132"/>
                  <a:gd name="T8" fmla="*/ 0 60000 65536"/>
                  <a:gd name="T9" fmla="*/ 0 60000 65536"/>
                  <a:gd name="T10" fmla="*/ 0 60000 65536"/>
                  <a:gd name="T11" fmla="*/ 0 60000 65536"/>
                  <a:gd name="T12" fmla="*/ 0 w 11251"/>
                  <a:gd name="T13" fmla="*/ 0 h 2132"/>
                  <a:gd name="T14" fmla="*/ 11251 w 11251"/>
                  <a:gd name="T15" fmla="*/ 2132 h 2132"/>
                </a:gdLst>
                <a:ahLst/>
                <a:cxnLst>
                  <a:cxn ang="T8">
                    <a:pos x="T0" y="T1"/>
                  </a:cxn>
                  <a:cxn ang="T9">
                    <a:pos x="T2" y="T3"/>
                  </a:cxn>
                  <a:cxn ang="T10">
                    <a:pos x="T4" y="T5"/>
                  </a:cxn>
                  <a:cxn ang="T11">
                    <a:pos x="T6" y="T7"/>
                  </a:cxn>
                </a:cxnLst>
                <a:rect l="T12" t="T13" r="T14" b="T15"/>
                <a:pathLst>
                  <a:path w="11251" h="2132">
                    <a:moveTo>
                      <a:pt x="0" y="1066"/>
                    </a:moveTo>
                    <a:lnTo>
                      <a:pt x="11251" y="0"/>
                    </a:lnTo>
                    <a:lnTo>
                      <a:pt x="11251" y="2132"/>
                    </a:lnTo>
                    <a:lnTo>
                      <a:pt x="0" y="1066"/>
                    </a:lnTo>
                    <a:close/>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57" name="Freeform 81"/>
              <p:cNvSpPr>
                <a:spLocks/>
              </p:cNvSpPr>
              <p:nvPr/>
            </p:nvSpPr>
            <p:spPr bwMode="auto">
              <a:xfrm>
                <a:off x="3734" y="2031"/>
                <a:ext cx="605" cy="538"/>
              </a:xfrm>
              <a:custGeom>
                <a:avLst/>
                <a:gdLst>
                  <a:gd name="T0" fmla="*/ 0 w 6178"/>
                  <a:gd name="T1" fmla="*/ 1067 h 2134"/>
                  <a:gd name="T2" fmla="*/ 6178 w 6178"/>
                  <a:gd name="T3" fmla="*/ 0 h 2134"/>
                  <a:gd name="T4" fmla="*/ 6178 w 6178"/>
                  <a:gd name="T5" fmla="*/ 2134 h 2134"/>
                  <a:gd name="T6" fmla="*/ 0 w 6178"/>
                  <a:gd name="T7" fmla="*/ 1067 h 2134"/>
                  <a:gd name="T8" fmla="*/ 0 60000 65536"/>
                  <a:gd name="T9" fmla="*/ 0 60000 65536"/>
                  <a:gd name="T10" fmla="*/ 0 60000 65536"/>
                  <a:gd name="T11" fmla="*/ 0 60000 65536"/>
                  <a:gd name="T12" fmla="*/ 0 w 6178"/>
                  <a:gd name="T13" fmla="*/ 0 h 2134"/>
                  <a:gd name="T14" fmla="*/ 6178 w 6178"/>
                  <a:gd name="T15" fmla="*/ 2134 h 2134"/>
                </a:gdLst>
                <a:ahLst/>
                <a:cxnLst>
                  <a:cxn ang="T8">
                    <a:pos x="T0" y="T1"/>
                  </a:cxn>
                  <a:cxn ang="T9">
                    <a:pos x="T2" y="T3"/>
                  </a:cxn>
                  <a:cxn ang="T10">
                    <a:pos x="T4" y="T5"/>
                  </a:cxn>
                  <a:cxn ang="T11">
                    <a:pos x="T6" y="T7"/>
                  </a:cxn>
                </a:cxnLst>
                <a:rect l="T12" t="T13" r="T14" b="T15"/>
                <a:pathLst>
                  <a:path w="6178" h="2134">
                    <a:moveTo>
                      <a:pt x="0" y="1067"/>
                    </a:moveTo>
                    <a:lnTo>
                      <a:pt x="6178" y="0"/>
                    </a:lnTo>
                    <a:lnTo>
                      <a:pt x="6178" y="2134"/>
                    </a:lnTo>
                    <a:lnTo>
                      <a:pt x="0" y="1067"/>
                    </a:lnTo>
                    <a:close/>
                  </a:path>
                </a:pathLst>
              </a:custGeom>
              <a:solidFill>
                <a:schemeClr val="accent2"/>
              </a:solidFill>
              <a:ln w="3175"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258" name="Freeform 82"/>
              <p:cNvSpPr>
                <a:spLocks/>
              </p:cNvSpPr>
              <p:nvPr/>
            </p:nvSpPr>
            <p:spPr bwMode="auto">
              <a:xfrm>
                <a:off x="3734" y="2031"/>
                <a:ext cx="605" cy="538"/>
              </a:xfrm>
              <a:custGeom>
                <a:avLst/>
                <a:gdLst>
                  <a:gd name="T0" fmla="*/ 0 w 6178"/>
                  <a:gd name="T1" fmla="*/ 1067 h 2134"/>
                  <a:gd name="T2" fmla="*/ 6178 w 6178"/>
                  <a:gd name="T3" fmla="*/ 0 h 2134"/>
                  <a:gd name="T4" fmla="*/ 6178 w 6178"/>
                  <a:gd name="T5" fmla="*/ 2134 h 2134"/>
                  <a:gd name="T6" fmla="*/ 0 w 6178"/>
                  <a:gd name="T7" fmla="*/ 1067 h 2134"/>
                  <a:gd name="T8" fmla="*/ 0 60000 65536"/>
                  <a:gd name="T9" fmla="*/ 0 60000 65536"/>
                  <a:gd name="T10" fmla="*/ 0 60000 65536"/>
                  <a:gd name="T11" fmla="*/ 0 60000 65536"/>
                  <a:gd name="T12" fmla="*/ 0 w 6178"/>
                  <a:gd name="T13" fmla="*/ 0 h 2134"/>
                  <a:gd name="T14" fmla="*/ 6178 w 6178"/>
                  <a:gd name="T15" fmla="*/ 2134 h 2134"/>
                </a:gdLst>
                <a:ahLst/>
                <a:cxnLst>
                  <a:cxn ang="T8">
                    <a:pos x="T0" y="T1"/>
                  </a:cxn>
                  <a:cxn ang="T9">
                    <a:pos x="T2" y="T3"/>
                  </a:cxn>
                  <a:cxn ang="T10">
                    <a:pos x="T4" y="T5"/>
                  </a:cxn>
                  <a:cxn ang="T11">
                    <a:pos x="T6" y="T7"/>
                  </a:cxn>
                </a:cxnLst>
                <a:rect l="T12" t="T13" r="T14" b="T15"/>
                <a:pathLst>
                  <a:path w="6178" h="2134">
                    <a:moveTo>
                      <a:pt x="0" y="1067"/>
                    </a:moveTo>
                    <a:lnTo>
                      <a:pt x="6178" y="0"/>
                    </a:lnTo>
                    <a:lnTo>
                      <a:pt x="6178" y="2134"/>
                    </a:lnTo>
                    <a:lnTo>
                      <a:pt x="0" y="1067"/>
                    </a:lnTo>
                    <a:close/>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59" name="Freeform 83"/>
              <p:cNvSpPr>
                <a:spLocks/>
              </p:cNvSpPr>
              <p:nvPr/>
            </p:nvSpPr>
            <p:spPr bwMode="auto">
              <a:xfrm>
                <a:off x="3846" y="955"/>
                <a:ext cx="936" cy="538"/>
              </a:xfrm>
              <a:custGeom>
                <a:avLst/>
                <a:gdLst>
                  <a:gd name="T0" fmla="*/ 0 w 9545"/>
                  <a:gd name="T1" fmla="*/ 1066 h 2133"/>
                  <a:gd name="T2" fmla="*/ 9545 w 9545"/>
                  <a:gd name="T3" fmla="*/ 0 h 2133"/>
                  <a:gd name="T4" fmla="*/ 9545 w 9545"/>
                  <a:gd name="T5" fmla="*/ 2133 h 2133"/>
                  <a:gd name="T6" fmla="*/ 0 w 9545"/>
                  <a:gd name="T7" fmla="*/ 1066 h 2133"/>
                  <a:gd name="T8" fmla="*/ 0 60000 65536"/>
                  <a:gd name="T9" fmla="*/ 0 60000 65536"/>
                  <a:gd name="T10" fmla="*/ 0 60000 65536"/>
                  <a:gd name="T11" fmla="*/ 0 60000 65536"/>
                  <a:gd name="T12" fmla="*/ 0 w 9545"/>
                  <a:gd name="T13" fmla="*/ 0 h 2133"/>
                  <a:gd name="T14" fmla="*/ 9545 w 9545"/>
                  <a:gd name="T15" fmla="*/ 2133 h 2133"/>
                </a:gdLst>
                <a:ahLst/>
                <a:cxnLst>
                  <a:cxn ang="T8">
                    <a:pos x="T0" y="T1"/>
                  </a:cxn>
                  <a:cxn ang="T9">
                    <a:pos x="T2" y="T3"/>
                  </a:cxn>
                  <a:cxn ang="T10">
                    <a:pos x="T4" y="T5"/>
                  </a:cxn>
                  <a:cxn ang="T11">
                    <a:pos x="T6" y="T7"/>
                  </a:cxn>
                </a:cxnLst>
                <a:rect l="T12" t="T13" r="T14" b="T15"/>
                <a:pathLst>
                  <a:path w="9545" h="2133">
                    <a:moveTo>
                      <a:pt x="0" y="1066"/>
                    </a:moveTo>
                    <a:lnTo>
                      <a:pt x="9545" y="0"/>
                    </a:lnTo>
                    <a:lnTo>
                      <a:pt x="9545" y="2133"/>
                    </a:lnTo>
                    <a:lnTo>
                      <a:pt x="0" y="1066"/>
                    </a:lnTo>
                    <a:close/>
                  </a:path>
                </a:pathLst>
              </a:custGeom>
              <a:solidFill>
                <a:srgbClr val="CCFF66"/>
              </a:solidFill>
              <a:ln w="3175"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260" name="Freeform 84"/>
              <p:cNvSpPr>
                <a:spLocks/>
              </p:cNvSpPr>
              <p:nvPr/>
            </p:nvSpPr>
            <p:spPr bwMode="auto">
              <a:xfrm>
                <a:off x="3846" y="955"/>
                <a:ext cx="936" cy="538"/>
              </a:xfrm>
              <a:custGeom>
                <a:avLst/>
                <a:gdLst>
                  <a:gd name="T0" fmla="*/ 0 w 9545"/>
                  <a:gd name="T1" fmla="*/ 1066 h 2133"/>
                  <a:gd name="T2" fmla="*/ 9545 w 9545"/>
                  <a:gd name="T3" fmla="*/ 0 h 2133"/>
                  <a:gd name="T4" fmla="*/ 9545 w 9545"/>
                  <a:gd name="T5" fmla="*/ 2133 h 2133"/>
                  <a:gd name="T6" fmla="*/ 0 w 9545"/>
                  <a:gd name="T7" fmla="*/ 1066 h 2133"/>
                  <a:gd name="T8" fmla="*/ 0 60000 65536"/>
                  <a:gd name="T9" fmla="*/ 0 60000 65536"/>
                  <a:gd name="T10" fmla="*/ 0 60000 65536"/>
                  <a:gd name="T11" fmla="*/ 0 60000 65536"/>
                  <a:gd name="T12" fmla="*/ 0 w 9545"/>
                  <a:gd name="T13" fmla="*/ 0 h 2133"/>
                  <a:gd name="T14" fmla="*/ 9545 w 9545"/>
                  <a:gd name="T15" fmla="*/ 2133 h 2133"/>
                </a:gdLst>
                <a:ahLst/>
                <a:cxnLst>
                  <a:cxn ang="T8">
                    <a:pos x="T0" y="T1"/>
                  </a:cxn>
                  <a:cxn ang="T9">
                    <a:pos x="T2" y="T3"/>
                  </a:cxn>
                  <a:cxn ang="T10">
                    <a:pos x="T4" y="T5"/>
                  </a:cxn>
                  <a:cxn ang="T11">
                    <a:pos x="T6" y="T7"/>
                  </a:cxn>
                </a:cxnLst>
                <a:rect l="T12" t="T13" r="T14" b="T15"/>
                <a:pathLst>
                  <a:path w="9545" h="2133">
                    <a:moveTo>
                      <a:pt x="0" y="1066"/>
                    </a:moveTo>
                    <a:lnTo>
                      <a:pt x="9545" y="0"/>
                    </a:lnTo>
                    <a:lnTo>
                      <a:pt x="9545" y="2133"/>
                    </a:lnTo>
                    <a:lnTo>
                      <a:pt x="0" y="1066"/>
                    </a:lnTo>
                    <a:close/>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61" name="Freeform 85"/>
              <p:cNvSpPr>
                <a:spLocks/>
              </p:cNvSpPr>
              <p:nvPr/>
            </p:nvSpPr>
            <p:spPr bwMode="auto">
              <a:xfrm>
                <a:off x="4056" y="416"/>
                <a:ext cx="1008" cy="539"/>
              </a:xfrm>
              <a:custGeom>
                <a:avLst/>
                <a:gdLst>
                  <a:gd name="T0" fmla="*/ 0 w 10279"/>
                  <a:gd name="T1" fmla="*/ 1067 h 2134"/>
                  <a:gd name="T2" fmla="*/ 10279 w 10279"/>
                  <a:gd name="T3" fmla="*/ 0 h 2134"/>
                  <a:gd name="T4" fmla="*/ 10279 w 10279"/>
                  <a:gd name="T5" fmla="*/ 2134 h 2134"/>
                  <a:gd name="T6" fmla="*/ 0 w 10279"/>
                  <a:gd name="T7" fmla="*/ 1067 h 2134"/>
                  <a:gd name="T8" fmla="*/ 0 60000 65536"/>
                  <a:gd name="T9" fmla="*/ 0 60000 65536"/>
                  <a:gd name="T10" fmla="*/ 0 60000 65536"/>
                  <a:gd name="T11" fmla="*/ 0 60000 65536"/>
                  <a:gd name="T12" fmla="*/ 0 w 10279"/>
                  <a:gd name="T13" fmla="*/ 0 h 2134"/>
                  <a:gd name="T14" fmla="*/ 10279 w 10279"/>
                  <a:gd name="T15" fmla="*/ 2134 h 2134"/>
                </a:gdLst>
                <a:ahLst/>
                <a:cxnLst>
                  <a:cxn ang="T8">
                    <a:pos x="T0" y="T1"/>
                  </a:cxn>
                  <a:cxn ang="T9">
                    <a:pos x="T2" y="T3"/>
                  </a:cxn>
                  <a:cxn ang="T10">
                    <a:pos x="T4" y="T5"/>
                  </a:cxn>
                  <a:cxn ang="T11">
                    <a:pos x="T6" y="T7"/>
                  </a:cxn>
                </a:cxnLst>
                <a:rect l="T12" t="T13" r="T14" b="T15"/>
                <a:pathLst>
                  <a:path w="10279" h="2134">
                    <a:moveTo>
                      <a:pt x="0" y="1067"/>
                    </a:moveTo>
                    <a:lnTo>
                      <a:pt x="10279" y="0"/>
                    </a:lnTo>
                    <a:lnTo>
                      <a:pt x="10279" y="2134"/>
                    </a:lnTo>
                    <a:lnTo>
                      <a:pt x="0" y="1067"/>
                    </a:lnTo>
                    <a:close/>
                  </a:path>
                </a:pathLst>
              </a:custGeom>
              <a:solidFill>
                <a:schemeClr val="accent6">
                  <a:lumMod val="75000"/>
                </a:schemeClr>
              </a:solidFill>
              <a:ln w="3175"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262" name="Freeform 86"/>
              <p:cNvSpPr>
                <a:spLocks/>
              </p:cNvSpPr>
              <p:nvPr/>
            </p:nvSpPr>
            <p:spPr bwMode="auto">
              <a:xfrm>
                <a:off x="4056" y="416"/>
                <a:ext cx="1008" cy="539"/>
              </a:xfrm>
              <a:custGeom>
                <a:avLst/>
                <a:gdLst>
                  <a:gd name="T0" fmla="*/ 0 w 10279"/>
                  <a:gd name="T1" fmla="*/ 1067 h 2134"/>
                  <a:gd name="T2" fmla="*/ 10279 w 10279"/>
                  <a:gd name="T3" fmla="*/ 0 h 2134"/>
                  <a:gd name="T4" fmla="*/ 10279 w 10279"/>
                  <a:gd name="T5" fmla="*/ 2134 h 2134"/>
                  <a:gd name="T6" fmla="*/ 0 w 10279"/>
                  <a:gd name="T7" fmla="*/ 1067 h 2134"/>
                  <a:gd name="T8" fmla="*/ 0 60000 65536"/>
                  <a:gd name="T9" fmla="*/ 0 60000 65536"/>
                  <a:gd name="T10" fmla="*/ 0 60000 65536"/>
                  <a:gd name="T11" fmla="*/ 0 60000 65536"/>
                  <a:gd name="T12" fmla="*/ 0 w 10279"/>
                  <a:gd name="T13" fmla="*/ 0 h 2134"/>
                  <a:gd name="T14" fmla="*/ 10279 w 10279"/>
                  <a:gd name="T15" fmla="*/ 2134 h 2134"/>
                </a:gdLst>
                <a:ahLst/>
                <a:cxnLst>
                  <a:cxn ang="T8">
                    <a:pos x="T0" y="T1"/>
                  </a:cxn>
                  <a:cxn ang="T9">
                    <a:pos x="T2" y="T3"/>
                  </a:cxn>
                  <a:cxn ang="T10">
                    <a:pos x="T4" y="T5"/>
                  </a:cxn>
                  <a:cxn ang="T11">
                    <a:pos x="T6" y="T7"/>
                  </a:cxn>
                </a:cxnLst>
                <a:rect l="T12" t="T13" r="T14" b="T15"/>
                <a:pathLst>
                  <a:path w="10279" h="2134">
                    <a:moveTo>
                      <a:pt x="0" y="1067"/>
                    </a:moveTo>
                    <a:lnTo>
                      <a:pt x="10279" y="0"/>
                    </a:lnTo>
                    <a:lnTo>
                      <a:pt x="10279" y="2134"/>
                    </a:lnTo>
                    <a:lnTo>
                      <a:pt x="0" y="1067"/>
                    </a:lnTo>
                    <a:close/>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63" name="Freeform 87"/>
              <p:cNvSpPr>
                <a:spLocks/>
              </p:cNvSpPr>
              <p:nvPr/>
            </p:nvSpPr>
            <p:spPr bwMode="auto">
              <a:xfrm>
                <a:off x="3629" y="2569"/>
                <a:ext cx="859" cy="538"/>
              </a:xfrm>
              <a:custGeom>
                <a:avLst/>
                <a:gdLst>
                  <a:gd name="T0" fmla="*/ 0 w 8756"/>
                  <a:gd name="T1" fmla="*/ 1066 h 2133"/>
                  <a:gd name="T2" fmla="*/ 8756 w 8756"/>
                  <a:gd name="T3" fmla="*/ 0 h 2133"/>
                  <a:gd name="T4" fmla="*/ 8756 w 8756"/>
                  <a:gd name="T5" fmla="*/ 2133 h 2133"/>
                  <a:gd name="T6" fmla="*/ 0 w 8756"/>
                  <a:gd name="T7" fmla="*/ 1066 h 2133"/>
                  <a:gd name="T8" fmla="*/ 0 60000 65536"/>
                  <a:gd name="T9" fmla="*/ 0 60000 65536"/>
                  <a:gd name="T10" fmla="*/ 0 60000 65536"/>
                  <a:gd name="T11" fmla="*/ 0 60000 65536"/>
                  <a:gd name="T12" fmla="*/ 0 w 8756"/>
                  <a:gd name="T13" fmla="*/ 0 h 2133"/>
                  <a:gd name="T14" fmla="*/ 8756 w 8756"/>
                  <a:gd name="T15" fmla="*/ 2133 h 2133"/>
                </a:gdLst>
                <a:ahLst/>
                <a:cxnLst>
                  <a:cxn ang="T8">
                    <a:pos x="T0" y="T1"/>
                  </a:cxn>
                  <a:cxn ang="T9">
                    <a:pos x="T2" y="T3"/>
                  </a:cxn>
                  <a:cxn ang="T10">
                    <a:pos x="T4" y="T5"/>
                  </a:cxn>
                  <a:cxn ang="T11">
                    <a:pos x="T6" y="T7"/>
                  </a:cxn>
                </a:cxnLst>
                <a:rect l="T12" t="T13" r="T14" b="T15"/>
                <a:pathLst>
                  <a:path w="8756" h="2133">
                    <a:moveTo>
                      <a:pt x="0" y="1066"/>
                    </a:moveTo>
                    <a:lnTo>
                      <a:pt x="8756" y="0"/>
                    </a:lnTo>
                    <a:lnTo>
                      <a:pt x="8756" y="2133"/>
                    </a:lnTo>
                    <a:lnTo>
                      <a:pt x="0" y="1066"/>
                    </a:lnTo>
                    <a:close/>
                  </a:path>
                </a:pathLst>
              </a:custGeom>
              <a:solidFill>
                <a:schemeClr val="accent4">
                  <a:lumMod val="60000"/>
                  <a:lumOff val="40000"/>
                </a:schemeClr>
              </a:solidFill>
              <a:ln w="3175"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264" name="Freeform 88"/>
              <p:cNvSpPr>
                <a:spLocks/>
              </p:cNvSpPr>
              <p:nvPr/>
            </p:nvSpPr>
            <p:spPr bwMode="auto">
              <a:xfrm>
                <a:off x="3629" y="2569"/>
                <a:ext cx="859" cy="538"/>
              </a:xfrm>
              <a:custGeom>
                <a:avLst/>
                <a:gdLst>
                  <a:gd name="T0" fmla="*/ 0 w 8756"/>
                  <a:gd name="T1" fmla="*/ 1066 h 2133"/>
                  <a:gd name="T2" fmla="*/ 8756 w 8756"/>
                  <a:gd name="T3" fmla="*/ 0 h 2133"/>
                  <a:gd name="T4" fmla="*/ 8756 w 8756"/>
                  <a:gd name="T5" fmla="*/ 2133 h 2133"/>
                  <a:gd name="T6" fmla="*/ 0 w 8756"/>
                  <a:gd name="T7" fmla="*/ 1066 h 2133"/>
                  <a:gd name="T8" fmla="*/ 0 60000 65536"/>
                  <a:gd name="T9" fmla="*/ 0 60000 65536"/>
                  <a:gd name="T10" fmla="*/ 0 60000 65536"/>
                  <a:gd name="T11" fmla="*/ 0 60000 65536"/>
                  <a:gd name="T12" fmla="*/ 0 w 8756"/>
                  <a:gd name="T13" fmla="*/ 0 h 2133"/>
                  <a:gd name="T14" fmla="*/ 8756 w 8756"/>
                  <a:gd name="T15" fmla="*/ 2133 h 2133"/>
                </a:gdLst>
                <a:ahLst/>
                <a:cxnLst>
                  <a:cxn ang="T8">
                    <a:pos x="T0" y="T1"/>
                  </a:cxn>
                  <a:cxn ang="T9">
                    <a:pos x="T2" y="T3"/>
                  </a:cxn>
                  <a:cxn ang="T10">
                    <a:pos x="T4" y="T5"/>
                  </a:cxn>
                  <a:cxn ang="T11">
                    <a:pos x="T6" y="T7"/>
                  </a:cxn>
                </a:cxnLst>
                <a:rect l="T12" t="T13" r="T14" b="T15"/>
                <a:pathLst>
                  <a:path w="8756" h="2133">
                    <a:moveTo>
                      <a:pt x="0" y="1066"/>
                    </a:moveTo>
                    <a:lnTo>
                      <a:pt x="8756" y="0"/>
                    </a:lnTo>
                    <a:lnTo>
                      <a:pt x="8756" y="2133"/>
                    </a:lnTo>
                    <a:lnTo>
                      <a:pt x="0" y="1066"/>
                    </a:lnTo>
                    <a:close/>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65" name="Freeform 89"/>
              <p:cNvSpPr>
                <a:spLocks/>
              </p:cNvSpPr>
              <p:nvPr/>
            </p:nvSpPr>
            <p:spPr bwMode="auto">
              <a:xfrm>
                <a:off x="3065" y="3107"/>
                <a:ext cx="1215" cy="538"/>
              </a:xfrm>
              <a:custGeom>
                <a:avLst/>
                <a:gdLst>
                  <a:gd name="T0" fmla="*/ 0 w 12388"/>
                  <a:gd name="T1" fmla="*/ 1067 h 2133"/>
                  <a:gd name="T2" fmla="*/ 12388 w 12388"/>
                  <a:gd name="T3" fmla="*/ 0 h 2133"/>
                  <a:gd name="T4" fmla="*/ 12388 w 12388"/>
                  <a:gd name="T5" fmla="*/ 2133 h 2133"/>
                  <a:gd name="T6" fmla="*/ 0 w 12388"/>
                  <a:gd name="T7" fmla="*/ 1067 h 2133"/>
                  <a:gd name="T8" fmla="*/ 0 60000 65536"/>
                  <a:gd name="T9" fmla="*/ 0 60000 65536"/>
                  <a:gd name="T10" fmla="*/ 0 60000 65536"/>
                  <a:gd name="T11" fmla="*/ 0 60000 65536"/>
                  <a:gd name="T12" fmla="*/ 0 w 12388"/>
                  <a:gd name="T13" fmla="*/ 0 h 2133"/>
                  <a:gd name="T14" fmla="*/ 12388 w 12388"/>
                  <a:gd name="T15" fmla="*/ 2133 h 2133"/>
                </a:gdLst>
                <a:ahLst/>
                <a:cxnLst>
                  <a:cxn ang="T8">
                    <a:pos x="T0" y="T1"/>
                  </a:cxn>
                  <a:cxn ang="T9">
                    <a:pos x="T2" y="T3"/>
                  </a:cxn>
                  <a:cxn ang="T10">
                    <a:pos x="T4" y="T5"/>
                  </a:cxn>
                  <a:cxn ang="T11">
                    <a:pos x="T6" y="T7"/>
                  </a:cxn>
                </a:cxnLst>
                <a:rect l="T12" t="T13" r="T14" b="T15"/>
                <a:pathLst>
                  <a:path w="12388" h="2133">
                    <a:moveTo>
                      <a:pt x="0" y="1067"/>
                    </a:moveTo>
                    <a:lnTo>
                      <a:pt x="12388" y="0"/>
                    </a:lnTo>
                    <a:lnTo>
                      <a:pt x="12388" y="2133"/>
                    </a:lnTo>
                    <a:lnTo>
                      <a:pt x="0" y="1067"/>
                    </a:lnTo>
                    <a:close/>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66" name="Freeform 90"/>
              <p:cNvSpPr>
                <a:spLocks/>
              </p:cNvSpPr>
              <p:nvPr/>
            </p:nvSpPr>
            <p:spPr bwMode="auto">
              <a:xfrm>
                <a:off x="4205" y="1493"/>
                <a:ext cx="1492" cy="538"/>
              </a:xfrm>
              <a:custGeom>
                <a:avLst/>
                <a:gdLst>
                  <a:gd name="T0" fmla="*/ 0 w 15222"/>
                  <a:gd name="T1" fmla="*/ 1067 h 2133"/>
                  <a:gd name="T2" fmla="*/ 15222 w 15222"/>
                  <a:gd name="T3" fmla="*/ 0 h 2133"/>
                  <a:gd name="T4" fmla="*/ 15222 w 15222"/>
                  <a:gd name="T5" fmla="*/ 2133 h 2133"/>
                  <a:gd name="T6" fmla="*/ 0 w 15222"/>
                  <a:gd name="T7" fmla="*/ 1067 h 2133"/>
                  <a:gd name="T8" fmla="*/ 0 60000 65536"/>
                  <a:gd name="T9" fmla="*/ 0 60000 65536"/>
                  <a:gd name="T10" fmla="*/ 0 60000 65536"/>
                  <a:gd name="T11" fmla="*/ 0 60000 65536"/>
                  <a:gd name="T12" fmla="*/ 0 w 15222"/>
                  <a:gd name="T13" fmla="*/ 0 h 2133"/>
                  <a:gd name="T14" fmla="*/ 15222 w 15222"/>
                  <a:gd name="T15" fmla="*/ 2133 h 2133"/>
                </a:gdLst>
                <a:ahLst/>
                <a:cxnLst>
                  <a:cxn ang="T8">
                    <a:pos x="T0" y="T1"/>
                  </a:cxn>
                  <a:cxn ang="T9">
                    <a:pos x="T2" y="T3"/>
                  </a:cxn>
                  <a:cxn ang="T10">
                    <a:pos x="T4" y="T5"/>
                  </a:cxn>
                  <a:cxn ang="T11">
                    <a:pos x="T6" y="T7"/>
                  </a:cxn>
                </a:cxnLst>
                <a:rect l="T12" t="T13" r="T14" b="T15"/>
                <a:pathLst>
                  <a:path w="15222" h="2133">
                    <a:moveTo>
                      <a:pt x="0" y="1067"/>
                    </a:moveTo>
                    <a:lnTo>
                      <a:pt x="15222" y="0"/>
                    </a:lnTo>
                    <a:lnTo>
                      <a:pt x="15222" y="2133"/>
                    </a:lnTo>
                    <a:lnTo>
                      <a:pt x="0" y="1067"/>
                    </a:lnTo>
                    <a:close/>
                  </a:path>
                </a:pathLst>
              </a:custGeom>
              <a:solidFill>
                <a:srgbClr val="FF0000"/>
              </a:solidFill>
              <a:ln w="3175" cap="rnd">
                <a:solidFill>
                  <a:schemeClr val="tx1"/>
                </a:solidFill>
                <a:prstDash val="solid"/>
                <a:round/>
                <a:headEnd/>
                <a:tailEnd/>
              </a:ln>
            </p:spPr>
            <p:txBody>
              <a:bodyPr/>
              <a:lstStyle/>
              <a:p>
                <a:endParaRPr lang="es-ES" sz="1200">
                  <a:latin typeface="Times New Roman" pitchFamily="18" charset="0"/>
                  <a:cs typeface="Times New Roman" pitchFamily="18" charset="0"/>
                </a:endParaRPr>
              </a:p>
            </p:txBody>
          </p:sp>
          <p:sp>
            <p:nvSpPr>
              <p:cNvPr id="4267" name="Freeform 91"/>
              <p:cNvSpPr>
                <a:spLocks/>
              </p:cNvSpPr>
              <p:nvPr/>
            </p:nvSpPr>
            <p:spPr bwMode="auto">
              <a:xfrm>
                <a:off x="4205" y="1493"/>
                <a:ext cx="1492" cy="538"/>
              </a:xfrm>
              <a:custGeom>
                <a:avLst/>
                <a:gdLst>
                  <a:gd name="T0" fmla="*/ 0 w 15222"/>
                  <a:gd name="T1" fmla="*/ 1067 h 2133"/>
                  <a:gd name="T2" fmla="*/ 15222 w 15222"/>
                  <a:gd name="T3" fmla="*/ 0 h 2133"/>
                  <a:gd name="T4" fmla="*/ 15222 w 15222"/>
                  <a:gd name="T5" fmla="*/ 2133 h 2133"/>
                  <a:gd name="T6" fmla="*/ 0 w 15222"/>
                  <a:gd name="T7" fmla="*/ 1067 h 2133"/>
                  <a:gd name="T8" fmla="*/ 0 60000 65536"/>
                  <a:gd name="T9" fmla="*/ 0 60000 65536"/>
                  <a:gd name="T10" fmla="*/ 0 60000 65536"/>
                  <a:gd name="T11" fmla="*/ 0 60000 65536"/>
                  <a:gd name="T12" fmla="*/ 0 w 15222"/>
                  <a:gd name="T13" fmla="*/ 0 h 2133"/>
                  <a:gd name="T14" fmla="*/ 15222 w 15222"/>
                  <a:gd name="T15" fmla="*/ 2133 h 2133"/>
                </a:gdLst>
                <a:ahLst/>
                <a:cxnLst>
                  <a:cxn ang="T8">
                    <a:pos x="T0" y="T1"/>
                  </a:cxn>
                  <a:cxn ang="T9">
                    <a:pos x="T2" y="T3"/>
                  </a:cxn>
                  <a:cxn ang="T10">
                    <a:pos x="T4" y="T5"/>
                  </a:cxn>
                  <a:cxn ang="T11">
                    <a:pos x="T6" y="T7"/>
                  </a:cxn>
                </a:cxnLst>
                <a:rect l="T12" t="T13" r="T14" b="T15"/>
                <a:pathLst>
                  <a:path w="15222" h="2133">
                    <a:moveTo>
                      <a:pt x="0" y="1067"/>
                    </a:moveTo>
                    <a:lnTo>
                      <a:pt x="15222" y="0"/>
                    </a:lnTo>
                    <a:lnTo>
                      <a:pt x="15222" y="2133"/>
                    </a:lnTo>
                    <a:lnTo>
                      <a:pt x="0" y="1067"/>
                    </a:lnTo>
                    <a:close/>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68" name="Freeform 92"/>
              <p:cNvSpPr>
                <a:spLocks/>
              </p:cNvSpPr>
              <p:nvPr/>
            </p:nvSpPr>
            <p:spPr bwMode="auto">
              <a:xfrm>
                <a:off x="3431" y="1762"/>
                <a:ext cx="774" cy="269"/>
              </a:xfrm>
              <a:custGeom>
                <a:avLst/>
                <a:gdLst>
                  <a:gd name="T0" fmla="*/ 7885 w 7885"/>
                  <a:gd name="T1" fmla="*/ 0 h 1066"/>
                  <a:gd name="T2" fmla="*/ 0 w 7885"/>
                  <a:gd name="T3" fmla="*/ 0 h 1066"/>
                  <a:gd name="T4" fmla="*/ 0 w 7885"/>
                  <a:gd name="T5" fmla="*/ 1066 h 1066"/>
                  <a:gd name="T6" fmla="*/ 0 60000 65536"/>
                  <a:gd name="T7" fmla="*/ 0 60000 65536"/>
                  <a:gd name="T8" fmla="*/ 0 60000 65536"/>
                  <a:gd name="T9" fmla="*/ 0 w 7885"/>
                  <a:gd name="T10" fmla="*/ 0 h 1066"/>
                  <a:gd name="T11" fmla="*/ 7885 w 7885"/>
                  <a:gd name="T12" fmla="*/ 1066 h 1066"/>
                </a:gdLst>
                <a:ahLst/>
                <a:cxnLst>
                  <a:cxn ang="T6">
                    <a:pos x="T0" y="T1"/>
                  </a:cxn>
                  <a:cxn ang="T7">
                    <a:pos x="T2" y="T3"/>
                  </a:cxn>
                  <a:cxn ang="T8">
                    <a:pos x="T4" y="T5"/>
                  </a:cxn>
                </a:cxnLst>
                <a:rect l="T9" t="T10" r="T11" b="T12"/>
                <a:pathLst>
                  <a:path w="7885" h="1066">
                    <a:moveTo>
                      <a:pt x="7885" y="0"/>
                    </a:moveTo>
                    <a:lnTo>
                      <a:pt x="0" y="0"/>
                    </a:lnTo>
                    <a:lnTo>
                      <a:pt x="0" y="1066"/>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69" name="Freeform 93"/>
              <p:cNvSpPr>
                <a:spLocks/>
              </p:cNvSpPr>
              <p:nvPr/>
            </p:nvSpPr>
            <p:spPr bwMode="auto">
              <a:xfrm>
                <a:off x="2897" y="1627"/>
                <a:ext cx="169" cy="875"/>
              </a:xfrm>
              <a:custGeom>
                <a:avLst/>
                <a:gdLst>
                  <a:gd name="T0" fmla="*/ 1730 w 1730"/>
                  <a:gd name="T1" fmla="*/ 0 h 3467"/>
                  <a:gd name="T2" fmla="*/ 0 w 1730"/>
                  <a:gd name="T3" fmla="*/ 0 h 3467"/>
                  <a:gd name="T4" fmla="*/ 0 w 1730"/>
                  <a:gd name="T5" fmla="*/ 3467 h 3467"/>
                  <a:gd name="T6" fmla="*/ 0 60000 65536"/>
                  <a:gd name="T7" fmla="*/ 0 60000 65536"/>
                  <a:gd name="T8" fmla="*/ 0 60000 65536"/>
                  <a:gd name="T9" fmla="*/ 0 w 1730"/>
                  <a:gd name="T10" fmla="*/ 0 h 3467"/>
                  <a:gd name="T11" fmla="*/ 1730 w 1730"/>
                  <a:gd name="T12" fmla="*/ 3467 h 3467"/>
                </a:gdLst>
                <a:ahLst/>
                <a:cxnLst>
                  <a:cxn ang="T6">
                    <a:pos x="T0" y="T1"/>
                  </a:cxn>
                  <a:cxn ang="T7">
                    <a:pos x="T2" y="T3"/>
                  </a:cxn>
                  <a:cxn ang="T8">
                    <a:pos x="T4" y="T5"/>
                  </a:cxn>
                </a:cxnLst>
                <a:rect l="T9" t="T10" r="T11" b="T12"/>
                <a:pathLst>
                  <a:path w="1730" h="3467">
                    <a:moveTo>
                      <a:pt x="1730" y="0"/>
                    </a:moveTo>
                    <a:lnTo>
                      <a:pt x="0" y="0"/>
                    </a:lnTo>
                    <a:lnTo>
                      <a:pt x="0" y="3467"/>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70" name="Freeform 94"/>
              <p:cNvSpPr>
                <a:spLocks/>
              </p:cNvSpPr>
              <p:nvPr/>
            </p:nvSpPr>
            <p:spPr bwMode="auto">
              <a:xfrm>
                <a:off x="3632" y="820"/>
                <a:ext cx="214" cy="404"/>
              </a:xfrm>
              <a:custGeom>
                <a:avLst/>
                <a:gdLst>
                  <a:gd name="T0" fmla="*/ 2185 w 2185"/>
                  <a:gd name="T1" fmla="*/ 1600 h 1600"/>
                  <a:gd name="T2" fmla="*/ 0 w 2185"/>
                  <a:gd name="T3" fmla="*/ 1600 h 1600"/>
                  <a:gd name="T4" fmla="*/ 0 w 2185"/>
                  <a:gd name="T5" fmla="*/ 0 h 1600"/>
                  <a:gd name="T6" fmla="*/ 0 60000 65536"/>
                  <a:gd name="T7" fmla="*/ 0 60000 65536"/>
                  <a:gd name="T8" fmla="*/ 0 60000 65536"/>
                  <a:gd name="T9" fmla="*/ 0 w 2185"/>
                  <a:gd name="T10" fmla="*/ 0 h 1600"/>
                  <a:gd name="T11" fmla="*/ 2185 w 2185"/>
                  <a:gd name="T12" fmla="*/ 1600 h 1600"/>
                </a:gdLst>
                <a:ahLst/>
                <a:cxnLst>
                  <a:cxn ang="T6">
                    <a:pos x="T0" y="T1"/>
                  </a:cxn>
                  <a:cxn ang="T7">
                    <a:pos x="T2" y="T3"/>
                  </a:cxn>
                  <a:cxn ang="T8">
                    <a:pos x="T4" y="T5"/>
                  </a:cxn>
                </a:cxnLst>
                <a:rect l="T9" t="T10" r="T11" b="T12"/>
                <a:pathLst>
                  <a:path w="2185" h="1600">
                    <a:moveTo>
                      <a:pt x="2185" y="1600"/>
                    </a:moveTo>
                    <a:lnTo>
                      <a:pt x="0" y="1600"/>
                    </a:lnTo>
                    <a:lnTo>
                      <a:pt x="0" y="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71" name="Freeform 95"/>
              <p:cNvSpPr>
                <a:spLocks/>
              </p:cNvSpPr>
              <p:nvPr/>
            </p:nvSpPr>
            <p:spPr bwMode="auto">
              <a:xfrm>
                <a:off x="3235" y="2031"/>
                <a:ext cx="196" cy="403"/>
              </a:xfrm>
              <a:custGeom>
                <a:avLst/>
                <a:gdLst>
                  <a:gd name="T0" fmla="*/ 2000 w 2000"/>
                  <a:gd name="T1" fmla="*/ 0 h 1600"/>
                  <a:gd name="T2" fmla="*/ 0 w 2000"/>
                  <a:gd name="T3" fmla="*/ 0 h 1600"/>
                  <a:gd name="T4" fmla="*/ 0 w 2000"/>
                  <a:gd name="T5" fmla="*/ 1600 h 1600"/>
                  <a:gd name="T6" fmla="*/ 0 60000 65536"/>
                  <a:gd name="T7" fmla="*/ 0 60000 65536"/>
                  <a:gd name="T8" fmla="*/ 0 60000 65536"/>
                  <a:gd name="T9" fmla="*/ 0 w 2000"/>
                  <a:gd name="T10" fmla="*/ 0 h 1600"/>
                  <a:gd name="T11" fmla="*/ 2000 w 2000"/>
                  <a:gd name="T12" fmla="*/ 1600 h 1600"/>
                </a:gdLst>
                <a:ahLst/>
                <a:cxnLst>
                  <a:cxn ang="T6">
                    <a:pos x="T0" y="T1"/>
                  </a:cxn>
                  <a:cxn ang="T7">
                    <a:pos x="T2" y="T3"/>
                  </a:cxn>
                  <a:cxn ang="T8">
                    <a:pos x="T4" y="T5"/>
                  </a:cxn>
                </a:cxnLst>
                <a:rect l="T9" t="T10" r="T11" b="T12"/>
                <a:pathLst>
                  <a:path w="2000" h="1600">
                    <a:moveTo>
                      <a:pt x="2000" y="0"/>
                    </a:moveTo>
                    <a:lnTo>
                      <a:pt x="0" y="0"/>
                    </a:lnTo>
                    <a:lnTo>
                      <a:pt x="0" y="160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72" name="Freeform 96"/>
              <p:cNvSpPr>
                <a:spLocks/>
              </p:cNvSpPr>
              <p:nvPr/>
            </p:nvSpPr>
            <p:spPr bwMode="auto">
              <a:xfrm>
                <a:off x="2897" y="2502"/>
                <a:ext cx="168" cy="874"/>
              </a:xfrm>
              <a:custGeom>
                <a:avLst/>
                <a:gdLst>
                  <a:gd name="T0" fmla="*/ 1720 w 1720"/>
                  <a:gd name="T1" fmla="*/ 3467 h 3467"/>
                  <a:gd name="T2" fmla="*/ 0 w 1720"/>
                  <a:gd name="T3" fmla="*/ 3467 h 3467"/>
                  <a:gd name="T4" fmla="*/ 0 w 1720"/>
                  <a:gd name="T5" fmla="*/ 0 h 3467"/>
                  <a:gd name="T6" fmla="*/ 0 60000 65536"/>
                  <a:gd name="T7" fmla="*/ 0 60000 65536"/>
                  <a:gd name="T8" fmla="*/ 0 60000 65536"/>
                  <a:gd name="T9" fmla="*/ 0 w 1720"/>
                  <a:gd name="T10" fmla="*/ 0 h 3467"/>
                  <a:gd name="T11" fmla="*/ 1720 w 1720"/>
                  <a:gd name="T12" fmla="*/ 3467 h 3467"/>
                </a:gdLst>
                <a:ahLst/>
                <a:cxnLst>
                  <a:cxn ang="T6">
                    <a:pos x="T0" y="T1"/>
                  </a:cxn>
                  <a:cxn ang="T7">
                    <a:pos x="T2" y="T3"/>
                  </a:cxn>
                  <a:cxn ang="T8">
                    <a:pos x="T4" y="T5"/>
                  </a:cxn>
                </a:cxnLst>
                <a:rect l="T9" t="T10" r="T11" b="T12"/>
                <a:pathLst>
                  <a:path w="1720" h="3467">
                    <a:moveTo>
                      <a:pt x="1720" y="3467"/>
                    </a:moveTo>
                    <a:lnTo>
                      <a:pt x="0" y="3467"/>
                    </a:lnTo>
                    <a:lnTo>
                      <a:pt x="0" y="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73" name="Freeform 97"/>
              <p:cNvSpPr>
                <a:spLocks/>
              </p:cNvSpPr>
              <p:nvPr/>
            </p:nvSpPr>
            <p:spPr bwMode="auto">
              <a:xfrm>
                <a:off x="3431" y="2031"/>
                <a:ext cx="303" cy="269"/>
              </a:xfrm>
              <a:custGeom>
                <a:avLst/>
                <a:gdLst>
                  <a:gd name="T0" fmla="*/ 3081 w 3081"/>
                  <a:gd name="T1" fmla="*/ 1067 h 1067"/>
                  <a:gd name="T2" fmla="*/ 0 w 3081"/>
                  <a:gd name="T3" fmla="*/ 1067 h 1067"/>
                  <a:gd name="T4" fmla="*/ 0 w 3081"/>
                  <a:gd name="T5" fmla="*/ 0 h 1067"/>
                  <a:gd name="T6" fmla="*/ 0 60000 65536"/>
                  <a:gd name="T7" fmla="*/ 0 60000 65536"/>
                  <a:gd name="T8" fmla="*/ 0 60000 65536"/>
                  <a:gd name="T9" fmla="*/ 0 w 3081"/>
                  <a:gd name="T10" fmla="*/ 0 h 1067"/>
                  <a:gd name="T11" fmla="*/ 3081 w 3081"/>
                  <a:gd name="T12" fmla="*/ 1067 h 1067"/>
                </a:gdLst>
                <a:ahLst/>
                <a:cxnLst>
                  <a:cxn ang="T6">
                    <a:pos x="T0" y="T1"/>
                  </a:cxn>
                  <a:cxn ang="T7">
                    <a:pos x="T2" y="T3"/>
                  </a:cxn>
                  <a:cxn ang="T8">
                    <a:pos x="T4" y="T5"/>
                  </a:cxn>
                </a:cxnLst>
                <a:rect l="T9" t="T10" r="T11" b="T12"/>
                <a:pathLst>
                  <a:path w="3081" h="1067">
                    <a:moveTo>
                      <a:pt x="3081" y="1067"/>
                    </a:moveTo>
                    <a:lnTo>
                      <a:pt x="0" y="1067"/>
                    </a:lnTo>
                    <a:lnTo>
                      <a:pt x="0" y="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74" name="Freeform 98"/>
              <p:cNvSpPr>
                <a:spLocks/>
              </p:cNvSpPr>
              <p:nvPr/>
            </p:nvSpPr>
            <p:spPr bwMode="auto">
              <a:xfrm>
                <a:off x="3066" y="1627"/>
                <a:ext cx="169" cy="807"/>
              </a:xfrm>
              <a:custGeom>
                <a:avLst/>
                <a:gdLst>
                  <a:gd name="T0" fmla="*/ 1722 w 1722"/>
                  <a:gd name="T1" fmla="*/ 3200 h 3200"/>
                  <a:gd name="T2" fmla="*/ 0 w 1722"/>
                  <a:gd name="T3" fmla="*/ 3200 h 3200"/>
                  <a:gd name="T4" fmla="*/ 0 w 1722"/>
                  <a:gd name="T5" fmla="*/ 0 h 3200"/>
                  <a:gd name="T6" fmla="*/ 0 60000 65536"/>
                  <a:gd name="T7" fmla="*/ 0 60000 65536"/>
                  <a:gd name="T8" fmla="*/ 0 60000 65536"/>
                  <a:gd name="T9" fmla="*/ 0 w 1722"/>
                  <a:gd name="T10" fmla="*/ 0 h 3200"/>
                  <a:gd name="T11" fmla="*/ 1722 w 1722"/>
                  <a:gd name="T12" fmla="*/ 3200 h 3200"/>
                </a:gdLst>
                <a:ahLst/>
                <a:cxnLst>
                  <a:cxn ang="T6">
                    <a:pos x="T0" y="T1"/>
                  </a:cxn>
                  <a:cxn ang="T7">
                    <a:pos x="T2" y="T3"/>
                  </a:cxn>
                  <a:cxn ang="T8">
                    <a:pos x="T4" y="T5"/>
                  </a:cxn>
                </a:cxnLst>
                <a:rect l="T9" t="T10" r="T11" b="T12"/>
                <a:pathLst>
                  <a:path w="1722" h="3200">
                    <a:moveTo>
                      <a:pt x="1722" y="3200"/>
                    </a:moveTo>
                    <a:lnTo>
                      <a:pt x="0" y="3200"/>
                    </a:lnTo>
                    <a:lnTo>
                      <a:pt x="0" y="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75" name="Freeform 99"/>
              <p:cNvSpPr>
                <a:spLocks/>
              </p:cNvSpPr>
              <p:nvPr/>
            </p:nvSpPr>
            <p:spPr bwMode="auto">
              <a:xfrm>
                <a:off x="3905" y="416"/>
                <a:ext cx="151" cy="269"/>
              </a:xfrm>
              <a:custGeom>
                <a:avLst/>
                <a:gdLst>
                  <a:gd name="T0" fmla="*/ 1541 w 1541"/>
                  <a:gd name="T1" fmla="*/ 1067 h 1067"/>
                  <a:gd name="T2" fmla="*/ 0 w 1541"/>
                  <a:gd name="T3" fmla="*/ 1067 h 1067"/>
                  <a:gd name="T4" fmla="*/ 0 w 1541"/>
                  <a:gd name="T5" fmla="*/ 0 h 1067"/>
                  <a:gd name="T6" fmla="*/ 0 60000 65536"/>
                  <a:gd name="T7" fmla="*/ 0 60000 65536"/>
                  <a:gd name="T8" fmla="*/ 0 60000 65536"/>
                  <a:gd name="T9" fmla="*/ 0 w 1541"/>
                  <a:gd name="T10" fmla="*/ 0 h 1067"/>
                  <a:gd name="T11" fmla="*/ 1541 w 1541"/>
                  <a:gd name="T12" fmla="*/ 1067 h 1067"/>
                </a:gdLst>
                <a:ahLst/>
                <a:cxnLst>
                  <a:cxn ang="T6">
                    <a:pos x="T0" y="T1"/>
                  </a:cxn>
                  <a:cxn ang="T7">
                    <a:pos x="T2" y="T3"/>
                  </a:cxn>
                  <a:cxn ang="T8">
                    <a:pos x="T4" y="T5"/>
                  </a:cxn>
                </a:cxnLst>
                <a:rect l="T9" t="T10" r="T11" b="T12"/>
                <a:pathLst>
                  <a:path w="1541" h="1067">
                    <a:moveTo>
                      <a:pt x="1541" y="1067"/>
                    </a:moveTo>
                    <a:lnTo>
                      <a:pt x="0" y="1067"/>
                    </a:lnTo>
                    <a:lnTo>
                      <a:pt x="0" y="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76" name="Line 100"/>
              <p:cNvSpPr>
                <a:spLocks noChangeShapeType="1"/>
              </p:cNvSpPr>
              <p:nvPr/>
            </p:nvSpPr>
            <p:spPr bwMode="auto">
              <a:xfrm>
                <a:off x="2389" y="3208"/>
                <a:ext cx="33" cy="1"/>
              </a:xfrm>
              <a:prstGeom prst="line">
                <a:avLst/>
              </a:prstGeom>
              <a:noFill/>
              <a:ln w="3175" cap="rnd">
                <a:solidFill>
                  <a:schemeClr val="tx1"/>
                </a:solidFill>
                <a:round/>
                <a:headEnd/>
                <a:tailEnd/>
              </a:ln>
              <a:extLst>
                <a:ext uri="{909E8E84-426E-40DD-AFC4-6F175D3DCCD1}">
                  <a14:hiddenFill xmlns:a14="http://schemas.microsoft.com/office/drawing/2010/main">
                    <a:noFill/>
                  </a14:hiddenFill>
                </a:ext>
              </a:extLst>
            </p:spPr>
            <p:txBody>
              <a:bodyPr/>
              <a:lstStyle/>
              <a:p>
                <a:endParaRPr lang="es-ES" sz="1200">
                  <a:latin typeface="Times New Roman" pitchFamily="18" charset="0"/>
                  <a:cs typeface="Times New Roman" pitchFamily="18" charset="0"/>
                </a:endParaRPr>
              </a:p>
            </p:txBody>
          </p:sp>
          <p:sp>
            <p:nvSpPr>
              <p:cNvPr id="4277" name="Freeform 101"/>
              <p:cNvSpPr>
                <a:spLocks/>
              </p:cNvSpPr>
              <p:nvPr/>
            </p:nvSpPr>
            <p:spPr bwMode="auto">
              <a:xfrm>
                <a:off x="3066" y="820"/>
                <a:ext cx="566" cy="807"/>
              </a:xfrm>
              <a:custGeom>
                <a:avLst/>
                <a:gdLst>
                  <a:gd name="T0" fmla="*/ 5768 w 5768"/>
                  <a:gd name="T1" fmla="*/ 0 h 3200"/>
                  <a:gd name="T2" fmla="*/ 0 w 5768"/>
                  <a:gd name="T3" fmla="*/ 0 h 3200"/>
                  <a:gd name="T4" fmla="*/ 0 w 5768"/>
                  <a:gd name="T5" fmla="*/ 3200 h 3200"/>
                  <a:gd name="T6" fmla="*/ 0 60000 65536"/>
                  <a:gd name="T7" fmla="*/ 0 60000 65536"/>
                  <a:gd name="T8" fmla="*/ 0 60000 65536"/>
                  <a:gd name="T9" fmla="*/ 0 w 5768"/>
                  <a:gd name="T10" fmla="*/ 0 h 3200"/>
                  <a:gd name="T11" fmla="*/ 5768 w 5768"/>
                  <a:gd name="T12" fmla="*/ 3200 h 3200"/>
                </a:gdLst>
                <a:ahLst/>
                <a:cxnLst>
                  <a:cxn ang="T6">
                    <a:pos x="T0" y="T1"/>
                  </a:cxn>
                  <a:cxn ang="T7">
                    <a:pos x="T2" y="T3"/>
                  </a:cxn>
                  <a:cxn ang="T8">
                    <a:pos x="T4" y="T5"/>
                  </a:cxn>
                </a:cxnLst>
                <a:rect l="T9" t="T10" r="T11" b="T12"/>
                <a:pathLst>
                  <a:path w="5768" h="3200">
                    <a:moveTo>
                      <a:pt x="5768" y="0"/>
                    </a:moveTo>
                    <a:lnTo>
                      <a:pt x="0" y="0"/>
                    </a:lnTo>
                    <a:lnTo>
                      <a:pt x="0" y="320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78" name="Freeform 102"/>
              <p:cNvSpPr>
                <a:spLocks/>
              </p:cNvSpPr>
              <p:nvPr/>
            </p:nvSpPr>
            <p:spPr bwMode="auto">
              <a:xfrm>
                <a:off x="3632" y="416"/>
                <a:ext cx="273" cy="404"/>
              </a:xfrm>
              <a:custGeom>
                <a:avLst/>
                <a:gdLst>
                  <a:gd name="T0" fmla="*/ 2780 w 2780"/>
                  <a:gd name="T1" fmla="*/ 0 h 1600"/>
                  <a:gd name="T2" fmla="*/ 0 w 2780"/>
                  <a:gd name="T3" fmla="*/ 0 h 1600"/>
                  <a:gd name="T4" fmla="*/ 0 w 2780"/>
                  <a:gd name="T5" fmla="*/ 1600 h 1600"/>
                  <a:gd name="T6" fmla="*/ 0 60000 65536"/>
                  <a:gd name="T7" fmla="*/ 0 60000 65536"/>
                  <a:gd name="T8" fmla="*/ 0 60000 65536"/>
                  <a:gd name="T9" fmla="*/ 0 w 2780"/>
                  <a:gd name="T10" fmla="*/ 0 h 1600"/>
                  <a:gd name="T11" fmla="*/ 2780 w 2780"/>
                  <a:gd name="T12" fmla="*/ 1600 h 1600"/>
                </a:gdLst>
                <a:ahLst/>
                <a:cxnLst>
                  <a:cxn ang="T6">
                    <a:pos x="T0" y="T1"/>
                  </a:cxn>
                  <a:cxn ang="T7">
                    <a:pos x="T2" y="T3"/>
                  </a:cxn>
                  <a:cxn ang="T8">
                    <a:pos x="T4" y="T5"/>
                  </a:cxn>
                </a:cxnLst>
                <a:rect l="T9" t="T10" r="T11" b="T12"/>
                <a:pathLst>
                  <a:path w="2780" h="1600">
                    <a:moveTo>
                      <a:pt x="2780" y="0"/>
                    </a:moveTo>
                    <a:lnTo>
                      <a:pt x="0" y="0"/>
                    </a:lnTo>
                    <a:lnTo>
                      <a:pt x="0" y="160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79" name="Freeform 103"/>
              <p:cNvSpPr>
                <a:spLocks/>
              </p:cNvSpPr>
              <p:nvPr/>
            </p:nvSpPr>
            <p:spPr bwMode="auto">
              <a:xfrm>
                <a:off x="2422" y="2502"/>
                <a:ext cx="475" cy="706"/>
              </a:xfrm>
              <a:custGeom>
                <a:avLst/>
                <a:gdLst>
                  <a:gd name="T0" fmla="*/ 4847 w 4847"/>
                  <a:gd name="T1" fmla="*/ 0 h 2800"/>
                  <a:gd name="T2" fmla="*/ 0 w 4847"/>
                  <a:gd name="T3" fmla="*/ 0 h 2800"/>
                  <a:gd name="T4" fmla="*/ 0 w 4847"/>
                  <a:gd name="T5" fmla="*/ 2800 h 2800"/>
                  <a:gd name="T6" fmla="*/ 0 60000 65536"/>
                  <a:gd name="T7" fmla="*/ 0 60000 65536"/>
                  <a:gd name="T8" fmla="*/ 0 60000 65536"/>
                  <a:gd name="T9" fmla="*/ 0 w 4847"/>
                  <a:gd name="T10" fmla="*/ 0 h 2800"/>
                  <a:gd name="T11" fmla="*/ 4847 w 4847"/>
                  <a:gd name="T12" fmla="*/ 2800 h 2800"/>
                </a:gdLst>
                <a:ahLst/>
                <a:cxnLst>
                  <a:cxn ang="T6">
                    <a:pos x="T0" y="T1"/>
                  </a:cxn>
                  <a:cxn ang="T7">
                    <a:pos x="T2" y="T3"/>
                  </a:cxn>
                  <a:cxn ang="T8">
                    <a:pos x="T4" y="T5"/>
                  </a:cxn>
                </a:cxnLst>
                <a:rect l="T9" t="T10" r="T11" b="T12"/>
                <a:pathLst>
                  <a:path w="4847" h="2800">
                    <a:moveTo>
                      <a:pt x="4847" y="0"/>
                    </a:moveTo>
                    <a:lnTo>
                      <a:pt x="0" y="0"/>
                    </a:lnTo>
                    <a:lnTo>
                      <a:pt x="0" y="280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80" name="Freeform 104"/>
              <p:cNvSpPr>
                <a:spLocks/>
              </p:cNvSpPr>
              <p:nvPr/>
            </p:nvSpPr>
            <p:spPr bwMode="auto">
              <a:xfrm>
                <a:off x="2422" y="3208"/>
                <a:ext cx="475" cy="707"/>
              </a:xfrm>
              <a:custGeom>
                <a:avLst/>
                <a:gdLst>
                  <a:gd name="T0" fmla="*/ 4847 w 4847"/>
                  <a:gd name="T1" fmla="*/ 2800 h 2800"/>
                  <a:gd name="T2" fmla="*/ 0 w 4847"/>
                  <a:gd name="T3" fmla="*/ 2800 h 2800"/>
                  <a:gd name="T4" fmla="*/ 0 w 4847"/>
                  <a:gd name="T5" fmla="*/ 0 h 2800"/>
                  <a:gd name="T6" fmla="*/ 0 60000 65536"/>
                  <a:gd name="T7" fmla="*/ 0 60000 65536"/>
                  <a:gd name="T8" fmla="*/ 0 60000 65536"/>
                  <a:gd name="T9" fmla="*/ 0 w 4847"/>
                  <a:gd name="T10" fmla="*/ 0 h 2800"/>
                  <a:gd name="T11" fmla="*/ 4847 w 4847"/>
                  <a:gd name="T12" fmla="*/ 2800 h 2800"/>
                </a:gdLst>
                <a:ahLst/>
                <a:cxnLst>
                  <a:cxn ang="T6">
                    <a:pos x="T0" y="T1"/>
                  </a:cxn>
                  <a:cxn ang="T7">
                    <a:pos x="T2" y="T3"/>
                  </a:cxn>
                  <a:cxn ang="T8">
                    <a:pos x="T4" y="T5"/>
                  </a:cxn>
                </a:cxnLst>
                <a:rect l="T9" t="T10" r="T11" b="T12"/>
                <a:pathLst>
                  <a:path w="4847" h="2800">
                    <a:moveTo>
                      <a:pt x="4847" y="2800"/>
                    </a:moveTo>
                    <a:lnTo>
                      <a:pt x="0" y="2800"/>
                    </a:lnTo>
                    <a:lnTo>
                      <a:pt x="0" y="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81" name="Freeform 105"/>
              <p:cNvSpPr>
                <a:spLocks/>
              </p:cNvSpPr>
              <p:nvPr/>
            </p:nvSpPr>
            <p:spPr bwMode="auto">
              <a:xfrm>
                <a:off x="3235" y="2434"/>
                <a:ext cx="394" cy="404"/>
              </a:xfrm>
              <a:custGeom>
                <a:avLst/>
                <a:gdLst>
                  <a:gd name="T0" fmla="*/ 4017 w 4017"/>
                  <a:gd name="T1" fmla="*/ 1600 h 1600"/>
                  <a:gd name="T2" fmla="*/ 0 w 4017"/>
                  <a:gd name="T3" fmla="*/ 1600 h 1600"/>
                  <a:gd name="T4" fmla="*/ 0 w 4017"/>
                  <a:gd name="T5" fmla="*/ 0 h 1600"/>
                  <a:gd name="T6" fmla="*/ 0 60000 65536"/>
                  <a:gd name="T7" fmla="*/ 0 60000 65536"/>
                  <a:gd name="T8" fmla="*/ 0 60000 65536"/>
                  <a:gd name="T9" fmla="*/ 0 w 4017"/>
                  <a:gd name="T10" fmla="*/ 0 h 1600"/>
                  <a:gd name="T11" fmla="*/ 4017 w 4017"/>
                  <a:gd name="T12" fmla="*/ 1600 h 1600"/>
                </a:gdLst>
                <a:ahLst/>
                <a:cxnLst>
                  <a:cxn ang="T6">
                    <a:pos x="T0" y="T1"/>
                  </a:cxn>
                  <a:cxn ang="T7">
                    <a:pos x="T2" y="T3"/>
                  </a:cxn>
                  <a:cxn ang="T8">
                    <a:pos x="T4" y="T5"/>
                  </a:cxn>
                </a:cxnLst>
                <a:rect l="T9" t="T10" r="T11" b="T12"/>
                <a:pathLst>
                  <a:path w="4017" h="1600">
                    <a:moveTo>
                      <a:pt x="4017" y="1600"/>
                    </a:moveTo>
                    <a:lnTo>
                      <a:pt x="0" y="1600"/>
                    </a:lnTo>
                    <a:lnTo>
                      <a:pt x="0" y="0"/>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82" name="Freeform 106"/>
              <p:cNvSpPr>
                <a:spLocks/>
              </p:cNvSpPr>
              <p:nvPr/>
            </p:nvSpPr>
            <p:spPr bwMode="auto">
              <a:xfrm>
                <a:off x="3905" y="147"/>
                <a:ext cx="231" cy="269"/>
              </a:xfrm>
              <a:custGeom>
                <a:avLst/>
                <a:gdLst>
                  <a:gd name="T0" fmla="*/ 2359 w 2359"/>
                  <a:gd name="T1" fmla="*/ 0 h 1066"/>
                  <a:gd name="T2" fmla="*/ 0 w 2359"/>
                  <a:gd name="T3" fmla="*/ 0 h 1066"/>
                  <a:gd name="T4" fmla="*/ 0 w 2359"/>
                  <a:gd name="T5" fmla="*/ 1066 h 1066"/>
                  <a:gd name="T6" fmla="*/ 0 60000 65536"/>
                  <a:gd name="T7" fmla="*/ 0 60000 65536"/>
                  <a:gd name="T8" fmla="*/ 0 60000 65536"/>
                  <a:gd name="T9" fmla="*/ 0 w 2359"/>
                  <a:gd name="T10" fmla="*/ 0 h 1066"/>
                  <a:gd name="T11" fmla="*/ 2359 w 2359"/>
                  <a:gd name="T12" fmla="*/ 1066 h 1066"/>
                </a:gdLst>
                <a:ahLst/>
                <a:cxnLst>
                  <a:cxn ang="T6">
                    <a:pos x="T0" y="T1"/>
                  </a:cxn>
                  <a:cxn ang="T7">
                    <a:pos x="T2" y="T3"/>
                  </a:cxn>
                  <a:cxn ang="T8">
                    <a:pos x="T4" y="T5"/>
                  </a:cxn>
                </a:cxnLst>
                <a:rect l="T9" t="T10" r="T11" b="T12"/>
                <a:pathLst>
                  <a:path w="2359" h="1066">
                    <a:moveTo>
                      <a:pt x="2359" y="0"/>
                    </a:moveTo>
                    <a:lnTo>
                      <a:pt x="0" y="0"/>
                    </a:lnTo>
                    <a:lnTo>
                      <a:pt x="0" y="1066"/>
                    </a:lnTo>
                  </a:path>
                </a:pathLst>
              </a:custGeom>
              <a:noFill/>
              <a:ln w="3175"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grpSp>
        <p:grpSp>
          <p:nvGrpSpPr>
            <p:cNvPr id="4113" name="Agrupar 29"/>
            <p:cNvGrpSpPr>
              <a:grpSpLocks/>
            </p:cNvGrpSpPr>
            <p:nvPr/>
          </p:nvGrpSpPr>
          <p:grpSpPr bwMode="auto">
            <a:xfrm>
              <a:off x="11488738" y="441620"/>
              <a:ext cx="490537" cy="1909590"/>
              <a:chOff x="11330128" y="428020"/>
              <a:chExt cx="490466" cy="2706792"/>
            </a:xfrm>
          </p:grpSpPr>
          <p:sp>
            <p:nvSpPr>
              <p:cNvPr id="278" name="Elipse 2"/>
              <p:cNvSpPr/>
              <p:nvPr/>
            </p:nvSpPr>
            <p:spPr>
              <a:xfrm>
                <a:off x="11330128" y="3015678"/>
                <a:ext cx="315866" cy="119134"/>
              </a:xfrm>
              <a:prstGeom prst="ellipse">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es-ES" sz="1200" dirty="0">
                    <a:solidFill>
                      <a:schemeClr val="tx1"/>
                    </a:solidFill>
                    <a:latin typeface="Times New Roman" pitchFamily="18" charset="0"/>
                    <a:cs typeface="Times New Roman" pitchFamily="18" charset="0"/>
                  </a:rPr>
                  <a:t>D</a:t>
                </a:r>
              </a:p>
            </p:txBody>
          </p:sp>
          <p:sp>
            <p:nvSpPr>
              <p:cNvPr id="4248" name="Elipse 2"/>
              <p:cNvSpPr>
                <a:spLocks noChangeArrowheads="1"/>
              </p:cNvSpPr>
              <p:nvPr/>
            </p:nvSpPr>
            <p:spPr bwMode="auto">
              <a:xfrm>
                <a:off x="11350463" y="2184971"/>
                <a:ext cx="295452" cy="123976"/>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s-ES" altLang="es-ES" sz="1200">
                    <a:latin typeface="Times New Roman" pitchFamily="18" charset="0"/>
                    <a:cs typeface="Times New Roman" pitchFamily="18" charset="0"/>
                  </a:rPr>
                  <a:t>G</a:t>
                </a:r>
              </a:p>
            </p:txBody>
          </p:sp>
          <p:sp>
            <p:nvSpPr>
              <p:cNvPr id="4249" name="Rectángulo 281"/>
              <p:cNvSpPr>
                <a:spLocks noChangeArrowheads="1"/>
              </p:cNvSpPr>
              <p:nvPr/>
            </p:nvSpPr>
            <p:spPr bwMode="auto">
              <a:xfrm>
                <a:off x="11360420" y="829694"/>
                <a:ext cx="293676" cy="30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A</a:t>
                </a:r>
              </a:p>
            </p:txBody>
          </p:sp>
          <p:sp>
            <p:nvSpPr>
              <p:cNvPr id="4250" name="Rectángulo 282"/>
              <p:cNvSpPr>
                <a:spLocks noChangeArrowheads="1"/>
              </p:cNvSpPr>
              <p:nvPr/>
            </p:nvSpPr>
            <p:spPr bwMode="auto">
              <a:xfrm>
                <a:off x="11350455" y="428020"/>
                <a:ext cx="470139" cy="305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B1</a:t>
                </a:r>
              </a:p>
            </p:txBody>
          </p:sp>
          <p:sp>
            <p:nvSpPr>
              <p:cNvPr id="4251" name="Rectángulo 283"/>
              <p:cNvSpPr>
                <a:spLocks noChangeArrowheads="1"/>
              </p:cNvSpPr>
              <p:nvPr/>
            </p:nvSpPr>
            <p:spPr bwMode="auto">
              <a:xfrm>
                <a:off x="11351085" y="2513339"/>
                <a:ext cx="273091" cy="305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F</a:t>
                </a:r>
              </a:p>
            </p:txBody>
          </p:sp>
        </p:grpSp>
        <p:sp>
          <p:nvSpPr>
            <p:cNvPr id="4114" name="CuadroTexto 17"/>
            <p:cNvSpPr txBox="1">
              <a:spLocks noChangeArrowheads="1"/>
            </p:cNvSpPr>
            <p:nvPr/>
          </p:nvSpPr>
          <p:spPr bwMode="auto">
            <a:xfrm>
              <a:off x="201613" y="1265669"/>
              <a:ext cx="584200" cy="2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b="1">
                  <a:latin typeface="Times New Roman" pitchFamily="18" charset="0"/>
                  <a:cs typeface="Times New Roman" pitchFamily="18" charset="0"/>
                </a:rPr>
                <a:t>A</a:t>
              </a:r>
            </a:p>
          </p:txBody>
        </p:sp>
        <p:sp>
          <p:nvSpPr>
            <p:cNvPr id="4115" name="CuadroTexto 324"/>
            <p:cNvSpPr txBox="1">
              <a:spLocks noChangeArrowheads="1"/>
            </p:cNvSpPr>
            <p:nvPr/>
          </p:nvSpPr>
          <p:spPr bwMode="auto">
            <a:xfrm>
              <a:off x="141288" y="3911904"/>
              <a:ext cx="584200" cy="2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b="1">
                  <a:latin typeface="Times New Roman" pitchFamily="18" charset="0"/>
                  <a:cs typeface="Times New Roman" pitchFamily="18" charset="0"/>
                </a:rPr>
                <a:t>B</a:t>
              </a:r>
            </a:p>
          </p:txBody>
        </p:sp>
        <p:sp>
          <p:nvSpPr>
            <p:cNvPr id="326" name="CuadroTexto 81"/>
            <p:cNvSpPr txBox="1">
              <a:spLocks noChangeArrowheads="1"/>
            </p:cNvSpPr>
            <p:nvPr/>
          </p:nvSpPr>
          <p:spPr bwMode="auto">
            <a:xfrm>
              <a:off x="1027113" y="2963797"/>
              <a:ext cx="3014662" cy="394277"/>
            </a:xfrm>
            <a:prstGeom prst="rect">
              <a:avLst/>
            </a:prstGeom>
            <a:noFill/>
            <a:ln>
              <a:noFill/>
            </a:ln>
            <a:extLst/>
          </p:spPr>
          <p:txBody>
            <a:bodyPr>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187325" indent="-187325" algn="ctr" fontAlgn="auto">
                <a:spcBef>
                  <a:spcPct val="0"/>
                </a:spcBef>
                <a:spcAft>
                  <a:spcPts val="0"/>
                </a:spcAft>
                <a:buFontTx/>
                <a:buAutoNum type="romanUcParenR"/>
                <a:defRPr/>
              </a:pPr>
              <a:r>
                <a:rPr lang="es-ES" altLang="es-ES" sz="1200" b="1" dirty="0">
                  <a:latin typeface="Times New Roman" pitchFamily="18" charset="0"/>
                  <a:cs typeface="Times New Roman" pitchFamily="18" charset="0"/>
                </a:rPr>
                <a:t>Variable positions in</a:t>
              </a:r>
              <a:r>
                <a:rPr lang="es-ES" altLang="es-ES" sz="1200" b="1" dirty="0">
                  <a:solidFill>
                    <a:srgbClr val="FF0000"/>
                  </a:solidFill>
                  <a:latin typeface="Times New Roman" pitchFamily="18" charset="0"/>
                  <a:cs typeface="Times New Roman" pitchFamily="18" charset="0"/>
                </a:rPr>
                <a:t> </a:t>
              </a:r>
              <a:r>
                <a:rPr lang="es-ES" altLang="es-ES" sz="1200" b="1" dirty="0" err="1">
                  <a:latin typeface="Times New Roman" pitchFamily="18" charset="0"/>
                  <a:cs typeface="Times New Roman" pitchFamily="18" charset="0"/>
                </a:rPr>
                <a:t>conserved</a:t>
              </a:r>
              <a:r>
                <a:rPr lang="es-ES" altLang="es-ES" sz="1200" b="1" dirty="0">
                  <a:latin typeface="Times New Roman" pitchFamily="18" charset="0"/>
                  <a:cs typeface="Times New Roman" pitchFamily="18" charset="0"/>
                </a:rPr>
                <a:t> </a:t>
              </a:r>
              <a:r>
                <a:rPr lang="es-ES" altLang="es-ES" sz="1200" b="1" dirty="0" err="1">
                  <a:latin typeface="Times New Roman" pitchFamily="18" charset="0"/>
                  <a:cs typeface="Times New Roman" pitchFamily="18" charset="0"/>
                </a:rPr>
                <a:t>minimal</a:t>
              </a:r>
              <a:r>
                <a:rPr lang="es-ES" altLang="es-ES" sz="1200" b="1" dirty="0">
                  <a:latin typeface="Times New Roman" pitchFamily="18" charset="0"/>
                  <a:cs typeface="Times New Roman" pitchFamily="18" charset="0"/>
                </a:rPr>
                <a:t> </a:t>
              </a:r>
              <a:r>
                <a:rPr lang="es-ES" altLang="es-ES" sz="1200" b="1" dirty="0" err="1">
                  <a:latin typeface="Times New Roman" pitchFamily="18" charset="0"/>
                  <a:cs typeface="Times New Roman" pitchFamily="18" charset="0"/>
                </a:rPr>
                <a:t>genome</a:t>
              </a:r>
              <a:r>
                <a:rPr lang="es-ES" altLang="es-ES" sz="1200" b="1" dirty="0">
                  <a:latin typeface="Times New Roman" pitchFamily="18" charset="0"/>
                  <a:cs typeface="Times New Roman" pitchFamily="18" charset="0"/>
                </a:rPr>
                <a:t> </a:t>
              </a:r>
              <a:r>
                <a:rPr lang="es-ES" altLang="es-ES" sz="1200" dirty="0">
                  <a:latin typeface="Times New Roman" pitchFamily="18" charset="0"/>
                  <a:cs typeface="Times New Roman" pitchFamily="18" charset="0"/>
                </a:rPr>
                <a:t>(42,495 </a:t>
              </a:r>
              <a:r>
                <a:rPr lang="es-ES" altLang="es-ES" sz="1200" dirty="0" err="1">
                  <a:latin typeface="Times New Roman" pitchFamily="18" charset="0"/>
                  <a:cs typeface="Times New Roman" pitchFamily="18" charset="0"/>
                </a:rPr>
                <a:t>sites</a:t>
              </a:r>
              <a:r>
                <a:rPr lang="es-ES" altLang="es-ES" sz="1200" dirty="0">
                  <a:latin typeface="Times New Roman" pitchFamily="18" charset="0"/>
                  <a:cs typeface="Times New Roman" pitchFamily="18" charset="0"/>
                </a:rPr>
                <a:t>) </a:t>
              </a:r>
            </a:p>
          </p:txBody>
        </p:sp>
        <p:sp>
          <p:nvSpPr>
            <p:cNvPr id="4117" name="Rectángulo 3483"/>
            <p:cNvSpPr>
              <a:spLocks noChangeArrowheads="1"/>
            </p:cNvSpPr>
            <p:nvPr/>
          </p:nvSpPr>
          <p:spPr bwMode="auto">
            <a:xfrm>
              <a:off x="2493963" y="5056091"/>
              <a:ext cx="820737" cy="2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dirty="0">
                  <a:latin typeface="Times New Roman" pitchFamily="18" charset="0"/>
                  <a:cs typeface="Times New Roman" pitchFamily="18" charset="0"/>
                </a:rPr>
                <a:t>MRCA</a:t>
              </a:r>
            </a:p>
          </p:txBody>
        </p:sp>
        <p:sp>
          <p:nvSpPr>
            <p:cNvPr id="342" name="Elipse 2"/>
            <p:cNvSpPr/>
            <p:nvPr/>
          </p:nvSpPr>
          <p:spPr>
            <a:xfrm>
              <a:off x="4246563" y="4900357"/>
              <a:ext cx="315912" cy="77866"/>
            </a:xfrm>
            <a:prstGeom prst="ellipse">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es-ES" sz="1200" dirty="0">
                  <a:solidFill>
                    <a:schemeClr val="tx1"/>
                  </a:solidFill>
                  <a:latin typeface="Times New Roman" pitchFamily="18" charset="0"/>
                  <a:cs typeface="Times New Roman" pitchFamily="18" charset="0"/>
                </a:rPr>
                <a:t>D</a:t>
              </a:r>
            </a:p>
          </p:txBody>
        </p:sp>
        <p:sp>
          <p:nvSpPr>
            <p:cNvPr id="4119" name="Elipse 2"/>
            <p:cNvSpPr>
              <a:spLocks noChangeArrowheads="1"/>
            </p:cNvSpPr>
            <p:nvPr/>
          </p:nvSpPr>
          <p:spPr bwMode="auto">
            <a:xfrm>
              <a:off x="4268788" y="4404729"/>
              <a:ext cx="295275" cy="80339"/>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s-ES" altLang="es-ES" sz="1200">
                  <a:latin typeface="Times New Roman" pitchFamily="18" charset="0"/>
                  <a:cs typeface="Times New Roman" pitchFamily="18" charset="0"/>
                </a:rPr>
                <a:t>G</a:t>
              </a:r>
            </a:p>
          </p:txBody>
        </p:sp>
        <p:sp>
          <p:nvSpPr>
            <p:cNvPr id="4120" name="Rectángulo 345"/>
            <p:cNvSpPr>
              <a:spLocks noChangeArrowheads="1"/>
            </p:cNvSpPr>
            <p:nvPr/>
          </p:nvSpPr>
          <p:spPr bwMode="auto">
            <a:xfrm>
              <a:off x="4275138" y="3606285"/>
              <a:ext cx="293687" cy="2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A</a:t>
              </a:r>
            </a:p>
          </p:txBody>
        </p:sp>
        <p:sp>
          <p:nvSpPr>
            <p:cNvPr id="4121" name="Rectángulo 346"/>
            <p:cNvSpPr>
              <a:spLocks noChangeArrowheads="1"/>
            </p:cNvSpPr>
            <p:nvPr/>
          </p:nvSpPr>
          <p:spPr bwMode="auto">
            <a:xfrm>
              <a:off x="4268788" y="3367741"/>
              <a:ext cx="469900" cy="216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B1</a:t>
              </a:r>
            </a:p>
          </p:txBody>
        </p:sp>
        <p:sp>
          <p:nvSpPr>
            <p:cNvPr id="4122" name="Rectángulo 347"/>
            <p:cNvSpPr>
              <a:spLocks noChangeArrowheads="1"/>
            </p:cNvSpPr>
            <p:nvPr/>
          </p:nvSpPr>
          <p:spPr bwMode="auto">
            <a:xfrm>
              <a:off x="4270375" y="4569115"/>
              <a:ext cx="273050" cy="2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F</a:t>
              </a:r>
            </a:p>
          </p:txBody>
        </p:sp>
        <p:sp>
          <p:nvSpPr>
            <p:cNvPr id="349" name="CuadroTexto 81"/>
            <p:cNvSpPr txBox="1">
              <a:spLocks noChangeArrowheads="1"/>
            </p:cNvSpPr>
            <p:nvPr/>
          </p:nvSpPr>
          <p:spPr bwMode="auto">
            <a:xfrm>
              <a:off x="4877452" y="2957790"/>
              <a:ext cx="3387725" cy="507832"/>
            </a:xfrm>
            <a:prstGeom prst="rect">
              <a:avLst/>
            </a:prstGeom>
            <a:noFill/>
            <a:ln>
              <a:noFill/>
            </a:ln>
            <a:extLst/>
          </p:spPr>
          <p:txBody>
            <a:bodyPr>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fontAlgn="auto">
                <a:spcBef>
                  <a:spcPct val="0"/>
                </a:spcBef>
                <a:spcAft>
                  <a:spcPts val="0"/>
                </a:spcAft>
                <a:buFont typeface="Arial" panose="020B0604020202020204" pitchFamily="34" charset="0"/>
                <a:buNone/>
                <a:defRPr/>
              </a:pPr>
              <a:r>
                <a:rPr lang="es-ES" altLang="es-ES" sz="1200" b="1" dirty="0">
                  <a:latin typeface="Times New Roman" pitchFamily="18" charset="0"/>
                  <a:cs typeface="Times New Roman" pitchFamily="18" charset="0"/>
                </a:rPr>
                <a:t>II) Variable positions in </a:t>
              </a:r>
              <a:r>
                <a:rPr lang="es-ES" altLang="es-ES" sz="1200" b="1" dirty="0" err="1">
                  <a:latin typeface="Times New Roman" pitchFamily="18" charset="0"/>
                  <a:cs typeface="Times New Roman" pitchFamily="18" charset="0"/>
                </a:rPr>
                <a:t>conserved</a:t>
              </a:r>
              <a:r>
                <a:rPr lang="es-ES" altLang="es-ES" sz="1200" b="1" dirty="0">
                  <a:latin typeface="Times New Roman" pitchFamily="18" charset="0"/>
                  <a:cs typeface="Times New Roman" pitchFamily="18" charset="0"/>
                </a:rPr>
                <a:t> </a:t>
              </a:r>
              <a:r>
                <a:rPr lang="es-ES" altLang="es-ES" sz="1200" b="1" i="1" dirty="0" err="1">
                  <a:latin typeface="Times New Roman" pitchFamily="18" charset="0"/>
                  <a:cs typeface="Times New Roman" pitchFamily="18" charset="0"/>
                </a:rPr>
                <a:t>Escherichia</a:t>
              </a:r>
              <a:r>
                <a:rPr lang="es-ES" altLang="es-ES" sz="1200" b="1" i="1" dirty="0">
                  <a:latin typeface="Times New Roman" pitchFamily="18" charset="0"/>
                  <a:cs typeface="Times New Roman" pitchFamily="18" charset="0"/>
                </a:rPr>
                <a:t> </a:t>
              </a:r>
              <a:r>
                <a:rPr lang="es-ES" altLang="es-ES" sz="1200" b="1" i="1" dirty="0" err="1">
                  <a:latin typeface="Times New Roman" pitchFamily="18" charset="0"/>
                  <a:cs typeface="Times New Roman" pitchFamily="18" charset="0"/>
                </a:rPr>
                <a:t>genus-</a:t>
              </a:r>
              <a:r>
                <a:rPr lang="es-ES" altLang="es-ES" sz="1200" b="1" dirty="0" err="1">
                  <a:latin typeface="Times New Roman" pitchFamily="18" charset="0"/>
                  <a:cs typeface="Times New Roman" pitchFamily="18" charset="0"/>
                </a:rPr>
                <a:t>core</a:t>
              </a:r>
              <a:r>
                <a:rPr lang="es-ES" altLang="es-ES" sz="1200" b="1" dirty="0">
                  <a:latin typeface="Times New Roman" pitchFamily="18" charset="0"/>
                  <a:cs typeface="Times New Roman" pitchFamily="18" charset="0"/>
                </a:rPr>
                <a:t> </a:t>
              </a:r>
              <a:r>
                <a:rPr lang="es-ES" altLang="es-ES" sz="1200" b="1" dirty="0" err="1">
                  <a:latin typeface="Times New Roman" pitchFamily="18" charset="0"/>
                  <a:cs typeface="Times New Roman" pitchFamily="18" charset="0"/>
                </a:rPr>
                <a:t>genome</a:t>
              </a:r>
              <a:r>
                <a:rPr lang="es-ES" altLang="es-ES" sz="1200" b="1" dirty="0">
                  <a:latin typeface="Times New Roman" pitchFamily="18" charset="0"/>
                  <a:cs typeface="Times New Roman" pitchFamily="18" charset="0"/>
                </a:rPr>
                <a:t> </a:t>
              </a:r>
              <a:r>
                <a:rPr lang="es-ES" altLang="es-ES" sz="1200" dirty="0">
                  <a:latin typeface="Times New Roman" pitchFamily="18" charset="0"/>
                  <a:cs typeface="Times New Roman" pitchFamily="18" charset="0"/>
                </a:rPr>
                <a:t>(150,108 </a:t>
              </a:r>
              <a:r>
                <a:rPr lang="es-ES" altLang="es-ES" sz="1200" dirty="0" err="1">
                  <a:latin typeface="Times New Roman" pitchFamily="18" charset="0"/>
                  <a:cs typeface="Times New Roman" pitchFamily="18" charset="0"/>
                </a:rPr>
                <a:t>sites</a:t>
              </a:r>
              <a:r>
                <a:rPr lang="es-ES" altLang="es-ES" sz="1200" dirty="0">
                  <a:latin typeface="Times New Roman" pitchFamily="18" charset="0"/>
                  <a:cs typeface="Times New Roman" pitchFamily="18" charset="0"/>
                </a:rPr>
                <a:t>) </a:t>
              </a:r>
            </a:p>
          </p:txBody>
        </p:sp>
        <p:sp>
          <p:nvSpPr>
            <p:cNvPr id="352" name="Elipse 2"/>
            <p:cNvSpPr/>
            <p:nvPr/>
          </p:nvSpPr>
          <p:spPr>
            <a:xfrm>
              <a:off x="7840663" y="4905301"/>
              <a:ext cx="314325" cy="77866"/>
            </a:xfrm>
            <a:prstGeom prst="ellipse">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es-ES" sz="1200" dirty="0">
                  <a:solidFill>
                    <a:schemeClr val="tx1"/>
                  </a:solidFill>
                  <a:latin typeface="Times New Roman" pitchFamily="18" charset="0"/>
                  <a:cs typeface="Times New Roman" pitchFamily="18" charset="0"/>
                </a:rPr>
                <a:t>D</a:t>
              </a:r>
            </a:p>
          </p:txBody>
        </p:sp>
        <p:sp>
          <p:nvSpPr>
            <p:cNvPr id="4125" name="Elipse 2"/>
            <p:cNvSpPr>
              <a:spLocks noChangeArrowheads="1"/>
            </p:cNvSpPr>
            <p:nvPr/>
          </p:nvSpPr>
          <p:spPr bwMode="auto">
            <a:xfrm>
              <a:off x="7864475" y="4392369"/>
              <a:ext cx="295275" cy="81575"/>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round/>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s-ES" altLang="es-ES" sz="1200">
                  <a:latin typeface="Times New Roman" pitchFamily="18" charset="0"/>
                  <a:cs typeface="Times New Roman" pitchFamily="18" charset="0"/>
                </a:rPr>
                <a:t>G</a:t>
              </a:r>
            </a:p>
          </p:txBody>
        </p:sp>
        <p:sp>
          <p:nvSpPr>
            <p:cNvPr id="4126" name="Rectángulo 355"/>
            <p:cNvSpPr>
              <a:spLocks noChangeArrowheads="1"/>
            </p:cNvSpPr>
            <p:nvPr/>
          </p:nvSpPr>
          <p:spPr bwMode="auto">
            <a:xfrm>
              <a:off x="7872413" y="3597634"/>
              <a:ext cx="293687" cy="2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A</a:t>
              </a:r>
            </a:p>
          </p:txBody>
        </p:sp>
        <p:sp>
          <p:nvSpPr>
            <p:cNvPr id="4127" name="Rectángulo 356"/>
            <p:cNvSpPr>
              <a:spLocks noChangeArrowheads="1"/>
            </p:cNvSpPr>
            <p:nvPr/>
          </p:nvSpPr>
          <p:spPr bwMode="auto">
            <a:xfrm>
              <a:off x="7864475" y="3362797"/>
              <a:ext cx="469900" cy="216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B1</a:t>
              </a:r>
            </a:p>
          </p:txBody>
        </p:sp>
        <p:sp>
          <p:nvSpPr>
            <p:cNvPr id="4128" name="Rectángulo 357"/>
            <p:cNvSpPr>
              <a:spLocks noChangeArrowheads="1"/>
            </p:cNvSpPr>
            <p:nvPr/>
          </p:nvSpPr>
          <p:spPr bwMode="auto">
            <a:xfrm>
              <a:off x="7862888" y="4571586"/>
              <a:ext cx="273050" cy="2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F</a:t>
              </a:r>
            </a:p>
          </p:txBody>
        </p:sp>
        <p:grpSp>
          <p:nvGrpSpPr>
            <p:cNvPr id="12" name="Agrupar 362"/>
            <p:cNvGrpSpPr/>
            <p:nvPr/>
          </p:nvGrpSpPr>
          <p:grpSpPr>
            <a:xfrm>
              <a:off x="11489624" y="3367155"/>
              <a:ext cx="492077" cy="1607398"/>
              <a:chOff x="4240839" y="330873"/>
              <a:chExt cx="492077" cy="2593209"/>
            </a:xfrm>
            <a:noFill/>
          </p:grpSpPr>
          <p:sp>
            <p:nvSpPr>
              <p:cNvPr id="364" name="Elipse 2"/>
              <p:cNvSpPr/>
              <p:nvPr/>
            </p:nvSpPr>
            <p:spPr>
              <a:xfrm>
                <a:off x="4240839" y="2804505"/>
                <a:ext cx="315147" cy="119577"/>
              </a:xfrm>
              <a:prstGeom prst="ellipse">
                <a:avLst/>
              </a:prstGeom>
              <a:grp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r>
                  <a:rPr lang="es-ES" sz="1200" dirty="0">
                    <a:solidFill>
                      <a:schemeClr val="tx1"/>
                    </a:solidFill>
                    <a:latin typeface="Times New Roman" pitchFamily="18" charset="0"/>
                    <a:cs typeface="Times New Roman" pitchFamily="18" charset="0"/>
                  </a:rPr>
                  <a:t>D</a:t>
                </a:r>
              </a:p>
            </p:txBody>
          </p:sp>
          <p:sp>
            <p:nvSpPr>
              <p:cNvPr id="367" name="Elipse 2"/>
              <p:cNvSpPr>
                <a:spLocks noChangeArrowheads="1"/>
              </p:cNvSpPr>
              <p:nvPr/>
            </p:nvSpPr>
            <p:spPr bwMode="auto">
              <a:xfrm>
                <a:off x="4260155" y="1996413"/>
                <a:ext cx="295452" cy="123976"/>
              </a:xfrm>
              <a:prstGeom prst="ellipse">
                <a:avLst/>
              </a:prstGeom>
              <a:grpFill/>
              <a:ln w="25400" algn="ctr">
                <a:noFill/>
                <a:round/>
                <a:headEnd/>
                <a:tailEnd/>
              </a:ln>
            </p:spPr>
            <p:txBody>
              <a:bodyPr anchor="ctr"/>
              <a:lstStyle/>
              <a:p>
                <a:pPr algn="ctr" fontAlgn="auto">
                  <a:spcBef>
                    <a:spcPts val="0"/>
                  </a:spcBef>
                  <a:spcAft>
                    <a:spcPts val="0"/>
                  </a:spcAft>
                  <a:defRPr/>
                </a:pPr>
                <a:r>
                  <a:rPr lang="es-ES" sz="1200" dirty="0">
                    <a:latin typeface="Times New Roman" pitchFamily="18" charset="0"/>
                    <a:cs typeface="Times New Roman" pitchFamily="18" charset="0"/>
                  </a:rPr>
                  <a:t>G</a:t>
                </a:r>
              </a:p>
            </p:txBody>
          </p:sp>
          <p:sp>
            <p:nvSpPr>
              <p:cNvPr id="368" name="Rectángulo 367"/>
              <p:cNvSpPr/>
              <p:nvPr/>
            </p:nvSpPr>
            <p:spPr>
              <a:xfrm>
                <a:off x="4274122" y="708407"/>
                <a:ext cx="293676" cy="347929"/>
              </a:xfrm>
              <a:prstGeom prst="rect">
                <a:avLst/>
              </a:prstGeom>
              <a:grpFill/>
            </p:spPr>
            <p:txBody>
              <a:bodyPr>
                <a:spAutoFit/>
              </a:bodyPr>
              <a:lstStyle/>
              <a:p>
                <a:pPr fontAlgn="auto">
                  <a:spcBef>
                    <a:spcPts val="0"/>
                  </a:spcBef>
                  <a:spcAft>
                    <a:spcPts val="0"/>
                  </a:spcAft>
                  <a:defRPr/>
                </a:pPr>
                <a:r>
                  <a:rPr lang="es-ES" sz="1200" dirty="0">
                    <a:latin typeface="Times New Roman" pitchFamily="18" charset="0"/>
                    <a:cs typeface="Times New Roman" pitchFamily="18" charset="0"/>
                  </a:rPr>
                  <a:t>A</a:t>
                </a:r>
              </a:p>
            </p:txBody>
          </p:sp>
          <p:sp>
            <p:nvSpPr>
              <p:cNvPr id="369" name="Rectángulo 368"/>
              <p:cNvSpPr/>
              <p:nvPr/>
            </p:nvSpPr>
            <p:spPr>
              <a:xfrm>
                <a:off x="4262777" y="330873"/>
                <a:ext cx="470139" cy="347929"/>
              </a:xfrm>
              <a:prstGeom prst="rect">
                <a:avLst/>
              </a:prstGeom>
              <a:grpFill/>
            </p:spPr>
            <p:txBody>
              <a:bodyPr>
                <a:spAutoFit/>
              </a:bodyPr>
              <a:lstStyle/>
              <a:p>
                <a:pPr fontAlgn="auto">
                  <a:spcBef>
                    <a:spcPts val="0"/>
                  </a:spcBef>
                  <a:spcAft>
                    <a:spcPts val="0"/>
                  </a:spcAft>
                  <a:defRPr/>
                </a:pPr>
                <a:r>
                  <a:rPr lang="es-ES" sz="1200" dirty="0">
                    <a:latin typeface="Times New Roman" pitchFamily="18" charset="0"/>
                    <a:cs typeface="Times New Roman" pitchFamily="18" charset="0"/>
                  </a:rPr>
                  <a:t>B1</a:t>
                </a:r>
              </a:p>
            </p:txBody>
          </p:sp>
          <p:sp>
            <p:nvSpPr>
              <p:cNvPr id="370" name="Rectángulo 369"/>
              <p:cNvSpPr/>
              <p:nvPr/>
            </p:nvSpPr>
            <p:spPr>
              <a:xfrm>
                <a:off x="4262489" y="2266341"/>
                <a:ext cx="273091" cy="347929"/>
              </a:xfrm>
              <a:prstGeom prst="rect">
                <a:avLst/>
              </a:prstGeom>
              <a:grpFill/>
            </p:spPr>
            <p:txBody>
              <a:bodyPr>
                <a:spAutoFit/>
              </a:bodyPr>
              <a:lstStyle/>
              <a:p>
                <a:pPr fontAlgn="auto">
                  <a:spcBef>
                    <a:spcPts val="0"/>
                  </a:spcBef>
                  <a:spcAft>
                    <a:spcPts val="0"/>
                  </a:spcAft>
                  <a:defRPr/>
                </a:pPr>
                <a:r>
                  <a:rPr lang="es-ES" sz="1200" dirty="0">
                    <a:latin typeface="Times New Roman" pitchFamily="18" charset="0"/>
                    <a:cs typeface="Times New Roman" pitchFamily="18" charset="0"/>
                  </a:rPr>
                  <a:t>F</a:t>
                </a:r>
              </a:p>
            </p:txBody>
          </p:sp>
        </p:grpSp>
        <p:sp>
          <p:nvSpPr>
            <p:cNvPr id="371" name="CuadroTexto 81"/>
            <p:cNvSpPr txBox="1">
              <a:spLocks noChangeArrowheads="1"/>
            </p:cNvSpPr>
            <p:nvPr/>
          </p:nvSpPr>
          <p:spPr bwMode="auto">
            <a:xfrm>
              <a:off x="8532813" y="2957360"/>
              <a:ext cx="2990850" cy="395637"/>
            </a:xfrm>
            <a:prstGeom prst="rect">
              <a:avLst/>
            </a:prstGeom>
            <a:noFill/>
            <a:ln>
              <a:noFill/>
            </a:ln>
            <a:extLst/>
          </p:spPr>
          <p:txBody>
            <a:bodyPr>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fontAlgn="auto">
                <a:spcBef>
                  <a:spcPct val="0"/>
                </a:spcBef>
                <a:spcAft>
                  <a:spcPts val="0"/>
                </a:spcAft>
                <a:buFont typeface="Arial" panose="020B0604020202020204" pitchFamily="34" charset="0"/>
                <a:buNone/>
                <a:defRPr/>
              </a:pPr>
              <a:r>
                <a:rPr lang="es-ES" altLang="es-ES" sz="1200" b="1" dirty="0">
                  <a:latin typeface="Times New Roman" pitchFamily="18" charset="0"/>
                  <a:cs typeface="Times New Roman" pitchFamily="18" charset="0"/>
                </a:rPr>
                <a:t>III) Variable positions in </a:t>
              </a:r>
              <a:r>
                <a:rPr lang="es-ES" altLang="es-ES" sz="1200" b="1" dirty="0" err="1">
                  <a:latin typeface="Times New Roman" pitchFamily="18" charset="0"/>
                  <a:cs typeface="Times New Roman" pitchFamily="18" charset="0"/>
                </a:rPr>
                <a:t>conserved</a:t>
              </a:r>
              <a:r>
                <a:rPr lang="es-ES" altLang="es-ES" sz="1200" b="1" dirty="0">
                  <a:latin typeface="Times New Roman" pitchFamily="18" charset="0"/>
                  <a:cs typeface="Times New Roman" pitchFamily="18" charset="0"/>
                </a:rPr>
                <a:t> </a:t>
              </a:r>
              <a:r>
                <a:rPr lang="es-ES" altLang="es-ES" sz="1200" b="1" i="1" dirty="0">
                  <a:latin typeface="Times New Roman" pitchFamily="18" charset="0"/>
                  <a:cs typeface="Times New Roman" pitchFamily="18" charset="0"/>
                </a:rPr>
                <a:t>E. </a:t>
              </a:r>
              <a:r>
                <a:rPr lang="es-ES" altLang="es-ES" sz="1200" b="1" i="1" dirty="0" err="1">
                  <a:latin typeface="Times New Roman" pitchFamily="18" charset="0"/>
                  <a:cs typeface="Times New Roman" pitchFamily="18" charset="0"/>
                </a:rPr>
                <a:t>coli</a:t>
              </a:r>
              <a:r>
                <a:rPr lang="es-ES" altLang="es-ES" sz="1200" b="1" i="1" dirty="0">
                  <a:latin typeface="Times New Roman" pitchFamily="18" charset="0"/>
                  <a:cs typeface="Times New Roman" pitchFamily="18" charset="0"/>
                </a:rPr>
                <a:t> </a:t>
              </a:r>
              <a:r>
                <a:rPr lang="es-ES" altLang="es-ES" sz="1200" b="1" i="1" dirty="0" err="1">
                  <a:latin typeface="Times New Roman" pitchFamily="18" charset="0"/>
                  <a:cs typeface="Times New Roman" pitchFamily="18" charset="0"/>
                </a:rPr>
                <a:t>species-</a:t>
              </a:r>
              <a:r>
                <a:rPr lang="es-ES" altLang="es-ES" sz="1200" b="1" dirty="0" err="1">
                  <a:latin typeface="Times New Roman" pitchFamily="18" charset="0"/>
                  <a:cs typeface="Times New Roman" pitchFamily="18" charset="0"/>
                </a:rPr>
                <a:t>core</a:t>
              </a:r>
              <a:r>
                <a:rPr lang="es-ES" altLang="es-ES" sz="1200" b="1" dirty="0">
                  <a:latin typeface="Times New Roman" pitchFamily="18" charset="0"/>
                  <a:cs typeface="Times New Roman" pitchFamily="18" charset="0"/>
                </a:rPr>
                <a:t> </a:t>
              </a:r>
              <a:r>
                <a:rPr lang="es-ES" altLang="es-ES" sz="1200" b="1" dirty="0" err="1">
                  <a:latin typeface="Times New Roman" pitchFamily="18" charset="0"/>
                  <a:cs typeface="Times New Roman" pitchFamily="18" charset="0"/>
                </a:rPr>
                <a:t>genome</a:t>
              </a:r>
              <a:r>
                <a:rPr lang="es-ES" altLang="es-ES" sz="1200" b="1" dirty="0">
                  <a:latin typeface="Times New Roman" pitchFamily="18" charset="0"/>
                  <a:cs typeface="Times New Roman" pitchFamily="18" charset="0"/>
                </a:rPr>
                <a:t> </a:t>
              </a:r>
              <a:r>
                <a:rPr lang="es-ES" altLang="es-ES" sz="1200" dirty="0">
                  <a:latin typeface="Times New Roman" pitchFamily="18" charset="0"/>
                  <a:cs typeface="Times New Roman" pitchFamily="18" charset="0"/>
                </a:rPr>
                <a:t>(596,182 </a:t>
              </a:r>
              <a:r>
                <a:rPr lang="es-ES" altLang="es-ES" sz="1200" dirty="0" err="1">
                  <a:latin typeface="Times New Roman" pitchFamily="18" charset="0"/>
                  <a:cs typeface="Times New Roman" pitchFamily="18" charset="0"/>
                </a:rPr>
                <a:t>sites</a:t>
              </a:r>
              <a:r>
                <a:rPr lang="es-ES" altLang="es-ES" sz="1200" dirty="0">
                  <a:latin typeface="Times New Roman" pitchFamily="18" charset="0"/>
                  <a:cs typeface="Times New Roman" pitchFamily="18" charset="0"/>
                </a:rPr>
                <a:t>) </a:t>
              </a:r>
            </a:p>
          </p:txBody>
        </p:sp>
        <p:grpSp>
          <p:nvGrpSpPr>
            <p:cNvPr id="7" name="Grupo 6">
              <a:extLst>
                <a:ext uri="{FF2B5EF4-FFF2-40B4-BE49-F238E27FC236}">
                  <a16:creationId xmlns="" xmlns:a16="http://schemas.microsoft.com/office/drawing/2014/main" id="{93D79C33-A4D7-4466-AD78-4262CC8FCFF2}"/>
                </a:ext>
              </a:extLst>
            </p:cNvPr>
            <p:cNvGrpSpPr/>
            <p:nvPr/>
          </p:nvGrpSpPr>
          <p:grpSpPr>
            <a:xfrm>
              <a:off x="1150938" y="3477743"/>
              <a:ext cx="1973262" cy="1678462"/>
              <a:chOff x="1150938" y="3477743"/>
              <a:chExt cx="1973262" cy="1678462"/>
            </a:xfrm>
          </p:grpSpPr>
          <p:grpSp>
            <p:nvGrpSpPr>
              <p:cNvPr id="4226" name="116 Grupo"/>
              <p:cNvGrpSpPr>
                <a:grpSpLocks/>
              </p:cNvGrpSpPr>
              <p:nvPr/>
            </p:nvGrpSpPr>
            <p:grpSpPr bwMode="auto">
              <a:xfrm>
                <a:off x="1150938" y="3477743"/>
                <a:ext cx="1973262" cy="1678462"/>
                <a:chOff x="539749" y="950913"/>
                <a:chExt cx="3558531" cy="5451368"/>
              </a:xfrm>
            </p:grpSpPr>
            <p:grpSp>
              <p:nvGrpSpPr>
                <p:cNvPr id="4228" name="54 Grupo"/>
                <p:cNvGrpSpPr>
                  <a:grpSpLocks/>
                </p:cNvGrpSpPr>
                <p:nvPr/>
              </p:nvGrpSpPr>
              <p:grpSpPr bwMode="auto">
                <a:xfrm>
                  <a:off x="539749" y="1351875"/>
                  <a:ext cx="3558531" cy="5050406"/>
                  <a:chOff x="2538413" y="701473"/>
                  <a:chExt cx="2918062" cy="4038491"/>
                </a:xfrm>
              </p:grpSpPr>
              <p:grpSp>
                <p:nvGrpSpPr>
                  <p:cNvPr id="4230" name="Group 4"/>
                  <p:cNvGrpSpPr>
                    <a:grpSpLocks noChangeAspect="1"/>
                  </p:cNvGrpSpPr>
                  <p:nvPr/>
                </p:nvGrpSpPr>
                <p:grpSpPr bwMode="auto">
                  <a:xfrm>
                    <a:off x="2538413" y="701473"/>
                    <a:ext cx="2918062" cy="4038491"/>
                    <a:chOff x="2888" y="890"/>
                    <a:chExt cx="1825" cy="2260"/>
                  </a:xfrm>
                </p:grpSpPr>
                <p:sp>
                  <p:nvSpPr>
                    <p:cNvPr id="4232" name="Freeform 7"/>
                    <p:cNvSpPr>
                      <a:spLocks/>
                    </p:cNvSpPr>
                    <p:nvPr/>
                  </p:nvSpPr>
                  <p:spPr bwMode="auto">
                    <a:xfrm>
                      <a:off x="3504" y="1151"/>
                      <a:ext cx="904" cy="521"/>
                    </a:xfrm>
                    <a:custGeom>
                      <a:avLst/>
                      <a:gdLst>
                        <a:gd name="T0" fmla="*/ 0 w 3194"/>
                        <a:gd name="T1" fmla="*/ 0 h 2067"/>
                        <a:gd name="T2" fmla="*/ 0 w 3194"/>
                        <a:gd name="T3" fmla="*/ 0 h 2067"/>
                        <a:gd name="T4" fmla="*/ 0 w 3194"/>
                        <a:gd name="T5" fmla="*/ 0 h 2067"/>
                        <a:gd name="T6" fmla="*/ 0 60000 65536"/>
                        <a:gd name="T7" fmla="*/ 0 60000 65536"/>
                        <a:gd name="T8" fmla="*/ 0 60000 65536"/>
                        <a:gd name="T9" fmla="*/ 0 w 3194"/>
                        <a:gd name="T10" fmla="*/ 0 h 2067"/>
                        <a:gd name="T11" fmla="*/ 3194 w 3194"/>
                        <a:gd name="T12" fmla="*/ 2067 h 2067"/>
                      </a:gdLst>
                      <a:ahLst/>
                      <a:cxnLst>
                        <a:cxn ang="T6">
                          <a:pos x="T0" y="T1"/>
                        </a:cxn>
                        <a:cxn ang="T7">
                          <a:pos x="T2" y="T3"/>
                        </a:cxn>
                        <a:cxn ang="T8">
                          <a:pos x="T4" y="T5"/>
                        </a:cxn>
                      </a:cxnLst>
                      <a:rect l="T9" t="T10" r="T11" b="T12"/>
                      <a:pathLst>
                        <a:path w="3194" h="2067">
                          <a:moveTo>
                            <a:pt x="3194" y="0"/>
                          </a:moveTo>
                          <a:lnTo>
                            <a:pt x="0" y="0"/>
                          </a:lnTo>
                          <a:lnTo>
                            <a:pt x="0" y="2067"/>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33" name="Freeform 9"/>
                    <p:cNvSpPr>
                      <a:spLocks/>
                    </p:cNvSpPr>
                    <p:nvPr/>
                  </p:nvSpPr>
                  <p:spPr bwMode="auto">
                    <a:xfrm>
                      <a:off x="3908" y="2194"/>
                      <a:ext cx="531" cy="261"/>
                    </a:xfrm>
                    <a:custGeom>
                      <a:avLst/>
                      <a:gdLst>
                        <a:gd name="T0" fmla="*/ 0 w 2897"/>
                        <a:gd name="T1" fmla="*/ 0 h 1033"/>
                        <a:gd name="T2" fmla="*/ 0 w 2897"/>
                        <a:gd name="T3" fmla="*/ 0 h 1033"/>
                        <a:gd name="T4" fmla="*/ 0 w 2897"/>
                        <a:gd name="T5" fmla="*/ 0 h 1033"/>
                        <a:gd name="T6" fmla="*/ 0 60000 65536"/>
                        <a:gd name="T7" fmla="*/ 0 60000 65536"/>
                        <a:gd name="T8" fmla="*/ 0 60000 65536"/>
                        <a:gd name="T9" fmla="*/ 0 w 2897"/>
                        <a:gd name="T10" fmla="*/ 0 h 1033"/>
                        <a:gd name="T11" fmla="*/ 2897 w 2897"/>
                        <a:gd name="T12" fmla="*/ 1033 h 1033"/>
                      </a:gdLst>
                      <a:ahLst/>
                      <a:cxnLst>
                        <a:cxn ang="T6">
                          <a:pos x="T0" y="T1"/>
                        </a:cxn>
                        <a:cxn ang="T7">
                          <a:pos x="T2" y="T3"/>
                        </a:cxn>
                        <a:cxn ang="T8">
                          <a:pos x="T4" y="T5"/>
                        </a:cxn>
                      </a:cxnLst>
                      <a:rect l="T9" t="T10" r="T11" b="T12"/>
                      <a:pathLst>
                        <a:path w="2897" h="1033">
                          <a:moveTo>
                            <a:pt x="2897" y="1033"/>
                          </a:moveTo>
                          <a:lnTo>
                            <a:pt x="0" y="1033"/>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34" name="Freeform 10"/>
                    <p:cNvSpPr>
                      <a:spLocks/>
                    </p:cNvSpPr>
                    <p:nvPr/>
                  </p:nvSpPr>
                  <p:spPr bwMode="auto">
                    <a:xfrm>
                      <a:off x="2969" y="2237"/>
                      <a:ext cx="365" cy="456"/>
                    </a:xfrm>
                    <a:custGeom>
                      <a:avLst/>
                      <a:gdLst>
                        <a:gd name="T0" fmla="*/ 0 w 1290"/>
                        <a:gd name="T1" fmla="*/ 0 h 1808"/>
                        <a:gd name="T2" fmla="*/ 0 w 1290"/>
                        <a:gd name="T3" fmla="*/ 0 h 1808"/>
                        <a:gd name="T4" fmla="*/ 0 w 1290"/>
                        <a:gd name="T5" fmla="*/ 0 h 1808"/>
                        <a:gd name="T6" fmla="*/ 0 60000 65536"/>
                        <a:gd name="T7" fmla="*/ 0 60000 65536"/>
                        <a:gd name="T8" fmla="*/ 0 60000 65536"/>
                        <a:gd name="T9" fmla="*/ 0 w 1290"/>
                        <a:gd name="T10" fmla="*/ 0 h 1808"/>
                        <a:gd name="T11" fmla="*/ 1290 w 1290"/>
                        <a:gd name="T12" fmla="*/ 1808 h 1808"/>
                      </a:gdLst>
                      <a:ahLst/>
                      <a:cxnLst>
                        <a:cxn ang="T6">
                          <a:pos x="T0" y="T1"/>
                        </a:cxn>
                        <a:cxn ang="T7">
                          <a:pos x="T2" y="T3"/>
                        </a:cxn>
                        <a:cxn ang="T8">
                          <a:pos x="T4" y="T5"/>
                        </a:cxn>
                      </a:cxnLst>
                      <a:rect l="T9" t="T10" r="T11" b="T12"/>
                      <a:pathLst>
                        <a:path w="1290" h="1808">
                          <a:moveTo>
                            <a:pt x="1290" y="0"/>
                          </a:moveTo>
                          <a:lnTo>
                            <a:pt x="0" y="0"/>
                          </a:lnTo>
                          <a:lnTo>
                            <a:pt x="0" y="1808"/>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35" name="Freeform 11"/>
                    <p:cNvSpPr>
                      <a:spLocks/>
                    </p:cNvSpPr>
                    <p:nvPr/>
                  </p:nvSpPr>
                  <p:spPr bwMode="auto">
                    <a:xfrm>
                      <a:off x="4189" y="1933"/>
                      <a:ext cx="255" cy="174"/>
                    </a:xfrm>
                    <a:custGeom>
                      <a:avLst/>
                      <a:gdLst>
                        <a:gd name="T0" fmla="*/ 0 w 899"/>
                        <a:gd name="T1" fmla="*/ 0 h 689"/>
                        <a:gd name="T2" fmla="*/ 0 w 899"/>
                        <a:gd name="T3" fmla="*/ 0 h 689"/>
                        <a:gd name="T4" fmla="*/ 0 w 899"/>
                        <a:gd name="T5" fmla="*/ 0 h 689"/>
                        <a:gd name="T6" fmla="*/ 0 60000 65536"/>
                        <a:gd name="T7" fmla="*/ 0 60000 65536"/>
                        <a:gd name="T8" fmla="*/ 0 60000 65536"/>
                        <a:gd name="T9" fmla="*/ 0 w 899"/>
                        <a:gd name="T10" fmla="*/ 0 h 689"/>
                        <a:gd name="T11" fmla="*/ 899 w 899"/>
                        <a:gd name="T12" fmla="*/ 689 h 689"/>
                      </a:gdLst>
                      <a:ahLst/>
                      <a:cxnLst>
                        <a:cxn ang="T6">
                          <a:pos x="T0" y="T1"/>
                        </a:cxn>
                        <a:cxn ang="T7">
                          <a:pos x="T2" y="T3"/>
                        </a:cxn>
                        <a:cxn ang="T8">
                          <a:pos x="T4" y="T5"/>
                        </a:cxn>
                      </a:cxnLst>
                      <a:rect l="T9" t="T10" r="T11" b="T12"/>
                      <a:pathLst>
                        <a:path w="899" h="689">
                          <a:moveTo>
                            <a:pt x="899" y="689"/>
                          </a:moveTo>
                          <a:lnTo>
                            <a:pt x="0" y="689"/>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36" name="Line 12"/>
                    <p:cNvSpPr>
                      <a:spLocks noChangeShapeType="1"/>
                    </p:cNvSpPr>
                    <p:nvPr/>
                  </p:nvSpPr>
                  <p:spPr bwMode="auto">
                    <a:xfrm>
                      <a:off x="2888" y="2627"/>
                      <a:ext cx="40" cy="1"/>
                    </a:xfrm>
                    <a:prstGeom prst="line">
                      <a:avLst/>
                    </a:prstGeom>
                    <a:noFill/>
                    <a:ln w="9525"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s-ES" sz="1200">
                        <a:latin typeface="Times New Roman" pitchFamily="18" charset="0"/>
                        <a:cs typeface="Times New Roman" pitchFamily="18" charset="0"/>
                      </a:endParaRPr>
                    </a:p>
                  </p:txBody>
                </p:sp>
                <p:sp>
                  <p:nvSpPr>
                    <p:cNvPr id="4237" name="Freeform 13"/>
                    <p:cNvSpPr>
                      <a:spLocks/>
                    </p:cNvSpPr>
                    <p:nvPr/>
                  </p:nvSpPr>
                  <p:spPr bwMode="auto">
                    <a:xfrm>
                      <a:off x="3504" y="1672"/>
                      <a:ext cx="404" cy="522"/>
                    </a:xfrm>
                    <a:custGeom>
                      <a:avLst/>
                      <a:gdLst>
                        <a:gd name="T0" fmla="*/ 0 w 1427"/>
                        <a:gd name="T1" fmla="*/ 0 h 2066"/>
                        <a:gd name="T2" fmla="*/ 0 w 1427"/>
                        <a:gd name="T3" fmla="*/ 0 h 2066"/>
                        <a:gd name="T4" fmla="*/ 0 w 1427"/>
                        <a:gd name="T5" fmla="*/ 0 h 2066"/>
                        <a:gd name="T6" fmla="*/ 0 60000 65536"/>
                        <a:gd name="T7" fmla="*/ 0 60000 65536"/>
                        <a:gd name="T8" fmla="*/ 0 60000 65536"/>
                        <a:gd name="T9" fmla="*/ 0 w 1427"/>
                        <a:gd name="T10" fmla="*/ 0 h 2066"/>
                        <a:gd name="T11" fmla="*/ 1427 w 1427"/>
                        <a:gd name="T12" fmla="*/ 2066 h 2066"/>
                      </a:gdLst>
                      <a:ahLst/>
                      <a:cxnLst>
                        <a:cxn ang="T6">
                          <a:pos x="T0" y="T1"/>
                        </a:cxn>
                        <a:cxn ang="T7">
                          <a:pos x="T2" y="T3"/>
                        </a:cxn>
                        <a:cxn ang="T8">
                          <a:pos x="T4" y="T5"/>
                        </a:cxn>
                      </a:cxnLst>
                      <a:rect l="T9" t="T10" r="T11" b="T12"/>
                      <a:pathLst>
                        <a:path w="1427" h="2066">
                          <a:moveTo>
                            <a:pt x="1427" y="2066"/>
                          </a:moveTo>
                          <a:lnTo>
                            <a:pt x="0" y="2066"/>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38" name="Freeform 15"/>
                    <p:cNvSpPr>
                      <a:spLocks/>
                    </p:cNvSpPr>
                    <p:nvPr/>
                  </p:nvSpPr>
                  <p:spPr bwMode="auto">
                    <a:xfrm>
                      <a:off x="4408" y="1151"/>
                      <a:ext cx="216" cy="261"/>
                    </a:xfrm>
                    <a:custGeom>
                      <a:avLst/>
                      <a:gdLst>
                        <a:gd name="T0" fmla="*/ 0 w 87"/>
                        <a:gd name="T1" fmla="*/ 0 h 1034"/>
                        <a:gd name="T2" fmla="*/ 0 w 87"/>
                        <a:gd name="T3" fmla="*/ 0 h 1034"/>
                        <a:gd name="T4" fmla="*/ 0 w 87"/>
                        <a:gd name="T5" fmla="*/ 0 h 1034"/>
                        <a:gd name="T6" fmla="*/ 0 60000 65536"/>
                        <a:gd name="T7" fmla="*/ 0 60000 65536"/>
                        <a:gd name="T8" fmla="*/ 0 60000 65536"/>
                        <a:gd name="T9" fmla="*/ 0 w 87"/>
                        <a:gd name="T10" fmla="*/ 0 h 1034"/>
                        <a:gd name="T11" fmla="*/ 87 w 87"/>
                        <a:gd name="T12" fmla="*/ 1034 h 1034"/>
                      </a:gdLst>
                      <a:ahLst/>
                      <a:cxnLst>
                        <a:cxn ang="T6">
                          <a:pos x="T0" y="T1"/>
                        </a:cxn>
                        <a:cxn ang="T7">
                          <a:pos x="T2" y="T3"/>
                        </a:cxn>
                        <a:cxn ang="T8">
                          <a:pos x="T4" y="T5"/>
                        </a:cxn>
                      </a:cxnLst>
                      <a:rect l="T9" t="T10" r="T11" b="T12"/>
                      <a:pathLst>
                        <a:path w="87" h="1034">
                          <a:moveTo>
                            <a:pt x="87" y="1034"/>
                          </a:moveTo>
                          <a:lnTo>
                            <a:pt x="0" y="1034"/>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39" name="Freeform 16"/>
                    <p:cNvSpPr>
                      <a:spLocks/>
                    </p:cNvSpPr>
                    <p:nvPr/>
                  </p:nvSpPr>
                  <p:spPr bwMode="auto">
                    <a:xfrm>
                      <a:off x="2969" y="2693"/>
                      <a:ext cx="1202" cy="457"/>
                    </a:xfrm>
                    <a:custGeom>
                      <a:avLst/>
                      <a:gdLst>
                        <a:gd name="T0" fmla="*/ 0 w 4245"/>
                        <a:gd name="T1" fmla="*/ 0 h 1808"/>
                        <a:gd name="T2" fmla="*/ 0 w 4245"/>
                        <a:gd name="T3" fmla="*/ 0 h 1808"/>
                        <a:gd name="T4" fmla="*/ 0 w 4245"/>
                        <a:gd name="T5" fmla="*/ 0 h 1808"/>
                        <a:gd name="T6" fmla="*/ 0 60000 65536"/>
                        <a:gd name="T7" fmla="*/ 0 60000 65536"/>
                        <a:gd name="T8" fmla="*/ 0 60000 65536"/>
                        <a:gd name="T9" fmla="*/ 0 w 4245"/>
                        <a:gd name="T10" fmla="*/ 0 h 1808"/>
                        <a:gd name="T11" fmla="*/ 4245 w 4245"/>
                        <a:gd name="T12" fmla="*/ 1808 h 1808"/>
                      </a:gdLst>
                      <a:ahLst/>
                      <a:cxnLst>
                        <a:cxn ang="T6">
                          <a:pos x="T0" y="T1"/>
                        </a:cxn>
                        <a:cxn ang="T7">
                          <a:pos x="T2" y="T3"/>
                        </a:cxn>
                        <a:cxn ang="T8">
                          <a:pos x="T4" y="T5"/>
                        </a:cxn>
                      </a:cxnLst>
                      <a:rect l="T9" t="T10" r="T11" b="T12"/>
                      <a:pathLst>
                        <a:path w="4245" h="1808">
                          <a:moveTo>
                            <a:pt x="4245" y="1808"/>
                          </a:moveTo>
                          <a:lnTo>
                            <a:pt x="0" y="1808"/>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40" name="Freeform 17"/>
                    <p:cNvSpPr>
                      <a:spLocks/>
                    </p:cNvSpPr>
                    <p:nvPr/>
                  </p:nvSpPr>
                  <p:spPr bwMode="auto">
                    <a:xfrm>
                      <a:off x="4513" y="890"/>
                      <a:ext cx="185" cy="174"/>
                    </a:xfrm>
                    <a:custGeom>
                      <a:avLst/>
                      <a:gdLst>
                        <a:gd name="T0" fmla="*/ 0 w 22"/>
                        <a:gd name="T1" fmla="*/ 0 h 689"/>
                        <a:gd name="T2" fmla="*/ 0 w 22"/>
                        <a:gd name="T3" fmla="*/ 0 h 689"/>
                        <a:gd name="T4" fmla="*/ 0 w 22"/>
                        <a:gd name="T5" fmla="*/ 0 h 689"/>
                        <a:gd name="T6" fmla="*/ 0 60000 65536"/>
                        <a:gd name="T7" fmla="*/ 0 60000 65536"/>
                        <a:gd name="T8" fmla="*/ 0 60000 65536"/>
                        <a:gd name="T9" fmla="*/ 0 w 22"/>
                        <a:gd name="T10" fmla="*/ 0 h 689"/>
                        <a:gd name="T11" fmla="*/ 22 w 22"/>
                        <a:gd name="T12" fmla="*/ 689 h 689"/>
                      </a:gdLst>
                      <a:ahLst/>
                      <a:cxnLst>
                        <a:cxn ang="T6">
                          <a:pos x="T0" y="T1"/>
                        </a:cxn>
                        <a:cxn ang="T7">
                          <a:pos x="T2" y="T3"/>
                        </a:cxn>
                        <a:cxn ang="T8">
                          <a:pos x="T4" y="T5"/>
                        </a:cxn>
                      </a:cxnLst>
                      <a:rect l="T9" t="T10" r="T11" b="T12"/>
                      <a:pathLst>
                        <a:path w="22" h="689">
                          <a:moveTo>
                            <a:pt x="22" y="689"/>
                          </a:moveTo>
                          <a:lnTo>
                            <a:pt x="0" y="689"/>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41" name="Freeform 18"/>
                    <p:cNvSpPr>
                      <a:spLocks/>
                    </p:cNvSpPr>
                    <p:nvPr/>
                  </p:nvSpPr>
                  <p:spPr bwMode="auto">
                    <a:xfrm>
                      <a:off x="4189" y="1759"/>
                      <a:ext cx="250" cy="174"/>
                    </a:xfrm>
                    <a:custGeom>
                      <a:avLst/>
                      <a:gdLst>
                        <a:gd name="T0" fmla="*/ 0 w 464"/>
                        <a:gd name="T1" fmla="*/ 0 h 689"/>
                        <a:gd name="T2" fmla="*/ 0 w 464"/>
                        <a:gd name="T3" fmla="*/ 0 h 689"/>
                        <a:gd name="T4" fmla="*/ 0 w 464"/>
                        <a:gd name="T5" fmla="*/ 0 h 689"/>
                        <a:gd name="T6" fmla="*/ 0 60000 65536"/>
                        <a:gd name="T7" fmla="*/ 0 60000 65536"/>
                        <a:gd name="T8" fmla="*/ 0 60000 65536"/>
                        <a:gd name="T9" fmla="*/ 0 w 464"/>
                        <a:gd name="T10" fmla="*/ 0 h 689"/>
                        <a:gd name="T11" fmla="*/ 464 w 464"/>
                        <a:gd name="T12" fmla="*/ 689 h 689"/>
                      </a:gdLst>
                      <a:ahLst/>
                      <a:cxnLst>
                        <a:cxn ang="T6">
                          <a:pos x="T0" y="T1"/>
                        </a:cxn>
                        <a:cxn ang="T7">
                          <a:pos x="T2" y="T3"/>
                        </a:cxn>
                        <a:cxn ang="T8">
                          <a:pos x="T4" y="T5"/>
                        </a:cxn>
                      </a:cxnLst>
                      <a:rect l="T9" t="T10" r="T11" b="T12"/>
                      <a:pathLst>
                        <a:path w="464" h="689">
                          <a:moveTo>
                            <a:pt x="464" y="0"/>
                          </a:moveTo>
                          <a:lnTo>
                            <a:pt x="0" y="0"/>
                          </a:lnTo>
                          <a:lnTo>
                            <a:pt x="0" y="689"/>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42" name="Freeform 19"/>
                    <p:cNvSpPr>
                      <a:spLocks/>
                    </p:cNvSpPr>
                    <p:nvPr/>
                  </p:nvSpPr>
                  <p:spPr bwMode="auto">
                    <a:xfrm>
                      <a:off x="4408" y="890"/>
                      <a:ext cx="107" cy="261"/>
                    </a:xfrm>
                    <a:custGeom>
                      <a:avLst/>
                      <a:gdLst>
                        <a:gd name="T0" fmla="*/ 0 w 377"/>
                        <a:gd name="T1" fmla="*/ 0 h 1033"/>
                        <a:gd name="T2" fmla="*/ 0 w 377"/>
                        <a:gd name="T3" fmla="*/ 0 h 1033"/>
                        <a:gd name="T4" fmla="*/ 0 w 377"/>
                        <a:gd name="T5" fmla="*/ 0 h 1033"/>
                        <a:gd name="T6" fmla="*/ 0 60000 65536"/>
                        <a:gd name="T7" fmla="*/ 0 60000 65536"/>
                        <a:gd name="T8" fmla="*/ 0 60000 65536"/>
                        <a:gd name="T9" fmla="*/ 0 w 377"/>
                        <a:gd name="T10" fmla="*/ 0 h 1033"/>
                        <a:gd name="T11" fmla="*/ 377 w 377"/>
                        <a:gd name="T12" fmla="*/ 1033 h 1033"/>
                      </a:gdLst>
                      <a:ahLst/>
                      <a:cxnLst>
                        <a:cxn ang="T6">
                          <a:pos x="T0" y="T1"/>
                        </a:cxn>
                        <a:cxn ang="T7">
                          <a:pos x="T2" y="T3"/>
                        </a:cxn>
                        <a:cxn ang="T8">
                          <a:pos x="T4" y="T5"/>
                        </a:cxn>
                      </a:cxnLst>
                      <a:rect l="T9" t="T10" r="T11" b="T12"/>
                      <a:pathLst>
                        <a:path w="377" h="1033">
                          <a:moveTo>
                            <a:pt x="377" y="0"/>
                          </a:moveTo>
                          <a:lnTo>
                            <a:pt x="0" y="0"/>
                          </a:lnTo>
                          <a:lnTo>
                            <a:pt x="0" y="1033"/>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43" name="Freeform 20"/>
                    <p:cNvSpPr>
                      <a:spLocks/>
                    </p:cNvSpPr>
                    <p:nvPr/>
                  </p:nvSpPr>
                  <p:spPr bwMode="auto">
                    <a:xfrm>
                      <a:off x="3334" y="1672"/>
                      <a:ext cx="170" cy="565"/>
                    </a:xfrm>
                    <a:custGeom>
                      <a:avLst/>
                      <a:gdLst>
                        <a:gd name="T0" fmla="*/ 0 w 601"/>
                        <a:gd name="T1" fmla="*/ 0 h 2238"/>
                        <a:gd name="T2" fmla="*/ 0 w 601"/>
                        <a:gd name="T3" fmla="*/ 0 h 2238"/>
                        <a:gd name="T4" fmla="*/ 0 w 601"/>
                        <a:gd name="T5" fmla="*/ 0 h 2238"/>
                        <a:gd name="T6" fmla="*/ 0 60000 65536"/>
                        <a:gd name="T7" fmla="*/ 0 60000 65536"/>
                        <a:gd name="T8" fmla="*/ 0 60000 65536"/>
                        <a:gd name="T9" fmla="*/ 0 w 601"/>
                        <a:gd name="T10" fmla="*/ 0 h 2238"/>
                        <a:gd name="T11" fmla="*/ 601 w 601"/>
                        <a:gd name="T12" fmla="*/ 2238 h 2238"/>
                      </a:gdLst>
                      <a:ahLst/>
                      <a:cxnLst>
                        <a:cxn ang="T6">
                          <a:pos x="T0" y="T1"/>
                        </a:cxn>
                        <a:cxn ang="T7">
                          <a:pos x="T2" y="T3"/>
                        </a:cxn>
                        <a:cxn ang="T8">
                          <a:pos x="T4" y="T5"/>
                        </a:cxn>
                      </a:cxnLst>
                      <a:rect l="T9" t="T10" r="T11" b="T12"/>
                      <a:pathLst>
                        <a:path w="601" h="2238">
                          <a:moveTo>
                            <a:pt x="601" y="0"/>
                          </a:moveTo>
                          <a:lnTo>
                            <a:pt x="0" y="0"/>
                          </a:lnTo>
                          <a:lnTo>
                            <a:pt x="0" y="2238"/>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44" name="Freeform 21"/>
                    <p:cNvSpPr>
                      <a:spLocks/>
                    </p:cNvSpPr>
                    <p:nvPr/>
                  </p:nvSpPr>
                  <p:spPr bwMode="auto">
                    <a:xfrm>
                      <a:off x="3908" y="1933"/>
                      <a:ext cx="281" cy="261"/>
                    </a:xfrm>
                    <a:custGeom>
                      <a:avLst/>
                      <a:gdLst>
                        <a:gd name="T0" fmla="*/ 0 w 992"/>
                        <a:gd name="T1" fmla="*/ 0 h 1033"/>
                        <a:gd name="T2" fmla="*/ 0 w 992"/>
                        <a:gd name="T3" fmla="*/ 0 h 1033"/>
                        <a:gd name="T4" fmla="*/ 0 w 992"/>
                        <a:gd name="T5" fmla="*/ 0 h 1033"/>
                        <a:gd name="T6" fmla="*/ 0 60000 65536"/>
                        <a:gd name="T7" fmla="*/ 0 60000 65536"/>
                        <a:gd name="T8" fmla="*/ 0 60000 65536"/>
                        <a:gd name="T9" fmla="*/ 0 w 992"/>
                        <a:gd name="T10" fmla="*/ 0 h 1033"/>
                        <a:gd name="T11" fmla="*/ 992 w 992"/>
                        <a:gd name="T12" fmla="*/ 1033 h 1033"/>
                      </a:gdLst>
                      <a:ahLst/>
                      <a:cxnLst>
                        <a:cxn ang="T6">
                          <a:pos x="T0" y="T1"/>
                        </a:cxn>
                        <a:cxn ang="T7">
                          <a:pos x="T2" y="T3"/>
                        </a:cxn>
                        <a:cxn ang="T8">
                          <a:pos x="T4" y="T5"/>
                        </a:cxn>
                      </a:cxnLst>
                      <a:rect l="T9" t="T10" r="T11" b="T12"/>
                      <a:pathLst>
                        <a:path w="992" h="1033">
                          <a:moveTo>
                            <a:pt x="992" y="0"/>
                          </a:moveTo>
                          <a:lnTo>
                            <a:pt x="0" y="0"/>
                          </a:lnTo>
                          <a:lnTo>
                            <a:pt x="0" y="1033"/>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45" name="Freeform 22"/>
                    <p:cNvSpPr>
                      <a:spLocks/>
                    </p:cNvSpPr>
                    <p:nvPr/>
                  </p:nvSpPr>
                  <p:spPr bwMode="auto">
                    <a:xfrm>
                      <a:off x="3334" y="2237"/>
                      <a:ext cx="6" cy="565"/>
                    </a:xfrm>
                    <a:custGeom>
                      <a:avLst/>
                      <a:gdLst>
                        <a:gd name="T0" fmla="*/ 0 w 22"/>
                        <a:gd name="T1" fmla="*/ 0 h 2239"/>
                        <a:gd name="T2" fmla="*/ 0 w 22"/>
                        <a:gd name="T3" fmla="*/ 0 h 2239"/>
                        <a:gd name="T4" fmla="*/ 0 w 22"/>
                        <a:gd name="T5" fmla="*/ 0 h 2239"/>
                        <a:gd name="T6" fmla="*/ 0 60000 65536"/>
                        <a:gd name="T7" fmla="*/ 0 60000 65536"/>
                        <a:gd name="T8" fmla="*/ 0 60000 65536"/>
                        <a:gd name="T9" fmla="*/ 0 w 22"/>
                        <a:gd name="T10" fmla="*/ 0 h 2239"/>
                        <a:gd name="T11" fmla="*/ 22 w 22"/>
                        <a:gd name="T12" fmla="*/ 2239 h 2239"/>
                      </a:gdLst>
                      <a:ahLst/>
                      <a:cxnLst>
                        <a:cxn ang="T6">
                          <a:pos x="T0" y="T1"/>
                        </a:cxn>
                        <a:cxn ang="T7">
                          <a:pos x="T2" y="T3"/>
                        </a:cxn>
                        <a:cxn ang="T8">
                          <a:pos x="T4" y="T5"/>
                        </a:cxn>
                      </a:cxnLst>
                      <a:rect l="T9" t="T10" r="T11" b="T12"/>
                      <a:pathLst>
                        <a:path w="22" h="2239">
                          <a:moveTo>
                            <a:pt x="22" y="2239"/>
                          </a:moveTo>
                          <a:lnTo>
                            <a:pt x="0" y="2239"/>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46" name="Rectangle 29"/>
                    <p:cNvSpPr>
                      <a:spLocks noChangeArrowheads="1"/>
                    </p:cNvSpPr>
                    <p:nvPr/>
                  </p:nvSpPr>
                  <p:spPr bwMode="auto">
                    <a:xfrm>
                      <a:off x="4713" y="1039"/>
                      <a:ext cx="0"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s-ES" altLang="es-ES" sz="1200">
                        <a:latin typeface="Times New Roman" pitchFamily="18" charset="0"/>
                        <a:cs typeface="Times New Roman" pitchFamily="18" charset="0"/>
                      </a:endParaRPr>
                    </a:p>
                  </p:txBody>
                </p:sp>
              </p:grpSp>
              <p:sp>
                <p:nvSpPr>
                  <p:cNvPr id="4231" name="Freeform 11"/>
                  <p:cNvSpPr>
                    <a:spLocks/>
                  </p:cNvSpPr>
                  <p:nvPr/>
                </p:nvSpPr>
                <p:spPr bwMode="auto">
                  <a:xfrm>
                    <a:off x="3251334" y="3868738"/>
                    <a:ext cx="407988" cy="311150"/>
                  </a:xfrm>
                  <a:custGeom>
                    <a:avLst/>
                    <a:gdLst>
                      <a:gd name="T0" fmla="*/ 2147483647 w 899"/>
                      <a:gd name="T1" fmla="*/ 2147483647 h 689"/>
                      <a:gd name="T2" fmla="*/ 0 w 899"/>
                      <a:gd name="T3" fmla="*/ 2147483647 h 689"/>
                      <a:gd name="T4" fmla="*/ 0 w 899"/>
                      <a:gd name="T5" fmla="*/ 0 h 689"/>
                      <a:gd name="T6" fmla="*/ 0 60000 65536"/>
                      <a:gd name="T7" fmla="*/ 0 60000 65536"/>
                      <a:gd name="T8" fmla="*/ 0 60000 65536"/>
                      <a:gd name="T9" fmla="*/ 0 w 899"/>
                      <a:gd name="T10" fmla="*/ 0 h 689"/>
                      <a:gd name="T11" fmla="*/ 899 w 899"/>
                      <a:gd name="T12" fmla="*/ 689 h 689"/>
                    </a:gdLst>
                    <a:ahLst/>
                    <a:cxnLst>
                      <a:cxn ang="T6">
                        <a:pos x="T0" y="T1"/>
                      </a:cxn>
                      <a:cxn ang="T7">
                        <a:pos x="T2" y="T3"/>
                      </a:cxn>
                      <a:cxn ang="T8">
                        <a:pos x="T4" y="T5"/>
                      </a:cxn>
                    </a:cxnLst>
                    <a:rect l="T9" t="T10" r="T11" b="T12"/>
                    <a:pathLst>
                      <a:path w="899" h="689">
                        <a:moveTo>
                          <a:pt x="899" y="689"/>
                        </a:moveTo>
                        <a:lnTo>
                          <a:pt x="0" y="689"/>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grpSp>
            <p:sp>
              <p:nvSpPr>
                <p:cNvPr id="4229" name="Freeform 18"/>
                <p:cNvSpPr>
                  <a:spLocks/>
                </p:cNvSpPr>
                <p:nvPr/>
              </p:nvSpPr>
              <p:spPr bwMode="auto">
                <a:xfrm>
                  <a:off x="3703638" y="950913"/>
                  <a:ext cx="363537" cy="388937"/>
                </a:xfrm>
                <a:custGeom>
                  <a:avLst/>
                  <a:gdLst>
                    <a:gd name="T0" fmla="*/ 0 w 464"/>
                    <a:gd name="T1" fmla="*/ 0 h 689"/>
                    <a:gd name="T2" fmla="*/ 0 w 464"/>
                    <a:gd name="T3" fmla="*/ 0 h 689"/>
                    <a:gd name="T4" fmla="*/ 0 w 464"/>
                    <a:gd name="T5" fmla="*/ 0 h 689"/>
                    <a:gd name="T6" fmla="*/ 0 60000 65536"/>
                    <a:gd name="T7" fmla="*/ 0 60000 65536"/>
                    <a:gd name="T8" fmla="*/ 0 60000 65536"/>
                    <a:gd name="T9" fmla="*/ 0 w 464"/>
                    <a:gd name="T10" fmla="*/ 0 h 689"/>
                    <a:gd name="T11" fmla="*/ 464 w 464"/>
                    <a:gd name="T12" fmla="*/ 689 h 689"/>
                  </a:gdLst>
                  <a:ahLst/>
                  <a:cxnLst>
                    <a:cxn ang="T6">
                      <a:pos x="T0" y="T1"/>
                    </a:cxn>
                    <a:cxn ang="T7">
                      <a:pos x="T2" y="T3"/>
                    </a:cxn>
                    <a:cxn ang="T8">
                      <a:pos x="T4" y="T5"/>
                    </a:cxn>
                  </a:cxnLst>
                  <a:rect l="T9" t="T10" r="T11" b="T12"/>
                  <a:pathLst>
                    <a:path w="464" h="689">
                      <a:moveTo>
                        <a:pt x="464" y="0"/>
                      </a:moveTo>
                      <a:lnTo>
                        <a:pt x="0" y="0"/>
                      </a:lnTo>
                      <a:lnTo>
                        <a:pt x="0" y="689"/>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grpSp>
          <p:sp>
            <p:nvSpPr>
              <p:cNvPr id="4227" name="66 CuadroTexto"/>
              <p:cNvSpPr txBox="1">
                <a:spLocks noChangeArrowheads="1"/>
              </p:cNvSpPr>
              <p:nvPr/>
            </p:nvSpPr>
            <p:spPr bwMode="auto">
              <a:xfrm>
                <a:off x="2237794" y="4126208"/>
                <a:ext cx="31209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000" b="1">
                    <a:latin typeface="Times New Roman" pitchFamily="18" charset="0"/>
                    <a:ea typeface="MS PGothic" panose="020B0600070205080204" pitchFamily="34" charset="-128"/>
                    <a:cs typeface="Times New Roman" pitchFamily="18" charset="0"/>
                  </a:rPr>
                  <a:t>1</a:t>
                </a:r>
              </a:p>
            </p:txBody>
          </p:sp>
        </p:grpSp>
        <p:sp>
          <p:nvSpPr>
            <p:cNvPr id="4133" name="66 CuadroTexto"/>
            <p:cNvSpPr txBox="1">
              <a:spLocks noChangeArrowheads="1"/>
            </p:cNvSpPr>
            <p:nvPr/>
          </p:nvSpPr>
          <p:spPr bwMode="auto">
            <a:xfrm>
              <a:off x="2535238" y="4237511"/>
              <a:ext cx="3714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000" b="1" dirty="0">
                  <a:latin typeface="Times New Roman" pitchFamily="18" charset="0"/>
                  <a:ea typeface="MS PGothic" panose="020B0600070205080204" pitchFamily="34" charset="-128"/>
                  <a:cs typeface="Times New Roman" pitchFamily="18" charset="0"/>
                </a:rPr>
                <a:t>4</a:t>
              </a:r>
            </a:p>
          </p:txBody>
        </p:sp>
        <p:grpSp>
          <p:nvGrpSpPr>
            <p:cNvPr id="4134" name="Agrupar 83"/>
            <p:cNvGrpSpPr>
              <a:grpSpLocks/>
            </p:cNvGrpSpPr>
            <p:nvPr/>
          </p:nvGrpSpPr>
          <p:grpSpPr bwMode="auto">
            <a:xfrm>
              <a:off x="5102229" y="3476507"/>
              <a:ext cx="1895471" cy="1807498"/>
              <a:chOff x="5764836" y="4305729"/>
              <a:chExt cx="1895844" cy="2381621"/>
            </a:xfrm>
          </p:grpSpPr>
          <p:grpSp>
            <p:nvGrpSpPr>
              <p:cNvPr id="4199" name="116 Grupo"/>
              <p:cNvGrpSpPr>
                <a:grpSpLocks/>
              </p:cNvGrpSpPr>
              <p:nvPr/>
            </p:nvGrpSpPr>
            <p:grpSpPr bwMode="auto">
              <a:xfrm>
                <a:off x="5764836" y="4305729"/>
                <a:ext cx="1639073" cy="2218020"/>
                <a:chOff x="539750" y="950913"/>
                <a:chExt cx="3529285" cy="5451368"/>
              </a:xfrm>
            </p:grpSpPr>
            <p:grpSp>
              <p:nvGrpSpPr>
                <p:cNvPr id="4207" name="54 Grupo"/>
                <p:cNvGrpSpPr>
                  <a:grpSpLocks/>
                </p:cNvGrpSpPr>
                <p:nvPr/>
              </p:nvGrpSpPr>
              <p:grpSpPr bwMode="auto">
                <a:xfrm>
                  <a:off x="539750" y="1351875"/>
                  <a:ext cx="3529285" cy="5050406"/>
                  <a:chOff x="2538414" y="701473"/>
                  <a:chExt cx="2894079" cy="4038491"/>
                </a:xfrm>
              </p:grpSpPr>
              <p:grpSp>
                <p:nvGrpSpPr>
                  <p:cNvPr id="4209" name="Group 4"/>
                  <p:cNvGrpSpPr>
                    <a:grpSpLocks noChangeAspect="1"/>
                  </p:cNvGrpSpPr>
                  <p:nvPr/>
                </p:nvGrpSpPr>
                <p:grpSpPr bwMode="auto">
                  <a:xfrm>
                    <a:off x="2538414" y="701473"/>
                    <a:ext cx="2894079" cy="4038491"/>
                    <a:chOff x="2888" y="890"/>
                    <a:chExt cx="1810" cy="2260"/>
                  </a:xfrm>
                </p:grpSpPr>
                <p:sp>
                  <p:nvSpPr>
                    <p:cNvPr id="4211" name="Freeform 7"/>
                    <p:cNvSpPr>
                      <a:spLocks/>
                    </p:cNvSpPr>
                    <p:nvPr/>
                  </p:nvSpPr>
                  <p:spPr bwMode="auto">
                    <a:xfrm>
                      <a:off x="3504" y="1151"/>
                      <a:ext cx="904" cy="521"/>
                    </a:xfrm>
                    <a:custGeom>
                      <a:avLst/>
                      <a:gdLst>
                        <a:gd name="T0" fmla="*/ 0 w 3194"/>
                        <a:gd name="T1" fmla="*/ 0 h 2067"/>
                        <a:gd name="T2" fmla="*/ 0 w 3194"/>
                        <a:gd name="T3" fmla="*/ 0 h 2067"/>
                        <a:gd name="T4" fmla="*/ 0 w 3194"/>
                        <a:gd name="T5" fmla="*/ 0 h 2067"/>
                        <a:gd name="T6" fmla="*/ 0 60000 65536"/>
                        <a:gd name="T7" fmla="*/ 0 60000 65536"/>
                        <a:gd name="T8" fmla="*/ 0 60000 65536"/>
                        <a:gd name="T9" fmla="*/ 0 w 3194"/>
                        <a:gd name="T10" fmla="*/ 0 h 2067"/>
                        <a:gd name="T11" fmla="*/ 3194 w 3194"/>
                        <a:gd name="T12" fmla="*/ 2067 h 2067"/>
                      </a:gdLst>
                      <a:ahLst/>
                      <a:cxnLst>
                        <a:cxn ang="T6">
                          <a:pos x="T0" y="T1"/>
                        </a:cxn>
                        <a:cxn ang="T7">
                          <a:pos x="T2" y="T3"/>
                        </a:cxn>
                        <a:cxn ang="T8">
                          <a:pos x="T4" y="T5"/>
                        </a:cxn>
                      </a:cxnLst>
                      <a:rect l="T9" t="T10" r="T11" b="T12"/>
                      <a:pathLst>
                        <a:path w="3194" h="2067">
                          <a:moveTo>
                            <a:pt x="3194" y="0"/>
                          </a:moveTo>
                          <a:lnTo>
                            <a:pt x="0" y="0"/>
                          </a:lnTo>
                          <a:lnTo>
                            <a:pt x="0" y="2067"/>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12" name="Freeform 9"/>
                    <p:cNvSpPr>
                      <a:spLocks/>
                    </p:cNvSpPr>
                    <p:nvPr/>
                  </p:nvSpPr>
                  <p:spPr bwMode="auto">
                    <a:xfrm>
                      <a:off x="3908" y="2194"/>
                      <a:ext cx="531" cy="261"/>
                    </a:xfrm>
                    <a:custGeom>
                      <a:avLst/>
                      <a:gdLst>
                        <a:gd name="T0" fmla="*/ 0 w 2897"/>
                        <a:gd name="T1" fmla="*/ 0 h 1033"/>
                        <a:gd name="T2" fmla="*/ 0 w 2897"/>
                        <a:gd name="T3" fmla="*/ 0 h 1033"/>
                        <a:gd name="T4" fmla="*/ 0 w 2897"/>
                        <a:gd name="T5" fmla="*/ 0 h 1033"/>
                        <a:gd name="T6" fmla="*/ 0 60000 65536"/>
                        <a:gd name="T7" fmla="*/ 0 60000 65536"/>
                        <a:gd name="T8" fmla="*/ 0 60000 65536"/>
                        <a:gd name="T9" fmla="*/ 0 w 2897"/>
                        <a:gd name="T10" fmla="*/ 0 h 1033"/>
                        <a:gd name="T11" fmla="*/ 2897 w 2897"/>
                        <a:gd name="T12" fmla="*/ 1033 h 1033"/>
                      </a:gdLst>
                      <a:ahLst/>
                      <a:cxnLst>
                        <a:cxn ang="T6">
                          <a:pos x="T0" y="T1"/>
                        </a:cxn>
                        <a:cxn ang="T7">
                          <a:pos x="T2" y="T3"/>
                        </a:cxn>
                        <a:cxn ang="T8">
                          <a:pos x="T4" y="T5"/>
                        </a:cxn>
                      </a:cxnLst>
                      <a:rect l="T9" t="T10" r="T11" b="T12"/>
                      <a:pathLst>
                        <a:path w="2897" h="1033">
                          <a:moveTo>
                            <a:pt x="2897" y="1033"/>
                          </a:moveTo>
                          <a:lnTo>
                            <a:pt x="0" y="1033"/>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13" name="Freeform 10"/>
                    <p:cNvSpPr>
                      <a:spLocks/>
                    </p:cNvSpPr>
                    <p:nvPr/>
                  </p:nvSpPr>
                  <p:spPr bwMode="auto">
                    <a:xfrm>
                      <a:off x="2969" y="2237"/>
                      <a:ext cx="365" cy="456"/>
                    </a:xfrm>
                    <a:custGeom>
                      <a:avLst/>
                      <a:gdLst>
                        <a:gd name="T0" fmla="*/ 0 w 1290"/>
                        <a:gd name="T1" fmla="*/ 0 h 1808"/>
                        <a:gd name="T2" fmla="*/ 0 w 1290"/>
                        <a:gd name="T3" fmla="*/ 0 h 1808"/>
                        <a:gd name="T4" fmla="*/ 0 w 1290"/>
                        <a:gd name="T5" fmla="*/ 0 h 1808"/>
                        <a:gd name="T6" fmla="*/ 0 60000 65536"/>
                        <a:gd name="T7" fmla="*/ 0 60000 65536"/>
                        <a:gd name="T8" fmla="*/ 0 60000 65536"/>
                        <a:gd name="T9" fmla="*/ 0 w 1290"/>
                        <a:gd name="T10" fmla="*/ 0 h 1808"/>
                        <a:gd name="T11" fmla="*/ 1290 w 1290"/>
                        <a:gd name="T12" fmla="*/ 1808 h 1808"/>
                      </a:gdLst>
                      <a:ahLst/>
                      <a:cxnLst>
                        <a:cxn ang="T6">
                          <a:pos x="T0" y="T1"/>
                        </a:cxn>
                        <a:cxn ang="T7">
                          <a:pos x="T2" y="T3"/>
                        </a:cxn>
                        <a:cxn ang="T8">
                          <a:pos x="T4" y="T5"/>
                        </a:cxn>
                      </a:cxnLst>
                      <a:rect l="T9" t="T10" r="T11" b="T12"/>
                      <a:pathLst>
                        <a:path w="1290" h="1808">
                          <a:moveTo>
                            <a:pt x="1290" y="0"/>
                          </a:moveTo>
                          <a:lnTo>
                            <a:pt x="0" y="0"/>
                          </a:lnTo>
                          <a:lnTo>
                            <a:pt x="0" y="1808"/>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14" name="Freeform 11"/>
                    <p:cNvSpPr>
                      <a:spLocks/>
                    </p:cNvSpPr>
                    <p:nvPr/>
                  </p:nvSpPr>
                  <p:spPr bwMode="auto">
                    <a:xfrm>
                      <a:off x="4189" y="1933"/>
                      <a:ext cx="255" cy="174"/>
                    </a:xfrm>
                    <a:custGeom>
                      <a:avLst/>
                      <a:gdLst>
                        <a:gd name="T0" fmla="*/ 0 w 899"/>
                        <a:gd name="T1" fmla="*/ 0 h 689"/>
                        <a:gd name="T2" fmla="*/ 0 w 899"/>
                        <a:gd name="T3" fmla="*/ 0 h 689"/>
                        <a:gd name="T4" fmla="*/ 0 w 899"/>
                        <a:gd name="T5" fmla="*/ 0 h 689"/>
                        <a:gd name="T6" fmla="*/ 0 60000 65536"/>
                        <a:gd name="T7" fmla="*/ 0 60000 65536"/>
                        <a:gd name="T8" fmla="*/ 0 60000 65536"/>
                        <a:gd name="T9" fmla="*/ 0 w 899"/>
                        <a:gd name="T10" fmla="*/ 0 h 689"/>
                        <a:gd name="T11" fmla="*/ 899 w 899"/>
                        <a:gd name="T12" fmla="*/ 689 h 689"/>
                      </a:gdLst>
                      <a:ahLst/>
                      <a:cxnLst>
                        <a:cxn ang="T6">
                          <a:pos x="T0" y="T1"/>
                        </a:cxn>
                        <a:cxn ang="T7">
                          <a:pos x="T2" y="T3"/>
                        </a:cxn>
                        <a:cxn ang="T8">
                          <a:pos x="T4" y="T5"/>
                        </a:cxn>
                      </a:cxnLst>
                      <a:rect l="T9" t="T10" r="T11" b="T12"/>
                      <a:pathLst>
                        <a:path w="899" h="689">
                          <a:moveTo>
                            <a:pt x="899" y="689"/>
                          </a:moveTo>
                          <a:lnTo>
                            <a:pt x="0" y="689"/>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15" name="Line 12"/>
                    <p:cNvSpPr>
                      <a:spLocks noChangeShapeType="1"/>
                    </p:cNvSpPr>
                    <p:nvPr/>
                  </p:nvSpPr>
                  <p:spPr bwMode="auto">
                    <a:xfrm>
                      <a:off x="2888" y="2627"/>
                      <a:ext cx="40" cy="1"/>
                    </a:xfrm>
                    <a:prstGeom prst="line">
                      <a:avLst/>
                    </a:prstGeom>
                    <a:noFill/>
                    <a:ln w="9525"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s-ES" sz="1200">
                        <a:latin typeface="Times New Roman" pitchFamily="18" charset="0"/>
                        <a:cs typeface="Times New Roman" pitchFamily="18" charset="0"/>
                      </a:endParaRPr>
                    </a:p>
                  </p:txBody>
                </p:sp>
                <p:sp>
                  <p:nvSpPr>
                    <p:cNvPr id="4216" name="Freeform 13"/>
                    <p:cNvSpPr>
                      <a:spLocks/>
                    </p:cNvSpPr>
                    <p:nvPr/>
                  </p:nvSpPr>
                  <p:spPr bwMode="auto">
                    <a:xfrm>
                      <a:off x="3504" y="1672"/>
                      <a:ext cx="404" cy="522"/>
                    </a:xfrm>
                    <a:custGeom>
                      <a:avLst/>
                      <a:gdLst>
                        <a:gd name="T0" fmla="*/ 0 w 1427"/>
                        <a:gd name="T1" fmla="*/ 0 h 2066"/>
                        <a:gd name="T2" fmla="*/ 0 w 1427"/>
                        <a:gd name="T3" fmla="*/ 0 h 2066"/>
                        <a:gd name="T4" fmla="*/ 0 w 1427"/>
                        <a:gd name="T5" fmla="*/ 0 h 2066"/>
                        <a:gd name="T6" fmla="*/ 0 60000 65536"/>
                        <a:gd name="T7" fmla="*/ 0 60000 65536"/>
                        <a:gd name="T8" fmla="*/ 0 60000 65536"/>
                        <a:gd name="T9" fmla="*/ 0 w 1427"/>
                        <a:gd name="T10" fmla="*/ 0 h 2066"/>
                        <a:gd name="T11" fmla="*/ 1427 w 1427"/>
                        <a:gd name="T12" fmla="*/ 2066 h 2066"/>
                      </a:gdLst>
                      <a:ahLst/>
                      <a:cxnLst>
                        <a:cxn ang="T6">
                          <a:pos x="T0" y="T1"/>
                        </a:cxn>
                        <a:cxn ang="T7">
                          <a:pos x="T2" y="T3"/>
                        </a:cxn>
                        <a:cxn ang="T8">
                          <a:pos x="T4" y="T5"/>
                        </a:cxn>
                      </a:cxnLst>
                      <a:rect l="T9" t="T10" r="T11" b="T12"/>
                      <a:pathLst>
                        <a:path w="1427" h="2066">
                          <a:moveTo>
                            <a:pt x="1427" y="2066"/>
                          </a:moveTo>
                          <a:lnTo>
                            <a:pt x="0" y="2066"/>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17" name="Freeform 15"/>
                    <p:cNvSpPr>
                      <a:spLocks/>
                    </p:cNvSpPr>
                    <p:nvPr/>
                  </p:nvSpPr>
                  <p:spPr bwMode="auto">
                    <a:xfrm>
                      <a:off x="4408" y="1151"/>
                      <a:ext cx="216" cy="261"/>
                    </a:xfrm>
                    <a:custGeom>
                      <a:avLst/>
                      <a:gdLst>
                        <a:gd name="T0" fmla="*/ 0 w 87"/>
                        <a:gd name="T1" fmla="*/ 0 h 1034"/>
                        <a:gd name="T2" fmla="*/ 0 w 87"/>
                        <a:gd name="T3" fmla="*/ 0 h 1034"/>
                        <a:gd name="T4" fmla="*/ 0 w 87"/>
                        <a:gd name="T5" fmla="*/ 0 h 1034"/>
                        <a:gd name="T6" fmla="*/ 0 60000 65536"/>
                        <a:gd name="T7" fmla="*/ 0 60000 65536"/>
                        <a:gd name="T8" fmla="*/ 0 60000 65536"/>
                        <a:gd name="T9" fmla="*/ 0 w 87"/>
                        <a:gd name="T10" fmla="*/ 0 h 1034"/>
                        <a:gd name="T11" fmla="*/ 87 w 87"/>
                        <a:gd name="T12" fmla="*/ 1034 h 1034"/>
                      </a:gdLst>
                      <a:ahLst/>
                      <a:cxnLst>
                        <a:cxn ang="T6">
                          <a:pos x="T0" y="T1"/>
                        </a:cxn>
                        <a:cxn ang="T7">
                          <a:pos x="T2" y="T3"/>
                        </a:cxn>
                        <a:cxn ang="T8">
                          <a:pos x="T4" y="T5"/>
                        </a:cxn>
                      </a:cxnLst>
                      <a:rect l="T9" t="T10" r="T11" b="T12"/>
                      <a:pathLst>
                        <a:path w="87" h="1034">
                          <a:moveTo>
                            <a:pt x="87" y="1034"/>
                          </a:moveTo>
                          <a:lnTo>
                            <a:pt x="0" y="1034"/>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18" name="Freeform 16"/>
                    <p:cNvSpPr>
                      <a:spLocks/>
                    </p:cNvSpPr>
                    <p:nvPr/>
                  </p:nvSpPr>
                  <p:spPr bwMode="auto">
                    <a:xfrm>
                      <a:off x="2969" y="2693"/>
                      <a:ext cx="1202" cy="457"/>
                    </a:xfrm>
                    <a:custGeom>
                      <a:avLst/>
                      <a:gdLst>
                        <a:gd name="T0" fmla="*/ 0 w 4245"/>
                        <a:gd name="T1" fmla="*/ 0 h 1808"/>
                        <a:gd name="T2" fmla="*/ 0 w 4245"/>
                        <a:gd name="T3" fmla="*/ 0 h 1808"/>
                        <a:gd name="T4" fmla="*/ 0 w 4245"/>
                        <a:gd name="T5" fmla="*/ 0 h 1808"/>
                        <a:gd name="T6" fmla="*/ 0 60000 65536"/>
                        <a:gd name="T7" fmla="*/ 0 60000 65536"/>
                        <a:gd name="T8" fmla="*/ 0 60000 65536"/>
                        <a:gd name="T9" fmla="*/ 0 w 4245"/>
                        <a:gd name="T10" fmla="*/ 0 h 1808"/>
                        <a:gd name="T11" fmla="*/ 4245 w 4245"/>
                        <a:gd name="T12" fmla="*/ 1808 h 1808"/>
                      </a:gdLst>
                      <a:ahLst/>
                      <a:cxnLst>
                        <a:cxn ang="T6">
                          <a:pos x="T0" y="T1"/>
                        </a:cxn>
                        <a:cxn ang="T7">
                          <a:pos x="T2" y="T3"/>
                        </a:cxn>
                        <a:cxn ang="T8">
                          <a:pos x="T4" y="T5"/>
                        </a:cxn>
                      </a:cxnLst>
                      <a:rect l="T9" t="T10" r="T11" b="T12"/>
                      <a:pathLst>
                        <a:path w="4245" h="1808">
                          <a:moveTo>
                            <a:pt x="4245" y="1808"/>
                          </a:moveTo>
                          <a:lnTo>
                            <a:pt x="0" y="1808"/>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19" name="Freeform 17"/>
                    <p:cNvSpPr>
                      <a:spLocks/>
                    </p:cNvSpPr>
                    <p:nvPr/>
                  </p:nvSpPr>
                  <p:spPr bwMode="auto">
                    <a:xfrm>
                      <a:off x="4513" y="890"/>
                      <a:ext cx="185" cy="174"/>
                    </a:xfrm>
                    <a:custGeom>
                      <a:avLst/>
                      <a:gdLst>
                        <a:gd name="T0" fmla="*/ 0 w 22"/>
                        <a:gd name="T1" fmla="*/ 0 h 689"/>
                        <a:gd name="T2" fmla="*/ 0 w 22"/>
                        <a:gd name="T3" fmla="*/ 0 h 689"/>
                        <a:gd name="T4" fmla="*/ 0 w 22"/>
                        <a:gd name="T5" fmla="*/ 0 h 689"/>
                        <a:gd name="T6" fmla="*/ 0 60000 65536"/>
                        <a:gd name="T7" fmla="*/ 0 60000 65536"/>
                        <a:gd name="T8" fmla="*/ 0 60000 65536"/>
                        <a:gd name="T9" fmla="*/ 0 w 22"/>
                        <a:gd name="T10" fmla="*/ 0 h 689"/>
                        <a:gd name="T11" fmla="*/ 22 w 22"/>
                        <a:gd name="T12" fmla="*/ 689 h 689"/>
                      </a:gdLst>
                      <a:ahLst/>
                      <a:cxnLst>
                        <a:cxn ang="T6">
                          <a:pos x="T0" y="T1"/>
                        </a:cxn>
                        <a:cxn ang="T7">
                          <a:pos x="T2" y="T3"/>
                        </a:cxn>
                        <a:cxn ang="T8">
                          <a:pos x="T4" y="T5"/>
                        </a:cxn>
                      </a:cxnLst>
                      <a:rect l="T9" t="T10" r="T11" b="T12"/>
                      <a:pathLst>
                        <a:path w="22" h="689">
                          <a:moveTo>
                            <a:pt x="22" y="689"/>
                          </a:moveTo>
                          <a:lnTo>
                            <a:pt x="0" y="689"/>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20" name="Freeform 18"/>
                    <p:cNvSpPr>
                      <a:spLocks/>
                    </p:cNvSpPr>
                    <p:nvPr/>
                  </p:nvSpPr>
                  <p:spPr bwMode="auto">
                    <a:xfrm>
                      <a:off x="4189" y="1759"/>
                      <a:ext cx="250" cy="174"/>
                    </a:xfrm>
                    <a:custGeom>
                      <a:avLst/>
                      <a:gdLst>
                        <a:gd name="T0" fmla="*/ 0 w 464"/>
                        <a:gd name="T1" fmla="*/ 0 h 689"/>
                        <a:gd name="T2" fmla="*/ 0 w 464"/>
                        <a:gd name="T3" fmla="*/ 0 h 689"/>
                        <a:gd name="T4" fmla="*/ 0 w 464"/>
                        <a:gd name="T5" fmla="*/ 0 h 689"/>
                        <a:gd name="T6" fmla="*/ 0 60000 65536"/>
                        <a:gd name="T7" fmla="*/ 0 60000 65536"/>
                        <a:gd name="T8" fmla="*/ 0 60000 65536"/>
                        <a:gd name="T9" fmla="*/ 0 w 464"/>
                        <a:gd name="T10" fmla="*/ 0 h 689"/>
                        <a:gd name="T11" fmla="*/ 464 w 464"/>
                        <a:gd name="T12" fmla="*/ 689 h 689"/>
                      </a:gdLst>
                      <a:ahLst/>
                      <a:cxnLst>
                        <a:cxn ang="T6">
                          <a:pos x="T0" y="T1"/>
                        </a:cxn>
                        <a:cxn ang="T7">
                          <a:pos x="T2" y="T3"/>
                        </a:cxn>
                        <a:cxn ang="T8">
                          <a:pos x="T4" y="T5"/>
                        </a:cxn>
                      </a:cxnLst>
                      <a:rect l="T9" t="T10" r="T11" b="T12"/>
                      <a:pathLst>
                        <a:path w="464" h="689">
                          <a:moveTo>
                            <a:pt x="464" y="0"/>
                          </a:moveTo>
                          <a:lnTo>
                            <a:pt x="0" y="0"/>
                          </a:lnTo>
                          <a:lnTo>
                            <a:pt x="0" y="689"/>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21" name="Freeform 19"/>
                    <p:cNvSpPr>
                      <a:spLocks/>
                    </p:cNvSpPr>
                    <p:nvPr/>
                  </p:nvSpPr>
                  <p:spPr bwMode="auto">
                    <a:xfrm>
                      <a:off x="4408" y="890"/>
                      <a:ext cx="107" cy="261"/>
                    </a:xfrm>
                    <a:custGeom>
                      <a:avLst/>
                      <a:gdLst>
                        <a:gd name="T0" fmla="*/ 0 w 377"/>
                        <a:gd name="T1" fmla="*/ 0 h 1033"/>
                        <a:gd name="T2" fmla="*/ 0 w 377"/>
                        <a:gd name="T3" fmla="*/ 0 h 1033"/>
                        <a:gd name="T4" fmla="*/ 0 w 377"/>
                        <a:gd name="T5" fmla="*/ 0 h 1033"/>
                        <a:gd name="T6" fmla="*/ 0 60000 65536"/>
                        <a:gd name="T7" fmla="*/ 0 60000 65536"/>
                        <a:gd name="T8" fmla="*/ 0 60000 65536"/>
                        <a:gd name="T9" fmla="*/ 0 w 377"/>
                        <a:gd name="T10" fmla="*/ 0 h 1033"/>
                        <a:gd name="T11" fmla="*/ 377 w 377"/>
                        <a:gd name="T12" fmla="*/ 1033 h 1033"/>
                      </a:gdLst>
                      <a:ahLst/>
                      <a:cxnLst>
                        <a:cxn ang="T6">
                          <a:pos x="T0" y="T1"/>
                        </a:cxn>
                        <a:cxn ang="T7">
                          <a:pos x="T2" y="T3"/>
                        </a:cxn>
                        <a:cxn ang="T8">
                          <a:pos x="T4" y="T5"/>
                        </a:cxn>
                      </a:cxnLst>
                      <a:rect l="T9" t="T10" r="T11" b="T12"/>
                      <a:pathLst>
                        <a:path w="377" h="1033">
                          <a:moveTo>
                            <a:pt x="377" y="0"/>
                          </a:moveTo>
                          <a:lnTo>
                            <a:pt x="0" y="0"/>
                          </a:lnTo>
                          <a:lnTo>
                            <a:pt x="0" y="1033"/>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22" name="Freeform 20"/>
                    <p:cNvSpPr>
                      <a:spLocks/>
                    </p:cNvSpPr>
                    <p:nvPr/>
                  </p:nvSpPr>
                  <p:spPr bwMode="auto">
                    <a:xfrm>
                      <a:off x="3334" y="1672"/>
                      <a:ext cx="170" cy="565"/>
                    </a:xfrm>
                    <a:custGeom>
                      <a:avLst/>
                      <a:gdLst>
                        <a:gd name="T0" fmla="*/ 0 w 601"/>
                        <a:gd name="T1" fmla="*/ 0 h 2238"/>
                        <a:gd name="T2" fmla="*/ 0 w 601"/>
                        <a:gd name="T3" fmla="*/ 0 h 2238"/>
                        <a:gd name="T4" fmla="*/ 0 w 601"/>
                        <a:gd name="T5" fmla="*/ 0 h 2238"/>
                        <a:gd name="T6" fmla="*/ 0 60000 65536"/>
                        <a:gd name="T7" fmla="*/ 0 60000 65536"/>
                        <a:gd name="T8" fmla="*/ 0 60000 65536"/>
                        <a:gd name="T9" fmla="*/ 0 w 601"/>
                        <a:gd name="T10" fmla="*/ 0 h 2238"/>
                        <a:gd name="T11" fmla="*/ 601 w 601"/>
                        <a:gd name="T12" fmla="*/ 2238 h 2238"/>
                      </a:gdLst>
                      <a:ahLst/>
                      <a:cxnLst>
                        <a:cxn ang="T6">
                          <a:pos x="T0" y="T1"/>
                        </a:cxn>
                        <a:cxn ang="T7">
                          <a:pos x="T2" y="T3"/>
                        </a:cxn>
                        <a:cxn ang="T8">
                          <a:pos x="T4" y="T5"/>
                        </a:cxn>
                      </a:cxnLst>
                      <a:rect l="T9" t="T10" r="T11" b="T12"/>
                      <a:pathLst>
                        <a:path w="601" h="2238">
                          <a:moveTo>
                            <a:pt x="601" y="0"/>
                          </a:moveTo>
                          <a:lnTo>
                            <a:pt x="0" y="0"/>
                          </a:lnTo>
                          <a:lnTo>
                            <a:pt x="0" y="2238"/>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23" name="Freeform 21"/>
                    <p:cNvSpPr>
                      <a:spLocks/>
                    </p:cNvSpPr>
                    <p:nvPr/>
                  </p:nvSpPr>
                  <p:spPr bwMode="auto">
                    <a:xfrm>
                      <a:off x="3908" y="1933"/>
                      <a:ext cx="281" cy="261"/>
                    </a:xfrm>
                    <a:custGeom>
                      <a:avLst/>
                      <a:gdLst>
                        <a:gd name="T0" fmla="*/ 0 w 992"/>
                        <a:gd name="T1" fmla="*/ 0 h 1033"/>
                        <a:gd name="T2" fmla="*/ 0 w 992"/>
                        <a:gd name="T3" fmla="*/ 0 h 1033"/>
                        <a:gd name="T4" fmla="*/ 0 w 992"/>
                        <a:gd name="T5" fmla="*/ 0 h 1033"/>
                        <a:gd name="T6" fmla="*/ 0 60000 65536"/>
                        <a:gd name="T7" fmla="*/ 0 60000 65536"/>
                        <a:gd name="T8" fmla="*/ 0 60000 65536"/>
                        <a:gd name="T9" fmla="*/ 0 w 992"/>
                        <a:gd name="T10" fmla="*/ 0 h 1033"/>
                        <a:gd name="T11" fmla="*/ 992 w 992"/>
                        <a:gd name="T12" fmla="*/ 1033 h 1033"/>
                      </a:gdLst>
                      <a:ahLst/>
                      <a:cxnLst>
                        <a:cxn ang="T6">
                          <a:pos x="T0" y="T1"/>
                        </a:cxn>
                        <a:cxn ang="T7">
                          <a:pos x="T2" y="T3"/>
                        </a:cxn>
                        <a:cxn ang="T8">
                          <a:pos x="T4" y="T5"/>
                        </a:cxn>
                      </a:cxnLst>
                      <a:rect l="T9" t="T10" r="T11" b="T12"/>
                      <a:pathLst>
                        <a:path w="992" h="1033">
                          <a:moveTo>
                            <a:pt x="992" y="0"/>
                          </a:moveTo>
                          <a:lnTo>
                            <a:pt x="0" y="0"/>
                          </a:lnTo>
                          <a:lnTo>
                            <a:pt x="0" y="1033"/>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24" name="Freeform 22"/>
                    <p:cNvSpPr>
                      <a:spLocks/>
                    </p:cNvSpPr>
                    <p:nvPr/>
                  </p:nvSpPr>
                  <p:spPr bwMode="auto">
                    <a:xfrm>
                      <a:off x="3334" y="2237"/>
                      <a:ext cx="6" cy="565"/>
                    </a:xfrm>
                    <a:custGeom>
                      <a:avLst/>
                      <a:gdLst>
                        <a:gd name="T0" fmla="*/ 0 w 22"/>
                        <a:gd name="T1" fmla="*/ 0 h 2239"/>
                        <a:gd name="T2" fmla="*/ 0 w 22"/>
                        <a:gd name="T3" fmla="*/ 0 h 2239"/>
                        <a:gd name="T4" fmla="*/ 0 w 22"/>
                        <a:gd name="T5" fmla="*/ 0 h 2239"/>
                        <a:gd name="T6" fmla="*/ 0 60000 65536"/>
                        <a:gd name="T7" fmla="*/ 0 60000 65536"/>
                        <a:gd name="T8" fmla="*/ 0 60000 65536"/>
                        <a:gd name="T9" fmla="*/ 0 w 22"/>
                        <a:gd name="T10" fmla="*/ 0 h 2239"/>
                        <a:gd name="T11" fmla="*/ 22 w 22"/>
                        <a:gd name="T12" fmla="*/ 2239 h 2239"/>
                      </a:gdLst>
                      <a:ahLst/>
                      <a:cxnLst>
                        <a:cxn ang="T6">
                          <a:pos x="T0" y="T1"/>
                        </a:cxn>
                        <a:cxn ang="T7">
                          <a:pos x="T2" y="T3"/>
                        </a:cxn>
                        <a:cxn ang="T8">
                          <a:pos x="T4" y="T5"/>
                        </a:cxn>
                      </a:cxnLst>
                      <a:rect l="T9" t="T10" r="T11" b="T12"/>
                      <a:pathLst>
                        <a:path w="22" h="2239">
                          <a:moveTo>
                            <a:pt x="22" y="2239"/>
                          </a:moveTo>
                          <a:lnTo>
                            <a:pt x="0" y="2239"/>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225" name="Rectangle 31"/>
                    <p:cNvSpPr>
                      <a:spLocks noChangeArrowheads="1"/>
                    </p:cNvSpPr>
                    <p:nvPr/>
                  </p:nvSpPr>
                  <p:spPr bwMode="auto">
                    <a:xfrm>
                      <a:off x="4669" y="1735"/>
                      <a:ext cx="0"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s-ES" altLang="es-ES" sz="1200">
                        <a:solidFill>
                          <a:srgbClr val="000000"/>
                        </a:solidFill>
                        <a:latin typeface="Times New Roman" pitchFamily="18" charset="0"/>
                        <a:cs typeface="Times New Roman" pitchFamily="18" charset="0"/>
                      </a:endParaRPr>
                    </a:p>
                    <a:p>
                      <a:endParaRPr lang="es-ES" altLang="es-ES" sz="1200">
                        <a:latin typeface="Times New Roman" pitchFamily="18" charset="0"/>
                        <a:cs typeface="Times New Roman" pitchFamily="18" charset="0"/>
                      </a:endParaRPr>
                    </a:p>
                  </p:txBody>
                </p:sp>
              </p:grpSp>
              <p:sp>
                <p:nvSpPr>
                  <p:cNvPr id="4210" name="Freeform 11"/>
                  <p:cNvSpPr>
                    <a:spLocks/>
                  </p:cNvSpPr>
                  <p:nvPr/>
                </p:nvSpPr>
                <p:spPr bwMode="auto">
                  <a:xfrm>
                    <a:off x="3249526" y="3868734"/>
                    <a:ext cx="407988" cy="311150"/>
                  </a:xfrm>
                  <a:custGeom>
                    <a:avLst/>
                    <a:gdLst>
                      <a:gd name="T0" fmla="*/ 2147483647 w 899"/>
                      <a:gd name="T1" fmla="*/ 2147483647 h 689"/>
                      <a:gd name="T2" fmla="*/ 0 w 899"/>
                      <a:gd name="T3" fmla="*/ 2147483647 h 689"/>
                      <a:gd name="T4" fmla="*/ 0 w 899"/>
                      <a:gd name="T5" fmla="*/ 0 h 689"/>
                      <a:gd name="T6" fmla="*/ 0 60000 65536"/>
                      <a:gd name="T7" fmla="*/ 0 60000 65536"/>
                      <a:gd name="T8" fmla="*/ 0 60000 65536"/>
                      <a:gd name="T9" fmla="*/ 0 w 899"/>
                      <a:gd name="T10" fmla="*/ 0 h 689"/>
                      <a:gd name="T11" fmla="*/ 899 w 899"/>
                      <a:gd name="T12" fmla="*/ 689 h 689"/>
                    </a:gdLst>
                    <a:ahLst/>
                    <a:cxnLst>
                      <a:cxn ang="T6">
                        <a:pos x="T0" y="T1"/>
                      </a:cxn>
                      <a:cxn ang="T7">
                        <a:pos x="T2" y="T3"/>
                      </a:cxn>
                      <a:cxn ang="T8">
                        <a:pos x="T4" y="T5"/>
                      </a:cxn>
                    </a:cxnLst>
                    <a:rect l="T9" t="T10" r="T11" b="T12"/>
                    <a:pathLst>
                      <a:path w="899" h="689">
                        <a:moveTo>
                          <a:pt x="899" y="689"/>
                        </a:moveTo>
                        <a:lnTo>
                          <a:pt x="0" y="689"/>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grpSp>
            <p:sp>
              <p:nvSpPr>
                <p:cNvPr id="4208" name="Freeform 18"/>
                <p:cNvSpPr>
                  <a:spLocks/>
                </p:cNvSpPr>
                <p:nvPr/>
              </p:nvSpPr>
              <p:spPr bwMode="auto">
                <a:xfrm>
                  <a:off x="3703638" y="950913"/>
                  <a:ext cx="363537" cy="388937"/>
                </a:xfrm>
                <a:custGeom>
                  <a:avLst/>
                  <a:gdLst>
                    <a:gd name="T0" fmla="*/ 0 w 464"/>
                    <a:gd name="T1" fmla="*/ 0 h 689"/>
                    <a:gd name="T2" fmla="*/ 0 w 464"/>
                    <a:gd name="T3" fmla="*/ 0 h 689"/>
                    <a:gd name="T4" fmla="*/ 0 w 464"/>
                    <a:gd name="T5" fmla="*/ 0 h 689"/>
                    <a:gd name="T6" fmla="*/ 0 60000 65536"/>
                    <a:gd name="T7" fmla="*/ 0 60000 65536"/>
                    <a:gd name="T8" fmla="*/ 0 60000 65536"/>
                    <a:gd name="T9" fmla="*/ 0 w 464"/>
                    <a:gd name="T10" fmla="*/ 0 h 689"/>
                    <a:gd name="T11" fmla="*/ 464 w 464"/>
                    <a:gd name="T12" fmla="*/ 689 h 689"/>
                  </a:gdLst>
                  <a:ahLst/>
                  <a:cxnLst>
                    <a:cxn ang="T6">
                      <a:pos x="T0" y="T1"/>
                    </a:cxn>
                    <a:cxn ang="T7">
                      <a:pos x="T2" y="T3"/>
                    </a:cxn>
                    <a:cxn ang="T8">
                      <a:pos x="T4" y="T5"/>
                    </a:cxn>
                  </a:cxnLst>
                  <a:rect l="T9" t="T10" r="T11" b="T12"/>
                  <a:pathLst>
                    <a:path w="464" h="689">
                      <a:moveTo>
                        <a:pt x="464" y="0"/>
                      </a:moveTo>
                      <a:lnTo>
                        <a:pt x="0" y="0"/>
                      </a:lnTo>
                      <a:lnTo>
                        <a:pt x="0" y="689"/>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grpSp>
          <p:sp>
            <p:nvSpPr>
              <p:cNvPr id="378" name="31 CuadroTexto"/>
              <p:cNvSpPr txBox="1">
                <a:spLocks noChangeArrowheads="1"/>
              </p:cNvSpPr>
              <p:nvPr/>
            </p:nvSpPr>
            <p:spPr bwMode="auto">
              <a:xfrm>
                <a:off x="5890274" y="5424556"/>
                <a:ext cx="371548" cy="324429"/>
              </a:xfrm>
              <a:prstGeom prst="rect">
                <a:avLst/>
              </a:prstGeom>
              <a:noFill/>
              <a:ln>
                <a:noFill/>
              </a:ln>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defRPr/>
                </a:pPr>
                <a:r>
                  <a:rPr lang="es-ES" altLang="es-ES" sz="1000" b="1" kern="0" dirty="0">
                    <a:solidFill>
                      <a:prstClr val="black"/>
                    </a:solidFill>
                    <a:latin typeface="Times New Roman" pitchFamily="18" charset="0"/>
                    <a:cs typeface="Times New Roman" pitchFamily="18" charset="0"/>
                  </a:rPr>
                  <a:t>72</a:t>
                </a:r>
              </a:p>
            </p:txBody>
          </p:sp>
          <p:sp>
            <p:nvSpPr>
              <p:cNvPr id="379" name="31 CuadroTexto"/>
              <p:cNvSpPr txBox="1">
                <a:spLocks noChangeArrowheads="1"/>
              </p:cNvSpPr>
              <p:nvPr/>
            </p:nvSpPr>
            <p:spPr bwMode="auto">
              <a:xfrm>
                <a:off x="6686593" y="4455557"/>
                <a:ext cx="379487" cy="324429"/>
              </a:xfrm>
              <a:prstGeom prst="rect">
                <a:avLst/>
              </a:prstGeom>
              <a:noFill/>
              <a:ln>
                <a:noFill/>
              </a:ln>
              <a:extLst/>
            </p:spPr>
            <p:txBody>
              <a:bodyPr>
                <a:no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defRPr/>
                </a:pPr>
                <a:r>
                  <a:rPr lang="es-ES" altLang="es-ES" sz="1000" b="1" kern="0" dirty="0">
                    <a:solidFill>
                      <a:prstClr val="black"/>
                    </a:solidFill>
                    <a:latin typeface="Times New Roman" pitchFamily="18" charset="0"/>
                    <a:cs typeface="Times New Roman" pitchFamily="18" charset="0"/>
                  </a:rPr>
                  <a:t>3</a:t>
                </a:r>
              </a:p>
            </p:txBody>
          </p:sp>
          <p:sp>
            <p:nvSpPr>
              <p:cNvPr id="380" name="31 CuadroTexto"/>
              <p:cNvSpPr txBox="1">
                <a:spLocks noChangeArrowheads="1"/>
              </p:cNvSpPr>
              <p:nvPr/>
            </p:nvSpPr>
            <p:spPr bwMode="auto">
              <a:xfrm>
                <a:off x="6919177" y="4999341"/>
                <a:ext cx="417594" cy="324429"/>
              </a:xfrm>
              <a:prstGeom prst="rect">
                <a:avLst/>
              </a:prstGeom>
              <a:noFill/>
              <a:ln>
                <a:noFill/>
              </a:ln>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defRPr/>
                </a:pPr>
                <a:r>
                  <a:rPr lang="es-ES" altLang="es-ES" sz="1000" b="1" kern="0" dirty="0">
                    <a:solidFill>
                      <a:prstClr val="black"/>
                    </a:solidFill>
                    <a:latin typeface="Times New Roman" pitchFamily="18" charset="0"/>
                    <a:cs typeface="Times New Roman" pitchFamily="18" charset="0"/>
                  </a:rPr>
                  <a:t>4</a:t>
                </a:r>
              </a:p>
            </p:txBody>
          </p:sp>
          <p:sp>
            <p:nvSpPr>
              <p:cNvPr id="381" name="31 CuadroTexto"/>
              <p:cNvSpPr txBox="1">
                <a:spLocks noChangeArrowheads="1"/>
              </p:cNvSpPr>
              <p:nvPr/>
            </p:nvSpPr>
            <p:spPr bwMode="auto">
              <a:xfrm>
                <a:off x="6675479" y="5163020"/>
                <a:ext cx="337726" cy="324429"/>
              </a:xfrm>
              <a:prstGeom prst="rect">
                <a:avLst/>
              </a:prstGeom>
              <a:noFill/>
              <a:ln>
                <a:noFill/>
              </a:ln>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defRPr/>
                </a:pPr>
                <a:r>
                  <a:rPr lang="es-ES" altLang="es-ES" sz="1000" b="1" kern="0" dirty="0">
                    <a:solidFill>
                      <a:prstClr val="black"/>
                    </a:solidFill>
                    <a:latin typeface="Times New Roman" pitchFamily="18" charset="0"/>
                    <a:cs typeface="Times New Roman" pitchFamily="18" charset="0"/>
                  </a:rPr>
                  <a:t>1</a:t>
                </a:r>
              </a:p>
            </p:txBody>
          </p:sp>
          <p:sp>
            <p:nvSpPr>
              <p:cNvPr id="382" name="31 CuadroTexto"/>
              <p:cNvSpPr txBox="1">
                <a:spLocks noChangeArrowheads="1"/>
              </p:cNvSpPr>
              <p:nvPr/>
            </p:nvSpPr>
            <p:spPr bwMode="auto">
              <a:xfrm>
                <a:off x="6918605" y="5319030"/>
                <a:ext cx="379488" cy="324429"/>
              </a:xfrm>
              <a:prstGeom prst="rect">
                <a:avLst/>
              </a:prstGeom>
              <a:noFill/>
              <a:ln>
                <a:noFill/>
              </a:ln>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defRPr/>
                </a:pPr>
                <a:r>
                  <a:rPr lang="es-ES" altLang="es-ES" sz="1000" b="1" kern="0" dirty="0">
                    <a:solidFill>
                      <a:prstClr val="black"/>
                    </a:solidFill>
                    <a:latin typeface="Times New Roman" pitchFamily="18" charset="0"/>
                    <a:cs typeface="Times New Roman" pitchFamily="18" charset="0"/>
                  </a:rPr>
                  <a:t>6</a:t>
                </a:r>
              </a:p>
            </p:txBody>
          </p:sp>
          <p:sp>
            <p:nvSpPr>
              <p:cNvPr id="383" name="31 CuadroTexto"/>
              <p:cNvSpPr txBox="1">
                <a:spLocks noChangeArrowheads="1"/>
              </p:cNvSpPr>
              <p:nvPr/>
            </p:nvSpPr>
            <p:spPr bwMode="auto">
              <a:xfrm>
                <a:off x="6699297" y="5637740"/>
                <a:ext cx="284218" cy="324429"/>
              </a:xfrm>
              <a:prstGeom prst="rect">
                <a:avLst/>
              </a:prstGeom>
              <a:noFill/>
              <a:ln>
                <a:noFill/>
              </a:ln>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defRPr/>
                </a:pPr>
                <a:r>
                  <a:rPr lang="es-ES" altLang="es-ES" sz="1000" b="1" kern="0" dirty="0">
                    <a:solidFill>
                      <a:prstClr val="black"/>
                    </a:solidFill>
                    <a:latin typeface="Times New Roman" pitchFamily="18" charset="0"/>
                    <a:cs typeface="Times New Roman" pitchFamily="18" charset="0"/>
                  </a:rPr>
                  <a:t>2</a:t>
                </a:r>
              </a:p>
            </p:txBody>
          </p:sp>
          <p:sp>
            <p:nvSpPr>
              <p:cNvPr id="4206" name="Rectángulo 3483"/>
              <p:cNvSpPr>
                <a:spLocks noChangeArrowheads="1"/>
              </p:cNvSpPr>
              <p:nvPr/>
            </p:nvSpPr>
            <p:spPr bwMode="auto">
              <a:xfrm>
                <a:off x="6880001" y="6403185"/>
                <a:ext cx="780679" cy="28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dirty="0">
                    <a:latin typeface="Times New Roman" pitchFamily="18" charset="0"/>
                    <a:cs typeface="Times New Roman" pitchFamily="18" charset="0"/>
                  </a:rPr>
                  <a:t>MRCA</a:t>
                </a:r>
              </a:p>
            </p:txBody>
          </p:sp>
        </p:grpSp>
        <p:grpSp>
          <p:nvGrpSpPr>
            <p:cNvPr id="4135" name="116 Grupo"/>
            <p:cNvGrpSpPr>
              <a:grpSpLocks/>
            </p:cNvGrpSpPr>
            <p:nvPr/>
          </p:nvGrpSpPr>
          <p:grpSpPr bwMode="auto">
            <a:xfrm>
              <a:off x="8745538" y="3478980"/>
              <a:ext cx="2111375" cy="1678462"/>
              <a:chOff x="539749" y="950913"/>
              <a:chExt cx="3558531" cy="5451368"/>
            </a:xfrm>
          </p:grpSpPr>
          <p:grpSp>
            <p:nvGrpSpPr>
              <p:cNvPr id="4180" name="54 Grupo"/>
              <p:cNvGrpSpPr>
                <a:grpSpLocks/>
              </p:cNvGrpSpPr>
              <p:nvPr/>
            </p:nvGrpSpPr>
            <p:grpSpPr bwMode="auto">
              <a:xfrm>
                <a:off x="539749" y="1351875"/>
                <a:ext cx="3558531" cy="5050406"/>
                <a:chOff x="2538413" y="701473"/>
                <a:chExt cx="2918062" cy="4038491"/>
              </a:xfrm>
            </p:grpSpPr>
            <p:grpSp>
              <p:nvGrpSpPr>
                <p:cNvPr id="4182" name="Group 4"/>
                <p:cNvGrpSpPr>
                  <a:grpSpLocks noChangeAspect="1"/>
                </p:cNvGrpSpPr>
                <p:nvPr/>
              </p:nvGrpSpPr>
              <p:grpSpPr bwMode="auto">
                <a:xfrm>
                  <a:off x="2538413" y="701473"/>
                  <a:ext cx="2918062" cy="4038491"/>
                  <a:chOff x="2888" y="890"/>
                  <a:chExt cx="1825" cy="2260"/>
                </a:xfrm>
              </p:grpSpPr>
              <p:sp>
                <p:nvSpPr>
                  <p:cNvPr id="4184" name="Freeform 7"/>
                  <p:cNvSpPr>
                    <a:spLocks/>
                  </p:cNvSpPr>
                  <p:nvPr/>
                </p:nvSpPr>
                <p:spPr bwMode="auto">
                  <a:xfrm>
                    <a:off x="3504" y="1151"/>
                    <a:ext cx="904" cy="521"/>
                  </a:xfrm>
                  <a:custGeom>
                    <a:avLst/>
                    <a:gdLst>
                      <a:gd name="T0" fmla="*/ 0 w 3194"/>
                      <a:gd name="T1" fmla="*/ 0 h 2067"/>
                      <a:gd name="T2" fmla="*/ 0 w 3194"/>
                      <a:gd name="T3" fmla="*/ 0 h 2067"/>
                      <a:gd name="T4" fmla="*/ 0 w 3194"/>
                      <a:gd name="T5" fmla="*/ 0 h 2067"/>
                      <a:gd name="T6" fmla="*/ 0 60000 65536"/>
                      <a:gd name="T7" fmla="*/ 0 60000 65536"/>
                      <a:gd name="T8" fmla="*/ 0 60000 65536"/>
                      <a:gd name="T9" fmla="*/ 0 w 3194"/>
                      <a:gd name="T10" fmla="*/ 0 h 2067"/>
                      <a:gd name="T11" fmla="*/ 3194 w 3194"/>
                      <a:gd name="T12" fmla="*/ 2067 h 2067"/>
                    </a:gdLst>
                    <a:ahLst/>
                    <a:cxnLst>
                      <a:cxn ang="T6">
                        <a:pos x="T0" y="T1"/>
                      </a:cxn>
                      <a:cxn ang="T7">
                        <a:pos x="T2" y="T3"/>
                      </a:cxn>
                      <a:cxn ang="T8">
                        <a:pos x="T4" y="T5"/>
                      </a:cxn>
                    </a:cxnLst>
                    <a:rect l="T9" t="T10" r="T11" b="T12"/>
                    <a:pathLst>
                      <a:path w="3194" h="2067">
                        <a:moveTo>
                          <a:pt x="3194" y="0"/>
                        </a:moveTo>
                        <a:lnTo>
                          <a:pt x="0" y="0"/>
                        </a:lnTo>
                        <a:lnTo>
                          <a:pt x="0" y="2067"/>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185" name="Freeform 9"/>
                  <p:cNvSpPr>
                    <a:spLocks/>
                  </p:cNvSpPr>
                  <p:nvPr/>
                </p:nvSpPr>
                <p:spPr bwMode="auto">
                  <a:xfrm>
                    <a:off x="3908" y="2194"/>
                    <a:ext cx="531" cy="261"/>
                  </a:xfrm>
                  <a:custGeom>
                    <a:avLst/>
                    <a:gdLst>
                      <a:gd name="T0" fmla="*/ 0 w 2897"/>
                      <a:gd name="T1" fmla="*/ 0 h 1033"/>
                      <a:gd name="T2" fmla="*/ 0 w 2897"/>
                      <a:gd name="T3" fmla="*/ 0 h 1033"/>
                      <a:gd name="T4" fmla="*/ 0 w 2897"/>
                      <a:gd name="T5" fmla="*/ 0 h 1033"/>
                      <a:gd name="T6" fmla="*/ 0 60000 65536"/>
                      <a:gd name="T7" fmla="*/ 0 60000 65536"/>
                      <a:gd name="T8" fmla="*/ 0 60000 65536"/>
                      <a:gd name="T9" fmla="*/ 0 w 2897"/>
                      <a:gd name="T10" fmla="*/ 0 h 1033"/>
                      <a:gd name="T11" fmla="*/ 2897 w 2897"/>
                      <a:gd name="T12" fmla="*/ 1033 h 1033"/>
                    </a:gdLst>
                    <a:ahLst/>
                    <a:cxnLst>
                      <a:cxn ang="T6">
                        <a:pos x="T0" y="T1"/>
                      </a:cxn>
                      <a:cxn ang="T7">
                        <a:pos x="T2" y="T3"/>
                      </a:cxn>
                      <a:cxn ang="T8">
                        <a:pos x="T4" y="T5"/>
                      </a:cxn>
                    </a:cxnLst>
                    <a:rect l="T9" t="T10" r="T11" b="T12"/>
                    <a:pathLst>
                      <a:path w="2897" h="1033">
                        <a:moveTo>
                          <a:pt x="2897" y="1033"/>
                        </a:moveTo>
                        <a:lnTo>
                          <a:pt x="0" y="1033"/>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186" name="Freeform 10"/>
                  <p:cNvSpPr>
                    <a:spLocks/>
                  </p:cNvSpPr>
                  <p:nvPr/>
                </p:nvSpPr>
                <p:spPr bwMode="auto">
                  <a:xfrm>
                    <a:off x="2969" y="2237"/>
                    <a:ext cx="365" cy="456"/>
                  </a:xfrm>
                  <a:custGeom>
                    <a:avLst/>
                    <a:gdLst>
                      <a:gd name="T0" fmla="*/ 0 w 1290"/>
                      <a:gd name="T1" fmla="*/ 0 h 1808"/>
                      <a:gd name="T2" fmla="*/ 0 w 1290"/>
                      <a:gd name="T3" fmla="*/ 0 h 1808"/>
                      <a:gd name="T4" fmla="*/ 0 w 1290"/>
                      <a:gd name="T5" fmla="*/ 0 h 1808"/>
                      <a:gd name="T6" fmla="*/ 0 60000 65536"/>
                      <a:gd name="T7" fmla="*/ 0 60000 65536"/>
                      <a:gd name="T8" fmla="*/ 0 60000 65536"/>
                      <a:gd name="T9" fmla="*/ 0 w 1290"/>
                      <a:gd name="T10" fmla="*/ 0 h 1808"/>
                      <a:gd name="T11" fmla="*/ 1290 w 1290"/>
                      <a:gd name="T12" fmla="*/ 1808 h 1808"/>
                    </a:gdLst>
                    <a:ahLst/>
                    <a:cxnLst>
                      <a:cxn ang="T6">
                        <a:pos x="T0" y="T1"/>
                      </a:cxn>
                      <a:cxn ang="T7">
                        <a:pos x="T2" y="T3"/>
                      </a:cxn>
                      <a:cxn ang="T8">
                        <a:pos x="T4" y="T5"/>
                      </a:cxn>
                    </a:cxnLst>
                    <a:rect l="T9" t="T10" r="T11" b="T12"/>
                    <a:pathLst>
                      <a:path w="1290" h="1808">
                        <a:moveTo>
                          <a:pt x="1290" y="0"/>
                        </a:moveTo>
                        <a:lnTo>
                          <a:pt x="0" y="0"/>
                        </a:lnTo>
                        <a:lnTo>
                          <a:pt x="0" y="1808"/>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187" name="Freeform 11"/>
                  <p:cNvSpPr>
                    <a:spLocks/>
                  </p:cNvSpPr>
                  <p:nvPr/>
                </p:nvSpPr>
                <p:spPr bwMode="auto">
                  <a:xfrm>
                    <a:off x="4189" y="1933"/>
                    <a:ext cx="255" cy="174"/>
                  </a:xfrm>
                  <a:custGeom>
                    <a:avLst/>
                    <a:gdLst>
                      <a:gd name="T0" fmla="*/ 0 w 899"/>
                      <a:gd name="T1" fmla="*/ 0 h 689"/>
                      <a:gd name="T2" fmla="*/ 0 w 899"/>
                      <a:gd name="T3" fmla="*/ 0 h 689"/>
                      <a:gd name="T4" fmla="*/ 0 w 899"/>
                      <a:gd name="T5" fmla="*/ 0 h 689"/>
                      <a:gd name="T6" fmla="*/ 0 60000 65536"/>
                      <a:gd name="T7" fmla="*/ 0 60000 65536"/>
                      <a:gd name="T8" fmla="*/ 0 60000 65536"/>
                      <a:gd name="T9" fmla="*/ 0 w 899"/>
                      <a:gd name="T10" fmla="*/ 0 h 689"/>
                      <a:gd name="T11" fmla="*/ 899 w 899"/>
                      <a:gd name="T12" fmla="*/ 689 h 689"/>
                    </a:gdLst>
                    <a:ahLst/>
                    <a:cxnLst>
                      <a:cxn ang="T6">
                        <a:pos x="T0" y="T1"/>
                      </a:cxn>
                      <a:cxn ang="T7">
                        <a:pos x="T2" y="T3"/>
                      </a:cxn>
                      <a:cxn ang="T8">
                        <a:pos x="T4" y="T5"/>
                      </a:cxn>
                    </a:cxnLst>
                    <a:rect l="T9" t="T10" r="T11" b="T12"/>
                    <a:pathLst>
                      <a:path w="899" h="689">
                        <a:moveTo>
                          <a:pt x="899" y="689"/>
                        </a:moveTo>
                        <a:lnTo>
                          <a:pt x="0" y="689"/>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188" name="Line 12"/>
                  <p:cNvSpPr>
                    <a:spLocks noChangeShapeType="1"/>
                  </p:cNvSpPr>
                  <p:nvPr/>
                </p:nvSpPr>
                <p:spPr bwMode="auto">
                  <a:xfrm>
                    <a:off x="2888" y="2627"/>
                    <a:ext cx="40" cy="1"/>
                  </a:xfrm>
                  <a:prstGeom prst="line">
                    <a:avLst/>
                  </a:prstGeom>
                  <a:noFill/>
                  <a:ln w="9525"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s-ES" sz="1200">
                      <a:latin typeface="Times New Roman" pitchFamily="18" charset="0"/>
                      <a:cs typeface="Times New Roman" pitchFamily="18" charset="0"/>
                    </a:endParaRPr>
                  </a:p>
                </p:txBody>
              </p:sp>
              <p:sp>
                <p:nvSpPr>
                  <p:cNvPr id="4189" name="Freeform 13"/>
                  <p:cNvSpPr>
                    <a:spLocks/>
                  </p:cNvSpPr>
                  <p:nvPr/>
                </p:nvSpPr>
                <p:spPr bwMode="auto">
                  <a:xfrm>
                    <a:off x="3504" y="1672"/>
                    <a:ext cx="404" cy="522"/>
                  </a:xfrm>
                  <a:custGeom>
                    <a:avLst/>
                    <a:gdLst>
                      <a:gd name="T0" fmla="*/ 0 w 1427"/>
                      <a:gd name="T1" fmla="*/ 0 h 2066"/>
                      <a:gd name="T2" fmla="*/ 0 w 1427"/>
                      <a:gd name="T3" fmla="*/ 0 h 2066"/>
                      <a:gd name="T4" fmla="*/ 0 w 1427"/>
                      <a:gd name="T5" fmla="*/ 0 h 2066"/>
                      <a:gd name="T6" fmla="*/ 0 60000 65536"/>
                      <a:gd name="T7" fmla="*/ 0 60000 65536"/>
                      <a:gd name="T8" fmla="*/ 0 60000 65536"/>
                      <a:gd name="T9" fmla="*/ 0 w 1427"/>
                      <a:gd name="T10" fmla="*/ 0 h 2066"/>
                      <a:gd name="T11" fmla="*/ 1427 w 1427"/>
                      <a:gd name="T12" fmla="*/ 2066 h 2066"/>
                    </a:gdLst>
                    <a:ahLst/>
                    <a:cxnLst>
                      <a:cxn ang="T6">
                        <a:pos x="T0" y="T1"/>
                      </a:cxn>
                      <a:cxn ang="T7">
                        <a:pos x="T2" y="T3"/>
                      </a:cxn>
                      <a:cxn ang="T8">
                        <a:pos x="T4" y="T5"/>
                      </a:cxn>
                    </a:cxnLst>
                    <a:rect l="T9" t="T10" r="T11" b="T12"/>
                    <a:pathLst>
                      <a:path w="1427" h="2066">
                        <a:moveTo>
                          <a:pt x="1427" y="2066"/>
                        </a:moveTo>
                        <a:lnTo>
                          <a:pt x="0" y="2066"/>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190" name="Freeform 15"/>
                  <p:cNvSpPr>
                    <a:spLocks/>
                  </p:cNvSpPr>
                  <p:nvPr/>
                </p:nvSpPr>
                <p:spPr bwMode="auto">
                  <a:xfrm>
                    <a:off x="4408" y="1151"/>
                    <a:ext cx="216" cy="261"/>
                  </a:xfrm>
                  <a:custGeom>
                    <a:avLst/>
                    <a:gdLst>
                      <a:gd name="T0" fmla="*/ 0 w 87"/>
                      <a:gd name="T1" fmla="*/ 0 h 1034"/>
                      <a:gd name="T2" fmla="*/ 0 w 87"/>
                      <a:gd name="T3" fmla="*/ 0 h 1034"/>
                      <a:gd name="T4" fmla="*/ 0 w 87"/>
                      <a:gd name="T5" fmla="*/ 0 h 1034"/>
                      <a:gd name="T6" fmla="*/ 0 60000 65536"/>
                      <a:gd name="T7" fmla="*/ 0 60000 65536"/>
                      <a:gd name="T8" fmla="*/ 0 60000 65536"/>
                      <a:gd name="T9" fmla="*/ 0 w 87"/>
                      <a:gd name="T10" fmla="*/ 0 h 1034"/>
                      <a:gd name="T11" fmla="*/ 87 w 87"/>
                      <a:gd name="T12" fmla="*/ 1034 h 1034"/>
                    </a:gdLst>
                    <a:ahLst/>
                    <a:cxnLst>
                      <a:cxn ang="T6">
                        <a:pos x="T0" y="T1"/>
                      </a:cxn>
                      <a:cxn ang="T7">
                        <a:pos x="T2" y="T3"/>
                      </a:cxn>
                      <a:cxn ang="T8">
                        <a:pos x="T4" y="T5"/>
                      </a:cxn>
                    </a:cxnLst>
                    <a:rect l="T9" t="T10" r="T11" b="T12"/>
                    <a:pathLst>
                      <a:path w="87" h="1034">
                        <a:moveTo>
                          <a:pt x="87" y="1034"/>
                        </a:moveTo>
                        <a:lnTo>
                          <a:pt x="0" y="1034"/>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191" name="Freeform 16"/>
                  <p:cNvSpPr>
                    <a:spLocks/>
                  </p:cNvSpPr>
                  <p:nvPr/>
                </p:nvSpPr>
                <p:spPr bwMode="auto">
                  <a:xfrm>
                    <a:off x="2969" y="2693"/>
                    <a:ext cx="1202" cy="457"/>
                  </a:xfrm>
                  <a:custGeom>
                    <a:avLst/>
                    <a:gdLst>
                      <a:gd name="T0" fmla="*/ 0 w 4245"/>
                      <a:gd name="T1" fmla="*/ 0 h 1808"/>
                      <a:gd name="T2" fmla="*/ 0 w 4245"/>
                      <a:gd name="T3" fmla="*/ 0 h 1808"/>
                      <a:gd name="T4" fmla="*/ 0 w 4245"/>
                      <a:gd name="T5" fmla="*/ 0 h 1808"/>
                      <a:gd name="T6" fmla="*/ 0 60000 65536"/>
                      <a:gd name="T7" fmla="*/ 0 60000 65536"/>
                      <a:gd name="T8" fmla="*/ 0 60000 65536"/>
                      <a:gd name="T9" fmla="*/ 0 w 4245"/>
                      <a:gd name="T10" fmla="*/ 0 h 1808"/>
                      <a:gd name="T11" fmla="*/ 4245 w 4245"/>
                      <a:gd name="T12" fmla="*/ 1808 h 1808"/>
                    </a:gdLst>
                    <a:ahLst/>
                    <a:cxnLst>
                      <a:cxn ang="T6">
                        <a:pos x="T0" y="T1"/>
                      </a:cxn>
                      <a:cxn ang="T7">
                        <a:pos x="T2" y="T3"/>
                      </a:cxn>
                      <a:cxn ang="T8">
                        <a:pos x="T4" y="T5"/>
                      </a:cxn>
                    </a:cxnLst>
                    <a:rect l="T9" t="T10" r="T11" b="T12"/>
                    <a:pathLst>
                      <a:path w="4245" h="1808">
                        <a:moveTo>
                          <a:pt x="4245" y="1808"/>
                        </a:moveTo>
                        <a:lnTo>
                          <a:pt x="0" y="1808"/>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192" name="Freeform 17"/>
                  <p:cNvSpPr>
                    <a:spLocks/>
                  </p:cNvSpPr>
                  <p:nvPr/>
                </p:nvSpPr>
                <p:spPr bwMode="auto">
                  <a:xfrm>
                    <a:off x="4513" y="890"/>
                    <a:ext cx="185" cy="174"/>
                  </a:xfrm>
                  <a:custGeom>
                    <a:avLst/>
                    <a:gdLst>
                      <a:gd name="T0" fmla="*/ 0 w 22"/>
                      <a:gd name="T1" fmla="*/ 0 h 689"/>
                      <a:gd name="T2" fmla="*/ 0 w 22"/>
                      <a:gd name="T3" fmla="*/ 0 h 689"/>
                      <a:gd name="T4" fmla="*/ 0 w 22"/>
                      <a:gd name="T5" fmla="*/ 0 h 689"/>
                      <a:gd name="T6" fmla="*/ 0 60000 65536"/>
                      <a:gd name="T7" fmla="*/ 0 60000 65536"/>
                      <a:gd name="T8" fmla="*/ 0 60000 65536"/>
                      <a:gd name="T9" fmla="*/ 0 w 22"/>
                      <a:gd name="T10" fmla="*/ 0 h 689"/>
                      <a:gd name="T11" fmla="*/ 22 w 22"/>
                      <a:gd name="T12" fmla="*/ 689 h 689"/>
                    </a:gdLst>
                    <a:ahLst/>
                    <a:cxnLst>
                      <a:cxn ang="T6">
                        <a:pos x="T0" y="T1"/>
                      </a:cxn>
                      <a:cxn ang="T7">
                        <a:pos x="T2" y="T3"/>
                      </a:cxn>
                      <a:cxn ang="T8">
                        <a:pos x="T4" y="T5"/>
                      </a:cxn>
                    </a:cxnLst>
                    <a:rect l="T9" t="T10" r="T11" b="T12"/>
                    <a:pathLst>
                      <a:path w="22" h="689">
                        <a:moveTo>
                          <a:pt x="22" y="689"/>
                        </a:moveTo>
                        <a:lnTo>
                          <a:pt x="0" y="689"/>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193" name="Freeform 18"/>
                  <p:cNvSpPr>
                    <a:spLocks/>
                  </p:cNvSpPr>
                  <p:nvPr/>
                </p:nvSpPr>
                <p:spPr bwMode="auto">
                  <a:xfrm>
                    <a:off x="4189" y="1759"/>
                    <a:ext cx="250" cy="174"/>
                  </a:xfrm>
                  <a:custGeom>
                    <a:avLst/>
                    <a:gdLst>
                      <a:gd name="T0" fmla="*/ 0 w 464"/>
                      <a:gd name="T1" fmla="*/ 0 h 689"/>
                      <a:gd name="T2" fmla="*/ 0 w 464"/>
                      <a:gd name="T3" fmla="*/ 0 h 689"/>
                      <a:gd name="T4" fmla="*/ 0 w 464"/>
                      <a:gd name="T5" fmla="*/ 0 h 689"/>
                      <a:gd name="T6" fmla="*/ 0 60000 65536"/>
                      <a:gd name="T7" fmla="*/ 0 60000 65536"/>
                      <a:gd name="T8" fmla="*/ 0 60000 65536"/>
                      <a:gd name="T9" fmla="*/ 0 w 464"/>
                      <a:gd name="T10" fmla="*/ 0 h 689"/>
                      <a:gd name="T11" fmla="*/ 464 w 464"/>
                      <a:gd name="T12" fmla="*/ 689 h 689"/>
                    </a:gdLst>
                    <a:ahLst/>
                    <a:cxnLst>
                      <a:cxn ang="T6">
                        <a:pos x="T0" y="T1"/>
                      </a:cxn>
                      <a:cxn ang="T7">
                        <a:pos x="T2" y="T3"/>
                      </a:cxn>
                      <a:cxn ang="T8">
                        <a:pos x="T4" y="T5"/>
                      </a:cxn>
                    </a:cxnLst>
                    <a:rect l="T9" t="T10" r="T11" b="T12"/>
                    <a:pathLst>
                      <a:path w="464" h="689">
                        <a:moveTo>
                          <a:pt x="464" y="0"/>
                        </a:moveTo>
                        <a:lnTo>
                          <a:pt x="0" y="0"/>
                        </a:lnTo>
                        <a:lnTo>
                          <a:pt x="0" y="689"/>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194" name="Freeform 19"/>
                  <p:cNvSpPr>
                    <a:spLocks/>
                  </p:cNvSpPr>
                  <p:nvPr/>
                </p:nvSpPr>
                <p:spPr bwMode="auto">
                  <a:xfrm>
                    <a:off x="4408" y="890"/>
                    <a:ext cx="107" cy="261"/>
                  </a:xfrm>
                  <a:custGeom>
                    <a:avLst/>
                    <a:gdLst>
                      <a:gd name="T0" fmla="*/ 0 w 377"/>
                      <a:gd name="T1" fmla="*/ 0 h 1033"/>
                      <a:gd name="T2" fmla="*/ 0 w 377"/>
                      <a:gd name="T3" fmla="*/ 0 h 1033"/>
                      <a:gd name="T4" fmla="*/ 0 w 377"/>
                      <a:gd name="T5" fmla="*/ 0 h 1033"/>
                      <a:gd name="T6" fmla="*/ 0 60000 65536"/>
                      <a:gd name="T7" fmla="*/ 0 60000 65536"/>
                      <a:gd name="T8" fmla="*/ 0 60000 65536"/>
                      <a:gd name="T9" fmla="*/ 0 w 377"/>
                      <a:gd name="T10" fmla="*/ 0 h 1033"/>
                      <a:gd name="T11" fmla="*/ 377 w 377"/>
                      <a:gd name="T12" fmla="*/ 1033 h 1033"/>
                    </a:gdLst>
                    <a:ahLst/>
                    <a:cxnLst>
                      <a:cxn ang="T6">
                        <a:pos x="T0" y="T1"/>
                      </a:cxn>
                      <a:cxn ang="T7">
                        <a:pos x="T2" y="T3"/>
                      </a:cxn>
                      <a:cxn ang="T8">
                        <a:pos x="T4" y="T5"/>
                      </a:cxn>
                    </a:cxnLst>
                    <a:rect l="T9" t="T10" r="T11" b="T12"/>
                    <a:pathLst>
                      <a:path w="377" h="1033">
                        <a:moveTo>
                          <a:pt x="377" y="0"/>
                        </a:moveTo>
                        <a:lnTo>
                          <a:pt x="0" y="0"/>
                        </a:lnTo>
                        <a:lnTo>
                          <a:pt x="0" y="1033"/>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195" name="Freeform 20"/>
                  <p:cNvSpPr>
                    <a:spLocks/>
                  </p:cNvSpPr>
                  <p:nvPr/>
                </p:nvSpPr>
                <p:spPr bwMode="auto">
                  <a:xfrm>
                    <a:off x="3334" y="1672"/>
                    <a:ext cx="170" cy="565"/>
                  </a:xfrm>
                  <a:custGeom>
                    <a:avLst/>
                    <a:gdLst>
                      <a:gd name="T0" fmla="*/ 0 w 601"/>
                      <a:gd name="T1" fmla="*/ 0 h 2238"/>
                      <a:gd name="T2" fmla="*/ 0 w 601"/>
                      <a:gd name="T3" fmla="*/ 0 h 2238"/>
                      <a:gd name="T4" fmla="*/ 0 w 601"/>
                      <a:gd name="T5" fmla="*/ 0 h 2238"/>
                      <a:gd name="T6" fmla="*/ 0 60000 65536"/>
                      <a:gd name="T7" fmla="*/ 0 60000 65536"/>
                      <a:gd name="T8" fmla="*/ 0 60000 65536"/>
                      <a:gd name="T9" fmla="*/ 0 w 601"/>
                      <a:gd name="T10" fmla="*/ 0 h 2238"/>
                      <a:gd name="T11" fmla="*/ 601 w 601"/>
                      <a:gd name="T12" fmla="*/ 2238 h 2238"/>
                    </a:gdLst>
                    <a:ahLst/>
                    <a:cxnLst>
                      <a:cxn ang="T6">
                        <a:pos x="T0" y="T1"/>
                      </a:cxn>
                      <a:cxn ang="T7">
                        <a:pos x="T2" y="T3"/>
                      </a:cxn>
                      <a:cxn ang="T8">
                        <a:pos x="T4" y="T5"/>
                      </a:cxn>
                    </a:cxnLst>
                    <a:rect l="T9" t="T10" r="T11" b="T12"/>
                    <a:pathLst>
                      <a:path w="601" h="2238">
                        <a:moveTo>
                          <a:pt x="601" y="0"/>
                        </a:moveTo>
                        <a:lnTo>
                          <a:pt x="0" y="0"/>
                        </a:lnTo>
                        <a:lnTo>
                          <a:pt x="0" y="2238"/>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196" name="Freeform 21"/>
                  <p:cNvSpPr>
                    <a:spLocks/>
                  </p:cNvSpPr>
                  <p:nvPr/>
                </p:nvSpPr>
                <p:spPr bwMode="auto">
                  <a:xfrm>
                    <a:off x="3908" y="1933"/>
                    <a:ext cx="281" cy="261"/>
                  </a:xfrm>
                  <a:custGeom>
                    <a:avLst/>
                    <a:gdLst>
                      <a:gd name="T0" fmla="*/ 0 w 992"/>
                      <a:gd name="T1" fmla="*/ 0 h 1033"/>
                      <a:gd name="T2" fmla="*/ 0 w 992"/>
                      <a:gd name="T3" fmla="*/ 0 h 1033"/>
                      <a:gd name="T4" fmla="*/ 0 w 992"/>
                      <a:gd name="T5" fmla="*/ 0 h 1033"/>
                      <a:gd name="T6" fmla="*/ 0 60000 65536"/>
                      <a:gd name="T7" fmla="*/ 0 60000 65536"/>
                      <a:gd name="T8" fmla="*/ 0 60000 65536"/>
                      <a:gd name="T9" fmla="*/ 0 w 992"/>
                      <a:gd name="T10" fmla="*/ 0 h 1033"/>
                      <a:gd name="T11" fmla="*/ 992 w 992"/>
                      <a:gd name="T12" fmla="*/ 1033 h 1033"/>
                    </a:gdLst>
                    <a:ahLst/>
                    <a:cxnLst>
                      <a:cxn ang="T6">
                        <a:pos x="T0" y="T1"/>
                      </a:cxn>
                      <a:cxn ang="T7">
                        <a:pos x="T2" y="T3"/>
                      </a:cxn>
                      <a:cxn ang="T8">
                        <a:pos x="T4" y="T5"/>
                      </a:cxn>
                    </a:cxnLst>
                    <a:rect l="T9" t="T10" r="T11" b="T12"/>
                    <a:pathLst>
                      <a:path w="992" h="1033">
                        <a:moveTo>
                          <a:pt x="992" y="0"/>
                        </a:moveTo>
                        <a:lnTo>
                          <a:pt x="0" y="0"/>
                        </a:lnTo>
                        <a:lnTo>
                          <a:pt x="0" y="1033"/>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197" name="Freeform 22"/>
                  <p:cNvSpPr>
                    <a:spLocks/>
                  </p:cNvSpPr>
                  <p:nvPr/>
                </p:nvSpPr>
                <p:spPr bwMode="auto">
                  <a:xfrm>
                    <a:off x="3334" y="2237"/>
                    <a:ext cx="6" cy="565"/>
                  </a:xfrm>
                  <a:custGeom>
                    <a:avLst/>
                    <a:gdLst>
                      <a:gd name="T0" fmla="*/ 0 w 22"/>
                      <a:gd name="T1" fmla="*/ 0 h 2239"/>
                      <a:gd name="T2" fmla="*/ 0 w 22"/>
                      <a:gd name="T3" fmla="*/ 0 h 2239"/>
                      <a:gd name="T4" fmla="*/ 0 w 22"/>
                      <a:gd name="T5" fmla="*/ 0 h 2239"/>
                      <a:gd name="T6" fmla="*/ 0 60000 65536"/>
                      <a:gd name="T7" fmla="*/ 0 60000 65536"/>
                      <a:gd name="T8" fmla="*/ 0 60000 65536"/>
                      <a:gd name="T9" fmla="*/ 0 w 22"/>
                      <a:gd name="T10" fmla="*/ 0 h 2239"/>
                      <a:gd name="T11" fmla="*/ 22 w 22"/>
                      <a:gd name="T12" fmla="*/ 2239 h 2239"/>
                    </a:gdLst>
                    <a:ahLst/>
                    <a:cxnLst>
                      <a:cxn ang="T6">
                        <a:pos x="T0" y="T1"/>
                      </a:cxn>
                      <a:cxn ang="T7">
                        <a:pos x="T2" y="T3"/>
                      </a:cxn>
                      <a:cxn ang="T8">
                        <a:pos x="T4" y="T5"/>
                      </a:cxn>
                    </a:cxnLst>
                    <a:rect l="T9" t="T10" r="T11" b="T12"/>
                    <a:pathLst>
                      <a:path w="22" h="2239">
                        <a:moveTo>
                          <a:pt x="22" y="2239"/>
                        </a:moveTo>
                        <a:lnTo>
                          <a:pt x="0" y="2239"/>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sp>
                <p:nvSpPr>
                  <p:cNvPr id="4198" name="Rectangle 29"/>
                  <p:cNvSpPr>
                    <a:spLocks noChangeArrowheads="1"/>
                  </p:cNvSpPr>
                  <p:nvPr/>
                </p:nvSpPr>
                <p:spPr bwMode="auto">
                  <a:xfrm>
                    <a:off x="4713" y="1039"/>
                    <a:ext cx="0"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s-ES" altLang="es-ES" sz="1200">
                      <a:latin typeface="Times New Roman" pitchFamily="18" charset="0"/>
                      <a:cs typeface="Times New Roman" pitchFamily="18" charset="0"/>
                    </a:endParaRPr>
                  </a:p>
                </p:txBody>
              </p:sp>
            </p:grpSp>
            <p:sp>
              <p:nvSpPr>
                <p:cNvPr id="4183" name="Freeform 11"/>
                <p:cNvSpPr>
                  <a:spLocks/>
                </p:cNvSpPr>
                <p:nvPr/>
              </p:nvSpPr>
              <p:spPr bwMode="auto">
                <a:xfrm>
                  <a:off x="3251949" y="3868738"/>
                  <a:ext cx="407988" cy="311150"/>
                </a:xfrm>
                <a:custGeom>
                  <a:avLst/>
                  <a:gdLst>
                    <a:gd name="T0" fmla="*/ 2147483647 w 899"/>
                    <a:gd name="T1" fmla="*/ 2147483647 h 689"/>
                    <a:gd name="T2" fmla="*/ 0 w 899"/>
                    <a:gd name="T3" fmla="*/ 2147483647 h 689"/>
                    <a:gd name="T4" fmla="*/ 0 w 899"/>
                    <a:gd name="T5" fmla="*/ 0 h 689"/>
                    <a:gd name="T6" fmla="*/ 0 60000 65536"/>
                    <a:gd name="T7" fmla="*/ 0 60000 65536"/>
                    <a:gd name="T8" fmla="*/ 0 60000 65536"/>
                    <a:gd name="T9" fmla="*/ 0 w 899"/>
                    <a:gd name="T10" fmla="*/ 0 h 689"/>
                    <a:gd name="T11" fmla="*/ 899 w 899"/>
                    <a:gd name="T12" fmla="*/ 689 h 689"/>
                  </a:gdLst>
                  <a:ahLst/>
                  <a:cxnLst>
                    <a:cxn ang="T6">
                      <a:pos x="T0" y="T1"/>
                    </a:cxn>
                    <a:cxn ang="T7">
                      <a:pos x="T2" y="T3"/>
                    </a:cxn>
                    <a:cxn ang="T8">
                      <a:pos x="T4" y="T5"/>
                    </a:cxn>
                  </a:cxnLst>
                  <a:rect l="T9" t="T10" r="T11" b="T12"/>
                  <a:pathLst>
                    <a:path w="899" h="689">
                      <a:moveTo>
                        <a:pt x="899" y="689"/>
                      </a:moveTo>
                      <a:lnTo>
                        <a:pt x="0" y="689"/>
                      </a:lnTo>
                      <a:lnTo>
                        <a:pt x="0" y="0"/>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grpSp>
          <p:sp>
            <p:nvSpPr>
              <p:cNvPr id="4181" name="Freeform 18"/>
              <p:cNvSpPr>
                <a:spLocks/>
              </p:cNvSpPr>
              <p:nvPr/>
            </p:nvSpPr>
            <p:spPr bwMode="auto">
              <a:xfrm>
                <a:off x="3703638" y="950913"/>
                <a:ext cx="363537" cy="388937"/>
              </a:xfrm>
              <a:custGeom>
                <a:avLst/>
                <a:gdLst>
                  <a:gd name="T0" fmla="*/ 0 w 464"/>
                  <a:gd name="T1" fmla="*/ 0 h 689"/>
                  <a:gd name="T2" fmla="*/ 0 w 464"/>
                  <a:gd name="T3" fmla="*/ 0 h 689"/>
                  <a:gd name="T4" fmla="*/ 0 w 464"/>
                  <a:gd name="T5" fmla="*/ 0 h 689"/>
                  <a:gd name="T6" fmla="*/ 0 60000 65536"/>
                  <a:gd name="T7" fmla="*/ 0 60000 65536"/>
                  <a:gd name="T8" fmla="*/ 0 60000 65536"/>
                  <a:gd name="T9" fmla="*/ 0 w 464"/>
                  <a:gd name="T10" fmla="*/ 0 h 689"/>
                  <a:gd name="T11" fmla="*/ 464 w 464"/>
                  <a:gd name="T12" fmla="*/ 689 h 689"/>
                </a:gdLst>
                <a:ahLst/>
                <a:cxnLst>
                  <a:cxn ang="T6">
                    <a:pos x="T0" y="T1"/>
                  </a:cxn>
                  <a:cxn ang="T7">
                    <a:pos x="T2" y="T3"/>
                  </a:cxn>
                  <a:cxn ang="T8">
                    <a:pos x="T4" y="T5"/>
                  </a:cxn>
                </a:cxnLst>
                <a:rect l="T9" t="T10" r="T11" b="T12"/>
                <a:pathLst>
                  <a:path w="464" h="689">
                    <a:moveTo>
                      <a:pt x="464" y="0"/>
                    </a:moveTo>
                    <a:lnTo>
                      <a:pt x="0" y="0"/>
                    </a:lnTo>
                    <a:lnTo>
                      <a:pt x="0" y="689"/>
                    </a:lnTo>
                  </a:path>
                </a:pathLst>
              </a:custGeom>
              <a:noFill/>
              <a:ln w="952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sz="1200">
                  <a:latin typeface="Times New Roman" pitchFamily="18" charset="0"/>
                  <a:cs typeface="Times New Roman" pitchFamily="18" charset="0"/>
                </a:endParaRPr>
              </a:p>
            </p:txBody>
          </p:sp>
        </p:grpSp>
        <p:sp>
          <p:nvSpPr>
            <p:cNvPr id="4136" name="139 CuadroTexto"/>
            <p:cNvSpPr txBox="1">
              <a:spLocks noChangeArrowheads="1"/>
            </p:cNvSpPr>
            <p:nvPr/>
          </p:nvSpPr>
          <p:spPr bwMode="auto">
            <a:xfrm>
              <a:off x="8861425" y="4326610"/>
              <a:ext cx="52228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000" b="1" dirty="0">
                  <a:latin typeface="Times New Roman" pitchFamily="18" charset="0"/>
                  <a:ea typeface="MS PGothic" panose="020B0600070205080204" pitchFamily="34" charset="-128"/>
                  <a:cs typeface="Times New Roman" pitchFamily="18" charset="0"/>
                </a:rPr>
                <a:t>322</a:t>
              </a:r>
            </a:p>
          </p:txBody>
        </p:sp>
        <p:sp>
          <p:nvSpPr>
            <p:cNvPr id="4137" name="139 CuadroTexto"/>
            <p:cNvSpPr txBox="1">
              <a:spLocks noChangeArrowheads="1"/>
            </p:cNvSpPr>
            <p:nvPr/>
          </p:nvSpPr>
          <p:spPr bwMode="auto">
            <a:xfrm>
              <a:off x="10379901" y="3406056"/>
              <a:ext cx="4635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000" b="1" dirty="0">
                  <a:latin typeface="Times New Roman" pitchFamily="18" charset="0"/>
                  <a:ea typeface="MS PGothic" panose="020B0600070205080204" pitchFamily="34" charset="-128"/>
                  <a:cs typeface="Times New Roman" pitchFamily="18" charset="0"/>
                </a:rPr>
                <a:t>11</a:t>
              </a:r>
            </a:p>
          </p:txBody>
        </p:sp>
        <p:sp>
          <p:nvSpPr>
            <p:cNvPr id="4138" name="139 CuadroTexto"/>
            <p:cNvSpPr txBox="1">
              <a:spLocks noChangeArrowheads="1"/>
            </p:cNvSpPr>
            <p:nvPr/>
          </p:nvSpPr>
          <p:spPr bwMode="auto">
            <a:xfrm>
              <a:off x="9977184" y="3582802"/>
              <a:ext cx="43973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000" b="1">
                  <a:latin typeface="Times New Roman" pitchFamily="18" charset="0"/>
                  <a:ea typeface="MS PGothic" panose="020B0600070205080204" pitchFamily="34" charset="-128"/>
                  <a:cs typeface="Times New Roman" pitchFamily="18" charset="0"/>
                </a:rPr>
                <a:t>7</a:t>
              </a:r>
            </a:p>
          </p:txBody>
        </p:sp>
        <p:sp>
          <p:nvSpPr>
            <p:cNvPr id="4139" name="139 CuadroTexto"/>
            <p:cNvSpPr txBox="1">
              <a:spLocks noChangeArrowheads="1"/>
            </p:cNvSpPr>
            <p:nvPr/>
          </p:nvSpPr>
          <p:spPr bwMode="auto">
            <a:xfrm>
              <a:off x="10212388" y="4004151"/>
              <a:ext cx="47466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000" b="1" dirty="0">
                  <a:latin typeface="Times New Roman" pitchFamily="18" charset="0"/>
                  <a:ea typeface="MS PGothic" panose="020B0600070205080204" pitchFamily="34" charset="-128"/>
                  <a:cs typeface="Times New Roman" pitchFamily="18" charset="0"/>
                </a:rPr>
                <a:t>20</a:t>
              </a:r>
            </a:p>
          </p:txBody>
        </p:sp>
        <p:sp>
          <p:nvSpPr>
            <p:cNvPr id="4140" name="139 CuadroTexto"/>
            <p:cNvSpPr txBox="1">
              <a:spLocks noChangeArrowheads="1"/>
            </p:cNvSpPr>
            <p:nvPr/>
          </p:nvSpPr>
          <p:spPr bwMode="auto">
            <a:xfrm>
              <a:off x="9963658" y="4130965"/>
              <a:ext cx="3810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000" b="1">
                  <a:latin typeface="Times New Roman" pitchFamily="18" charset="0"/>
                  <a:ea typeface="MS PGothic" panose="020B0600070205080204" pitchFamily="34" charset="-128"/>
                  <a:cs typeface="Times New Roman" pitchFamily="18" charset="0"/>
                </a:rPr>
                <a:t>6</a:t>
              </a:r>
            </a:p>
          </p:txBody>
        </p:sp>
        <p:sp>
          <p:nvSpPr>
            <p:cNvPr id="4141" name="139 CuadroTexto"/>
            <p:cNvSpPr txBox="1">
              <a:spLocks noChangeArrowheads="1"/>
            </p:cNvSpPr>
            <p:nvPr/>
          </p:nvSpPr>
          <p:spPr bwMode="auto">
            <a:xfrm>
              <a:off x="10213975" y="4245911"/>
              <a:ext cx="5334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000" b="1">
                  <a:latin typeface="Times New Roman" pitchFamily="18" charset="0"/>
                  <a:ea typeface="MS PGothic" panose="020B0600070205080204" pitchFamily="34" charset="-128"/>
                  <a:cs typeface="Times New Roman" pitchFamily="18" charset="0"/>
                </a:rPr>
                <a:t>75</a:t>
              </a:r>
            </a:p>
          </p:txBody>
        </p:sp>
        <p:sp>
          <p:nvSpPr>
            <p:cNvPr id="4142" name="139 CuadroTexto"/>
            <p:cNvSpPr txBox="1">
              <a:spLocks noChangeArrowheads="1"/>
            </p:cNvSpPr>
            <p:nvPr/>
          </p:nvSpPr>
          <p:spPr bwMode="auto">
            <a:xfrm>
              <a:off x="9936163" y="4481240"/>
              <a:ext cx="43885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000" b="1" dirty="0">
                  <a:latin typeface="Times New Roman" pitchFamily="18" charset="0"/>
                  <a:ea typeface="MS PGothic" panose="020B0600070205080204" pitchFamily="34" charset="-128"/>
                  <a:cs typeface="Times New Roman" pitchFamily="18" charset="0"/>
                </a:rPr>
                <a:t>43</a:t>
              </a:r>
            </a:p>
          </p:txBody>
        </p:sp>
        <p:sp>
          <p:nvSpPr>
            <p:cNvPr id="4143" name="Rectángulo 3483"/>
            <p:cNvSpPr>
              <a:spLocks noChangeArrowheads="1"/>
            </p:cNvSpPr>
            <p:nvPr/>
          </p:nvSpPr>
          <p:spPr bwMode="auto">
            <a:xfrm>
              <a:off x="10183813" y="5053619"/>
              <a:ext cx="903287" cy="2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dirty="0">
                  <a:latin typeface="Times New Roman" pitchFamily="18" charset="0"/>
                  <a:cs typeface="Times New Roman" pitchFamily="18" charset="0"/>
                </a:rPr>
                <a:t>MRCA</a:t>
              </a:r>
            </a:p>
          </p:txBody>
        </p:sp>
        <p:sp>
          <p:nvSpPr>
            <p:cNvPr id="4144" name="139 CuadroTexto"/>
            <p:cNvSpPr txBox="1">
              <a:spLocks noChangeArrowheads="1"/>
            </p:cNvSpPr>
            <p:nvPr/>
          </p:nvSpPr>
          <p:spPr bwMode="auto">
            <a:xfrm>
              <a:off x="9253538" y="4754512"/>
              <a:ext cx="3651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000" b="1">
                  <a:latin typeface="Times New Roman" pitchFamily="18" charset="0"/>
                  <a:ea typeface="MS PGothic" panose="020B0600070205080204" pitchFamily="34" charset="-128"/>
                  <a:cs typeface="Times New Roman" pitchFamily="18" charset="0"/>
                </a:rPr>
                <a:t>1</a:t>
              </a:r>
            </a:p>
          </p:txBody>
        </p:sp>
        <p:sp>
          <p:nvSpPr>
            <p:cNvPr id="4145" name="139 CuadroTexto"/>
            <p:cNvSpPr txBox="1">
              <a:spLocks noChangeArrowheads="1"/>
            </p:cNvSpPr>
            <p:nvPr/>
          </p:nvSpPr>
          <p:spPr bwMode="auto">
            <a:xfrm>
              <a:off x="9567863" y="4306966"/>
              <a:ext cx="3810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000" b="1">
                  <a:latin typeface="Times New Roman" pitchFamily="18" charset="0"/>
                  <a:ea typeface="MS PGothic" panose="020B0600070205080204" pitchFamily="34" charset="-128"/>
                  <a:cs typeface="Times New Roman" pitchFamily="18" charset="0"/>
                </a:rPr>
                <a:t>5</a:t>
              </a:r>
            </a:p>
          </p:txBody>
        </p:sp>
        <p:cxnSp>
          <p:nvCxnSpPr>
            <p:cNvPr id="3" name="Conector recto 2"/>
            <p:cNvCxnSpPr>
              <a:cxnSpLocks/>
            </p:cNvCxnSpPr>
            <p:nvPr/>
          </p:nvCxnSpPr>
          <p:spPr>
            <a:xfrm>
              <a:off x="3171825" y="3476508"/>
              <a:ext cx="1152525"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97" name="Conector recto 296"/>
            <p:cNvCxnSpPr>
              <a:cxnSpLocks/>
            </p:cNvCxnSpPr>
            <p:nvPr/>
          </p:nvCxnSpPr>
          <p:spPr>
            <a:xfrm>
              <a:off x="3149600" y="3722467"/>
              <a:ext cx="1152525"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98" name="Conector recto 297"/>
            <p:cNvCxnSpPr>
              <a:cxnSpLocks/>
            </p:cNvCxnSpPr>
            <p:nvPr/>
          </p:nvCxnSpPr>
          <p:spPr>
            <a:xfrm>
              <a:off x="3149600" y="3963484"/>
              <a:ext cx="1152525"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99" name="Conector recto 298"/>
            <p:cNvCxnSpPr>
              <a:cxnSpLocks/>
            </p:cNvCxnSpPr>
            <p:nvPr/>
          </p:nvCxnSpPr>
          <p:spPr>
            <a:xfrm>
              <a:off x="2906713" y="4198320"/>
              <a:ext cx="1404937"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00" name="Conector recto 299"/>
            <p:cNvCxnSpPr>
              <a:cxnSpLocks/>
            </p:cNvCxnSpPr>
            <p:nvPr/>
          </p:nvCxnSpPr>
          <p:spPr>
            <a:xfrm>
              <a:off x="2906713" y="4439336"/>
              <a:ext cx="1404937"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01" name="Conector recto 300"/>
            <p:cNvCxnSpPr>
              <a:cxnSpLocks/>
            </p:cNvCxnSpPr>
            <p:nvPr/>
          </p:nvCxnSpPr>
          <p:spPr>
            <a:xfrm>
              <a:off x="2895600" y="4679116"/>
              <a:ext cx="1403350"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02" name="Conector recto 301"/>
            <p:cNvCxnSpPr>
              <a:cxnSpLocks/>
            </p:cNvCxnSpPr>
            <p:nvPr/>
          </p:nvCxnSpPr>
          <p:spPr>
            <a:xfrm>
              <a:off x="1989138" y="4944853"/>
              <a:ext cx="2339975"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14" name="Conector recto 313"/>
            <p:cNvCxnSpPr>
              <a:cxnSpLocks/>
            </p:cNvCxnSpPr>
            <p:nvPr/>
          </p:nvCxnSpPr>
          <p:spPr>
            <a:xfrm>
              <a:off x="5832475" y="4942381"/>
              <a:ext cx="2087563"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15" name="Conector recto 314"/>
            <p:cNvCxnSpPr>
              <a:cxnSpLocks/>
            </p:cNvCxnSpPr>
            <p:nvPr/>
          </p:nvCxnSpPr>
          <p:spPr>
            <a:xfrm>
              <a:off x="6527800" y="4684060"/>
              <a:ext cx="1403350"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16" name="Conector recto 315"/>
            <p:cNvCxnSpPr>
              <a:cxnSpLocks/>
            </p:cNvCxnSpPr>
            <p:nvPr/>
          </p:nvCxnSpPr>
          <p:spPr>
            <a:xfrm>
              <a:off x="6529388" y="4439336"/>
              <a:ext cx="1404937"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17" name="Conector recto 316"/>
            <p:cNvCxnSpPr>
              <a:cxnSpLocks/>
            </p:cNvCxnSpPr>
            <p:nvPr/>
          </p:nvCxnSpPr>
          <p:spPr>
            <a:xfrm>
              <a:off x="6538913" y="4199556"/>
              <a:ext cx="1403350"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18" name="Conector recto 317"/>
            <p:cNvCxnSpPr>
              <a:cxnSpLocks/>
            </p:cNvCxnSpPr>
            <p:nvPr/>
          </p:nvCxnSpPr>
          <p:spPr>
            <a:xfrm>
              <a:off x="6705600" y="3959776"/>
              <a:ext cx="1223963"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19" name="Conector recto 318"/>
            <p:cNvCxnSpPr>
              <a:cxnSpLocks/>
            </p:cNvCxnSpPr>
            <p:nvPr/>
          </p:nvCxnSpPr>
          <p:spPr>
            <a:xfrm>
              <a:off x="6777038" y="3719995"/>
              <a:ext cx="1152525"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0" name="Conector recto 319"/>
            <p:cNvCxnSpPr>
              <a:cxnSpLocks/>
            </p:cNvCxnSpPr>
            <p:nvPr/>
          </p:nvCxnSpPr>
          <p:spPr>
            <a:xfrm>
              <a:off x="6791325" y="3476508"/>
              <a:ext cx="1152525"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1" name="Conector recto 320"/>
            <p:cNvCxnSpPr>
              <a:cxnSpLocks/>
            </p:cNvCxnSpPr>
            <p:nvPr/>
          </p:nvCxnSpPr>
          <p:spPr>
            <a:xfrm>
              <a:off x="10564813" y="4198320"/>
              <a:ext cx="1008062"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2" name="Conector recto 321"/>
            <p:cNvCxnSpPr>
              <a:cxnSpLocks/>
            </p:cNvCxnSpPr>
            <p:nvPr/>
          </p:nvCxnSpPr>
          <p:spPr>
            <a:xfrm>
              <a:off x="10571163" y="4440573"/>
              <a:ext cx="1008062"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3" name="Conector recto 322"/>
            <p:cNvCxnSpPr>
              <a:cxnSpLocks/>
            </p:cNvCxnSpPr>
            <p:nvPr/>
          </p:nvCxnSpPr>
          <p:spPr>
            <a:xfrm>
              <a:off x="10561638" y="4679116"/>
              <a:ext cx="1008062"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4" name="Conector recto 323"/>
            <p:cNvCxnSpPr>
              <a:cxnSpLocks/>
            </p:cNvCxnSpPr>
            <p:nvPr/>
          </p:nvCxnSpPr>
          <p:spPr>
            <a:xfrm>
              <a:off x="10777538" y="3959776"/>
              <a:ext cx="792162"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7" name="Conector recto 326"/>
            <p:cNvCxnSpPr>
              <a:cxnSpLocks/>
            </p:cNvCxnSpPr>
            <p:nvPr/>
          </p:nvCxnSpPr>
          <p:spPr>
            <a:xfrm>
              <a:off x="9596438" y="4941144"/>
              <a:ext cx="1979612"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8" name="Conector recto 327"/>
            <p:cNvCxnSpPr>
              <a:cxnSpLocks/>
            </p:cNvCxnSpPr>
            <p:nvPr/>
          </p:nvCxnSpPr>
          <p:spPr>
            <a:xfrm>
              <a:off x="10863263" y="3719995"/>
              <a:ext cx="719137"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29" name="Conector recto 328"/>
            <p:cNvCxnSpPr>
              <a:cxnSpLocks/>
            </p:cNvCxnSpPr>
            <p:nvPr/>
          </p:nvCxnSpPr>
          <p:spPr>
            <a:xfrm>
              <a:off x="10868025" y="3477743"/>
              <a:ext cx="719138" cy="0"/>
            </a:xfrm>
            <a:prstGeom prst="line">
              <a:avLst/>
            </a:prstGeom>
            <a:ln>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167" name="66 CuadroTexto"/>
            <p:cNvSpPr txBox="1">
              <a:spLocks noChangeArrowheads="1"/>
            </p:cNvSpPr>
            <p:nvPr/>
          </p:nvSpPr>
          <p:spPr bwMode="auto">
            <a:xfrm>
              <a:off x="1316038" y="4318582"/>
              <a:ext cx="3714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000" b="1" dirty="0">
                  <a:latin typeface="Times New Roman" pitchFamily="18" charset="0"/>
                  <a:ea typeface="MS PGothic" panose="020B0600070205080204" pitchFamily="34" charset="-128"/>
                  <a:cs typeface="Times New Roman" pitchFamily="18" charset="0"/>
                </a:rPr>
                <a:t>9</a:t>
              </a:r>
            </a:p>
          </p:txBody>
        </p:sp>
        <p:sp>
          <p:nvSpPr>
            <p:cNvPr id="4168" name="Rectángulo 284"/>
            <p:cNvSpPr>
              <a:spLocks noChangeArrowheads="1"/>
            </p:cNvSpPr>
            <p:nvPr/>
          </p:nvSpPr>
          <p:spPr bwMode="auto">
            <a:xfrm>
              <a:off x="4262438" y="1058374"/>
              <a:ext cx="293687" cy="215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E</a:t>
              </a:r>
            </a:p>
          </p:txBody>
        </p:sp>
        <p:sp>
          <p:nvSpPr>
            <p:cNvPr id="4169" name="Rectángulo 302"/>
            <p:cNvSpPr>
              <a:spLocks noChangeArrowheads="1"/>
            </p:cNvSpPr>
            <p:nvPr/>
          </p:nvSpPr>
          <p:spPr bwMode="auto">
            <a:xfrm>
              <a:off x="4267200" y="1293210"/>
              <a:ext cx="469900" cy="215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dirty="0">
                  <a:latin typeface="Times New Roman" pitchFamily="18" charset="0"/>
                  <a:cs typeface="Times New Roman" pitchFamily="18" charset="0"/>
                </a:rPr>
                <a:t>B2</a:t>
              </a:r>
            </a:p>
          </p:txBody>
        </p:sp>
        <p:sp>
          <p:nvSpPr>
            <p:cNvPr id="4170" name="Rectángulo 305"/>
            <p:cNvSpPr>
              <a:spLocks noChangeArrowheads="1"/>
            </p:cNvSpPr>
            <p:nvPr/>
          </p:nvSpPr>
          <p:spPr bwMode="auto">
            <a:xfrm>
              <a:off x="4270375" y="3858425"/>
              <a:ext cx="293688" cy="216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E</a:t>
              </a:r>
            </a:p>
          </p:txBody>
        </p:sp>
        <p:sp>
          <p:nvSpPr>
            <p:cNvPr id="4171" name="Rectángulo 306"/>
            <p:cNvSpPr>
              <a:spLocks noChangeArrowheads="1"/>
            </p:cNvSpPr>
            <p:nvPr/>
          </p:nvSpPr>
          <p:spPr bwMode="auto">
            <a:xfrm>
              <a:off x="4276725" y="4098205"/>
              <a:ext cx="469900" cy="215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B2</a:t>
              </a:r>
            </a:p>
          </p:txBody>
        </p:sp>
        <p:sp>
          <p:nvSpPr>
            <p:cNvPr id="4172" name="Rectángulo 307"/>
            <p:cNvSpPr>
              <a:spLocks noChangeArrowheads="1"/>
            </p:cNvSpPr>
            <p:nvPr/>
          </p:nvSpPr>
          <p:spPr bwMode="auto">
            <a:xfrm>
              <a:off x="7862888" y="1387648"/>
              <a:ext cx="469900" cy="215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dirty="0">
                  <a:latin typeface="Times New Roman" pitchFamily="18" charset="0"/>
                  <a:cs typeface="Times New Roman" pitchFamily="18" charset="0"/>
                </a:rPr>
                <a:t>B2</a:t>
              </a:r>
            </a:p>
          </p:txBody>
        </p:sp>
        <p:sp>
          <p:nvSpPr>
            <p:cNvPr id="4173" name="Rectángulo 308"/>
            <p:cNvSpPr>
              <a:spLocks noChangeArrowheads="1"/>
            </p:cNvSpPr>
            <p:nvPr/>
          </p:nvSpPr>
          <p:spPr bwMode="auto">
            <a:xfrm>
              <a:off x="7866063" y="952079"/>
              <a:ext cx="469900" cy="215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E</a:t>
              </a:r>
            </a:p>
          </p:txBody>
        </p:sp>
        <p:sp>
          <p:nvSpPr>
            <p:cNvPr id="4174" name="Rectángulo 309"/>
            <p:cNvSpPr>
              <a:spLocks noChangeArrowheads="1"/>
            </p:cNvSpPr>
            <p:nvPr/>
          </p:nvSpPr>
          <p:spPr bwMode="auto">
            <a:xfrm>
              <a:off x="7869238" y="4099442"/>
              <a:ext cx="469900" cy="216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B2</a:t>
              </a:r>
            </a:p>
          </p:txBody>
        </p:sp>
        <p:sp>
          <p:nvSpPr>
            <p:cNvPr id="4175" name="Rectángulo 310"/>
            <p:cNvSpPr>
              <a:spLocks noChangeArrowheads="1"/>
            </p:cNvSpPr>
            <p:nvPr/>
          </p:nvSpPr>
          <p:spPr bwMode="auto">
            <a:xfrm>
              <a:off x="7866063" y="3853481"/>
              <a:ext cx="469900" cy="215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dirty="0">
                  <a:latin typeface="Times New Roman" pitchFamily="18" charset="0"/>
                  <a:cs typeface="Times New Roman" pitchFamily="18" charset="0"/>
                </a:rPr>
                <a:t>E</a:t>
              </a:r>
            </a:p>
          </p:txBody>
        </p:sp>
        <p:sp>
          <p:nvSpPr>
            <p:cNvPr id="4176" name="Rectángulo 311"/>
            <p:cNvSpPr>
              <a:spLocks noChangeArrowheads="1"/>
            </p:cNvSpPr>
            <p:nvPr/>
          </p:nvSpPr>
          <p:spPr bwMode="auto">
            <a:xfrm>
              <a:off x="11509375" y="4094498"/>
              <a:ext cx="469900" cy="215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B2</a:t>
              </a:r>
            </a:p>
          </p:txBody>
        </p:sp>
        <p:sp>
          <p:nvSpPr>
            <p:cNvPr id="4177" name="Rectángulo 312"/>
            <p:cNvSpPr>
              <a:spLocks noChangeArrowheads="1"/>
            </p:cNvSpPr>
            <p:nvPr/>
          </p:nvSpPr>
          <p:spPr bwMode="auto">
            <a:xfrm>
              <a:off x="11506200" y="1337705"/>
              <a:ext cx="469900" cy="215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B2</a:t>
              </a:r>
            </a:p>
          </p:txBody>
        </p:sp>
        <p:sp>
          <p:nvSpPr>
            <p:cNvPr id="4178" name="Rectángulo 329"/>
            <p:cNvSpPr>
              <a:spLocks noChangeArrowheads="1"/>
            </p:cNvSpPr>
            <p:nvPr/>
          </p:nvSpPr>
          <p:spPr bwMode="auto">
            <a:xfrm>
              <a:off x="11501438" y="1048486"/>
              <a:ext cx="469900" cy="215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E</a:t>
              </a:r>
            </a:p>
          </p:txBody>
        </p:sp>
        <p:sp>
          <p:nvSpPr>
            <p:cNvPr id="4179" name="Rectángulo 330"/>
            <p:cNvSpPr>
              <a:spLocks noChangeArrowheads="1"/>
            </p:cNvSpPr>
            <p:nvPr/>
          </p:nvSpPr>
          <p:spPr bwMode="auto">
            <a:xfrm>
              <a:off x="11510963" y="3851009"/>
              <a:ext cx="471487" cy="216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s-ES" altLang="es-ES" sz="1200">
                  <a:latin typeface="Times New Roman" pitchFamily="18" charset="0"/>
                  <a:cs typeface="Times New Roman" pitchFamily="18" charset="0"/>
                </a:rPr>
                <a:t>E</a:t>
              </a:r>
            </a:p>
          </p:txBody>
        </p:sp>
      </p:grpSp>
      <p:sp>
        <p:nvSpPr>
          <p:cNvPr id="2049" name="Rectangle 1"/>
          <p:cNvSpPr>
            <a:spLocks noChangeArrowheads="1"/>
          </p:cNvSpPr>
          <p:nvPr/>
        </p:nvSpPr>
        <p:spPr bwMode="auto">
          <a:xfrm>
            <a:off x="0" y="5319312"/>
            <a:ext cx="12192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Figure </a:t>
            </a:r>
            <a:r>
              <a:rPr kumimoji="0" lang="en-US" sz="1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S3. Ancestor </a:t>
            </a:r>
            <a:r>
              <a:rPr kumimoji="0" lang="en-US" sz="12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phylogenetic</a:t>
            </a:r>
            <a:r>
              <a:rPr kumimoji="0" lang="en-US" sz="1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reconstruction and the origin</a:t>
            </a:r>
            <a:r>
              <a:rPr kumimoji="0" lang="en-US" sz="1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of </a:t>
            </a:r>
            <a:r>
              <a:rPr kumimoji="0" lang="en-US" sz="1200" b="1"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E. coli</a:t>
            </a:r>
            <a:r>
              <a:rPr kumimoji="0" lang="en-US" sz="1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12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phylogroups</a:t>
            </a:r>
            <a:r>
              <a:rPr kumimoji="0" lang="en-US" sz="1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 Stratified phylogeny (SP) approach, </a:t>
            </a:r>
            <a:r>
              <a:rPr kumimoji="0" lang="en-US" sz="1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using maximum-likelihood (GTR+I+Γ, SH ≥99%). All concatenate with less than 95% site coverage was eliminated. To avoid inferences, the genes used in the minimal genome tree were not used in </a:t>
            </a:r>
            <a:r>
              <a:rPr kumimoji="0" lang="en-US" sz="1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Escherichia</a:t>
            </a:r>
            <a:r>
              <a:rPr kumimoji="0" lang="en-US" sz="1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genus-core genome (hence although the number of genes defined as </a:t>
            </a:r>
            <a:r>
              <a:rPr kumimoji="0" lang="en-US"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genus-core </a:t>
            </a:r>
            <a:r>
              <a:rPr kumimoji="0" lang="en-US" sz="1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genome was 189, only 138 genes were used). Similarly, the species-core genome was performed with </a:t>
            </a:r>
            <a:r>
              <a:rPr kumimoji="0" lang="en-US"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834 </a:t>
            </a:r>
            <a:r>
              <a:rPr kumimoji="0" lang="en-US" sz="1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genes, after eliminating the 189 genes corresponding to minimal and genus-core genome. The MRCA corresponds to the sequences EPEC-503225 and KTE146 identified in figure 2. A similar evolutionary reconstruction was obtained when cryptic </a:t>
            </a:r>
            <a:r>
              <a:rPr kumimoji="0" lang="en-US" sz="1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clade</a:t>
            </a:r>
            <a:r>
              <a:rPr kumimoji="0" lang="en-US" sz="1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I was used as </a:t>
            </a:r>
            <a:r>
              <a:rPr kumimoji="0" lang="en-US" sz="1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outgroup</a:t>
            </a:r>
            <a:r>
              <a:rPr kumimoji="0" lang="en-US" sz="1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although the great evolutionary distance from </a:t>
            </a:r>
            <a:r>
              <a:rPr kumimoji="0" lang="en-US" sz="1200" b="0" i="1"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E. coli</a:t>
            </a:r>
            <a:r>
              <a:rPr kumimoji="0" lang="en-US" sz="1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to the cryptic </a:t>
            </a:r>
            <a:r>
              <a:rPr kumimoji="0" lang="en-US" sz="1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clade</a:t>
            </a:r>
            <a:r>
              <a:rPr kumimoji="0" lang="en-US" sz="1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I was confirmed by the analyzed mutations (range 76-5,545 mutations). </a:t>
            </a:r>
            <a:r>
              <a:rPr kumimoji="0" lang="en-US" sz="1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B) Molecular polymorphism hallmark (</a:t>
            </a:r>
            <a:r>
              <a:rPr kumimoji="0" lang="en-US" sz="12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mPH</a:t>
            </a:r>
            <a:r>
              <a:rPr kumimoji="0" lang="en-US" sz="1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approach. </a:t>
            </a:r>
            <a:r>
              <a:rPr kumimoji="0" lang="en-US" sz="1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Among the variable positions, only those changes present in all members of a </a:t>
            </a:r>
            <a:r>
              <a:rPr kumimoji="0" lang="en-US" sz="1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phylogroup</a:t>
            </a:r>
            <a:r>
              <a:rPr kumimoji="0" lang="en-US" sz="1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or lineage were analyzed. Based on the reference phylogeny, Mesquite program allowed overprinting the evolutionary moment when these changes were selected. The numbers described in parenthesis show the total number of conserved positions among all </a:t>
            </a:r>
            <a:r>
              <a:rPr kumimoji="0" lang="en-US" sz="12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phylogroups</a:t>
            </a:r>
            <a:r>
              <a:rPr kumimoji="0" lang="en-US" sz="1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The description of genes used in the different steps is listed in additional </a:t>
            </a:r>
            <a:r>
              <a:rPr lang="en-US" sz="1200" dirty="0" smtClean="0">
                <a:latin typeface="Times New Roman" pitchFamily="18" charset="0"/>
                <a:ea typeface="Times New Roman" pitchFamily="18" charset="0"/>
                <a:cs typeface="Times New Roman" pitchFamily="18" charset="0"/>
              </a:rPr>
              <a:t>file 4.</a:t>
            </a:r>
            <a:endParaRPr kumimoji="0" lang="en-US" sz="18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25982</TotalTime>
  <Words>401</Words>
  <Application>Microsoft Office PowerPoint</Application>
  <PresentationFormat>Custom</PresentationFormat>
  <Paragraphs>88</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Tema de Office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Juan Carlos Galan</dc:creator>
  <cp:lastModifiedBy>Colonia, Norbeliza</cp:lastModifiedBy>
  <cp:revision>940</cp:revision>
  <cp:lastPrinted>2018-08-12T11:49:03Z</cp:lastPrinted>
  <dcterms:created xsi:type="dcterms:W3CDTF">2017-02-22T21:51:26Z</dcterms:created>
  <dcterms:modified xsi:type="dcterms:W3CDTF">2019-11-30T00:06:53Z</dcterms:modified>
</cp:coreProperties>
</file>