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347" r:id="rId2"/>
    <p:sldId id="348" r:id="rId3"/>
    <p:sldId id="317" r:id="rId4"/>
    <p:sldId id="345" r:id="rId5"/>
    <p:sldId id="341" r:id="rId6"/>
    <p:sldId id="349" r:id="rId7"/>
    <p:sldId id="339" r:id="rId8"/>
  </p:sldIdLst>
  <p:sldSz cx="9144000" cy="6858000" type="screen4x3"/>
  <p:notesSz cx="6888163" cy="100187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CCFF"/>
    <a:srgbClr val="00B050"/>
    <a:srgbClr val="548236"/>
    <a:srgbClr val="FF00FF"/>
    <a:srgbClr val="00CC00"/>
    <a:srgbClr val="9900CC"/>
    <a:srgbClr val="0099FF"/>
    <a:srgbClr val="0066FF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51" autoAdjust="0"/>
    <p:restoredTop sz="96400" autoAdjust="0"/>
  </p:normalViewPr>
  <p:slideViewPr>
    <p:cSldViewPr snapToGrid="0">
      <p:cViewPr varScale="1">
        <p:scale>
          <a:sx n="95" d="100"/>
          <a:sy n="95" d="100"/>
        </p:scale>
        <p:origin x="1090" y="65"/>
      </p:cViewPr>
      <p:guideLst/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8" d="100"/>
          <a:sy n="78" d="100"/>
        </p:scale>
        <p:origin x="310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20140010\CloudStation\Lab-work\Artemisia\revision\DATA\accD-ycf1\Asteraceae230-taxo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'accD-ycf1'!$J$17</c:f>
              <c:strCache>
                <c:ptCount val="1"/>
                <c:pt idx="0">
                  <c:v>unique hit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numFmt formatCode="#,##0.0_);[Red]\(#,##0.0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'accD-ycf1'!$H$18:$I$21</c:f>
              <c:multiLvlStrCache>
                <c:ptCount val="4"/>
                <c:lvl>
                  <c:pt idx="0">
                    <c:v>Tribe</c:v>
                  </c:pt>
                  <c:pt idx="1">
                    <c:v>Species</c:v>
                  </c:pt>
                  <c:pt idx="2">
                    <c:v>Tribe</c:v>
                  </c:pt>
                  <c:pt idx="3">
                    <c:v>Species</c:v>
                  </c:pt>
                </c:lvl>
                <c:lvl>
                  <c:pt idx="0">
                    <c:v>accD</c:v>
                  </c:pt>
                  <c:pt idx="2">
                    <c:v>ycf1b</c:v>
                  </c:pt>
                </c:lvl>
              </c:multiLvlStrCache>
            </c:multiLvlStrRef>
          </c:cat>
          <c:val>
            <c:numRef>
              <c:f>'accD-ycf1'!$J$18:$J$21</c:f>
              <c:numCache>
                <c:formatCode>General</c:formatCode>
                <c:ptCount val="4"/>
                <c:pt idx="0">
                  <c:v>83.406113537117903</c:v>
                </c:pt>
                <c:pt idx="1">
                  <c:v>42.358078602620083</c:v>
                </c:pt>
                <c:pt idx="2">
                  <c:v>99.111111111111114</c:v>
                </c:pt>
                <c:pt idx="3">
                  <c:v>62.222222222222221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68-4BF1-BB7F-88DCF9F0B852}"/>
            </c:ext>
          </c:extLst>
        </c:ser>
        <c:ser>
          <c:idx val="1"/>
          <c:order val="1"/>
          <c:tx>
            <c:strRef>
              <c:f>'accD-ycf1'!$K$17</c:f>
              <c:strCache>
                <c:ptCount val="1"/>
                <c:pt idx="0">
                  <c:v>cross-hit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multiLvlStrRef>
              <c:f>'accD-ycf1'!$H$18:$I$21</c:f>
              <c:multiLvlStrCache>
                <c:ptCount val="4"/>
                <c:lvl>
                  <c:pt idx="0">
                    <c:v>Tribe</c:v>
                  </c:pt>
                  <c:pt idx="1">
                    <c:v>Species</c:v>
                  </c:pt>
                  <c:pt idx="2">
                    <c:v>Tribe</c:v>
                  </c:pt>
                  <c:pt idx="3">
                    <c:v>Species</c:v>
                  </c:pt>
                </c:lvl>
                <c:lvl>
                  <c:pt idx="0">
                    <c:v>accD</c:v>
                  </c:pt>
                  <c:pt idx="2">
                    <c:v>ycf1b</c:v>
                  </c:pt>
                </c:lvl>
              </c:multiLvlStrCache>
            </c:multiLvlStrRef>
          </c:cat>
          <c:val>
            <c:numRef>
              <c:f>'accD-ycf1'!$K$18:$K$21</c:f>
              <c:numCache>
                <c:formatCode>General</c:formatCode>
                <c:ptCount val="4"/>
                <c:pt idx="0">
                  <c:v>16.593886462882097</c:v>
                </c:pt>
                <c:pt idx="1">
                  <c:v>57.641921397379917</c:v>
                </c:pt>
                <c:pt idx="2">
                  <c:v>0.88888888888888884</c:v>
                </c:pt>
                <c:pt idx="3">
                  <c:v>37.777777777777779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968-4BF1-BB7F-88DCF9F0B8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40948112"/>
        <c:axId val="840935216"/>
      </c:barChart>
      <c:catAx>
        <c:axId val="840948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1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840935216"/>
        <c:crosses val="autoZero"/>
        <c:auto val="1"/>
        <c:lblAlgn val="ctr"/>
        <c:lblOffset val="100"/>
        <c:noMultiLvlLbl val="0"/>
      </c:catAx>
      <c:valAx>
        <c:axId val="840935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200"/>
                  <a:t>Success rate (%)</a:t>
                </a:r>
                <a:endParaRPr lang="ko-KR" sz="120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840948112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100" i="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902075" y="1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874219-78BD-47EA-AB39-1FDE8C5B5CA0}" type="datetimeFigureOut">
              <a:rPr lang="ko-KR" altLang="en-US" smtClean="0"/>
              <a:t>2020-06-03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517064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902075" y="9517064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3F105B-4D39-4C0B-9C90-862EA33CB9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2250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84605" cy="502845"/>
          </a:xfrm>
          <a:prstGeom prst="rect">
            <a:avLst/>
          </a:prstGeom>
        </p:spPr>
        <p:txBody>
          <a:bodyPr vert="horz" lIns="91687" tIns="45843" rIns="91687" bIns="45843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1966" y="1"/>
            <a:ext cx="2984605" cy="502845"/>
          </a:xfrm>
          <a:prstGeom prst="rect">
            <a:avLst/>
          </a:prstGeom>
        </p:spPr>
        <p:txBody>
          <a:bodyPr vert="horz" lIns="91687" tIns="45843" rIns="91687" bIns="45843" rtlCol="0"/>
          <a:lstStyle>
            <a:lvl1pPr algn="r">
              <a:defRPr sz="1200"/>
            </a:lvl1pPr>
          </a:lstStyle>
          <a:p>
            <a:fld id="{4C25A664-DAAE-401B-9E9E-C53DB0C63FB9}" type="datetimeFigureOut">
              <a:rPr lang="ko-KR" altLang="en-US" smtClean="0"/>
              <a:t>2020-06-03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50950"/>
            <a:ext cx="4510088" cy="33829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87" tIns="45843" rIns="91687" bIns="45843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9613" y="4821587"/>
            <a:ext cx="5510530" cy="3944789"/>
          </a:xfrm>
          <a:prstGeom prst="rect">
            <a:avLst/>
          </a:prstGeom>
        </p:spPr>
        <p:txBody>
          <a:bodyPr vert="horz" lIns="91687" tIns="45843" rIns="91687" bIns="45843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515869"/>
            <a:ext cx="2984605" cy="502845"/>
          </a:xfrm>
          <a:prstGeom prst="rect">
            <a:avLst/>
          </a:prstGeom>
        </p:spPr>
        <p:txBody>
          <a:bodyPr vert="horz" lIns="91687" tIns="45843" rIns="91687" bIns="45843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1966" y="9515869"/>
            <a:ext cx="2984605" cy="502845"/>
          </a:xfrm>
          <a:prstGeom prst="rect">
            <a:avLst/>
          </a:prstGeom>
        </p:spPr>
        <p:txBody>
          <a:bodyPr vert="horz" lIns="91687" tIns="45843" rIns="91687" bIns="45843" rtlCol="0" anchor="b"/>
          <a:lstStyle>
            <a:lvl1pPr algn="r">
              <a:defRPr sz="1200"/>
            </a:lvl1pPr>
          </a:lstStyle>
          <a:p>
            <a:fld id="{C2CAA451-0839-4B79-B32E-A3BBD2BB0C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1767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7F26E-859B-4DFA-B04B-1278035A4617}" type="datetimeFigureOut">
              <a:rPr lang="ko-KR" altLang="en-US" smtClean="0"/>
              <a:t>2020-06-03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C16F8-81EA-4A59-8C2D-B3D542B2C6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3599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7F26E-859B-4DFA-B04B-1278035A4617}" type="datetimeFigureOut">
              <a:rPr lang="ko-KR" altLang="en-US" smtClean="0"/>
              <a:t>2020-06-03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C16F8-81EA-4A59-8C2D-B3D542B2C6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6899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7F26E-859B-4DFA-B04B-1278035A4617}" type="datetimeFigureOut">
              <a:rPr lang="ko-KR" altLang="en-US" smtClean="0"/>
              <a:t>2020-06-03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C16F8-81EA-4A59-8C2D-B3D542B2C6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585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77461"/>
          </a:xfrm>
        </p:spPr>
        <p:txBody>
          <a:bodyPr/>
          <a:lstStyle>
            <a:lvl1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7F26E-859B-4DFA-B04B-1278035A4617}" type="datetimeFigureOut">
              <a:rPr lang="ko-KR" altLang="en-US" smtClean="0"/>
              <a:t>2020-06-03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C16F8-81EA-4A59-8C2D-B3D542B2C6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1773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7F26E-859B-4DFA-B04B-1278035A4617}" type="datetimeFigureOut">
              <a:rPr lang="ko-KR" altLang="en-US" smtClean="0"/>
              <a:t>2020-06-03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C16F8-81EA-4A59-8C2D-B3D542B2C6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2174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7F26E-859B-4DFA-B04B-1278035A4617}" type="datetimeFigureOut">
              <a:rPr lang="ko-KR" altLang="en-US" smtClean="0"/>
              <a:t>2020-06-03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C16F8-81EA-4A59-8C2D-B3D542B2C6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1284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7F26E-859B-4DFA-B04B-1278035A4617}" type="datetimeFigureOut">
              <a:rPr lang="ko-KR" altLang="en-US" smtClean="0"/>
              <a:t>2020-06-03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C16F8-81EA-4A59-8C2D-B3D542B2C6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1968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8915"/>
          </a:xfrm>
        </p:spPr>
        <p:txBody>
          <a:bodyPr>
            <a:normAutofit/>
          </a:bodyPr>
          <a:lstStyle>
            <a:lvl1pPr algn="l"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7F26E-859B-4DFA-B04B-1278035A4617}" type="datetimeFigureOut">
              <a:rPr lang="ko-KR" altLang="en-US" smtClean="0"/>
              <a:t>2020-06-03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C16F8-81EA-4A59-8C2D-B3D542B2C6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3388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7F26E-859B-4DFA-B04B-1278035A4617}" type="datetimeFigureOut">
              <a:rPr lang="ko-KR" altLang="en-US" smtClean="0"/>
              <a:t>2020-06-03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C16F8-81EA-4A59-8C2D-B3D542B2C6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0407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7F26E-859B-4DFA-B04B-1278035A4617}" type="datetimeFigureOut">
              <a:rPr lang="ko-KR" altLang="en-US" smtClean="0"/>
              <a:t>2020-06-03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C16F8-81EA-4A59-8C2D-B3D542B2C6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6885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7F26E-859B-4DFA-B04B-1278035A4617}" type="datetimeFigureOut">
              <a:rPr lang="ko-KR" altLang="en-US" smtClean="0"/>
              <a:t>2020-06-03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C16F8-81EA-4A59-8C2D-B3D542B2C6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9773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67F26E-859B-4DFA-B04B-1278035A4617}" type="datetimeFigureOut">
              <a:rPr lang="ko-KR" altLang="en-US" smtClean="0"/>
              <a:t>2020-06-03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C16F8-81EA-4A59-8C2D-B3D542B2C6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5757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2" name="그룹 711"/>
          <p:cNvGrpSpPr/>
          <p:nvPr/>
        </p:nvGrpSpPr>
        <p:grpSpPr>
          <a:xfrm>
            <a:off x="64033" y="1368624"/>
            <a:ext cx="9015935" cy="4120752"/>
            <a:chOff x="64033" y="1327752"/>
            <a:chExt cx="9015935" cy="4120752"/>
          </a:xfrm>
        </p:grpSpPr>
        <p:sp>
          <p:nvSpPr>
            <p:cNvPr id="514" name="Rectangle 4">
              <a:extLst>
                <a:ext uri="{FF2B5EF4-FFF2-40B4-BE49-F238E27FC236}">
                  <a16:creationId xmlns:a16="http://schemas.microsoft.com/office/drawing/2014/main" id="{DE409DD1-0B69-4999-8075-CEBEB7C910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2393" y="1492250"/>
              <a:ext cx="320675" cy="95250"/>
            </a:xfrm>
            <a:prstGeom prst="rect">
              <a:avLst/>
            </a:prstGeom>
            <a:solidFill>
              <a:srgbClr val="ED7D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5" name="Rectangle 5">
              <a:extLst>
                <a:ext uri="{FF2B5EF4-FFF2-40B4-BE49-F238E27FC236}">
                  <a16:creationId xmlns:a16="http://schemas.microsoft.com/office/drawing/2014/main" id="{9ADD91A3-14BF-4807-AF20-D0463A9A73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1493" y="1492250"/>
              <a:ext cx="201613" cy="95250"/>
            </a:xfrm>
            <a:prstGeom prst="rect">
              <a:avLst/>
            </a:prstGeom>
            <a:solidFill>
              <a:srgbClr val="9BC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6" name="Rectangle 6">
              <a:extLst>
                <a:ext uri="{FF2B5EF4-FFF2-40B4-BE49-F238E27FC236}">
                  <a16:creationId xmlns:a16="http://schemas.microsoft.com/office/drawing/2014/main" id="{2BD0BCEF-EDD6-4905-B388-F72E994511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35018" y="1492250"/>
              <a:ext cx="225425" cy="95250"/>
            </a:xfrm>
            <a:prstGeom prst="rect">
              <a:avLst/>
            </a:prstGeom>
            <a:solidFill>
              <a:srgbClr val="FF9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7" name="Rectangle 7">
              <a:extLst>
                <a:ext uri="{FF2B5EF4-FFF2-40B4-BE49-F238E27FC236}">
                  <a16:creationId xmlns:a16="http://schemas.microsoft.com/office/drawing/2014/main" id="{1ECB3D7E-A9E8-47C2-B3F9-86F2CD632D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9605" y="1492250"/>
              <a:ext cx="657225" cy="95250"/>
            </a:xfrm>
            <a:prstGeom prst="rect">
              <a:avLst/>
            </a:prstGeom>
            <a:solidFill>
              <a:srgbClr val="9BC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8" name="Rectangle 8">
              <a:extLst>
                <a:ext uri="{FF2B5EF4-FFF2-40B4-BE49-F238E27FC236}">
                  <a16:creationId xmlns:a16="http://schemas.microsoft.com/office/drawing/2014/main" id="{68CF05A9-F347-47EB-AD28-65D4F3ED8C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35430" y="1492250"/>
              <a:ext cx="71438" cy="95250"/>
            </a:xfrm>
            <a:prstGeom prst="rect">
              <a:avLst/>
            </a:prstGeom>
            <a:solidFill>
              <a:srgbClr val="ED7D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9" name="Rectangle 9">
              <a:extLst>
                <a:ext uri="{FF2B5EF4-FFF2-40B4-BE49-F238E27FC236}">
                  <a16:creationId xmlns:a16="http://schemas.microsoft.com/office/drawing/2014/main" id="{02769D1D-DA3B-4A73-8EA6-375912BA4F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68780" y="1492250"/>
              <a:ext cx="223838" cy="95250"/>
            </a:xfrm>
            <a:prstGeom prst="rect">
              <a:avLst/>
            </a:prstGeom>
            <a:solidFill>
              <a:srgbClr val="C6E0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0" name="Rectangle 10">
              <a:extLst>
                <a:ext uri="{FF2B5EF4-FFF2-40B4-BE49-F238E27FC236}">
                  <a16:creationId xmlns:a16="http://schemas.microsoft.com/office/drawing/2014/main" id="{F3A73B80-6102-45A4-A6B8-ACB2B7163F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8793" y="1582738"/>
              <a:ext cx="1116013" cy="117475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1" name="Rectangle 11">
              <a:extLst>
                <a:ext uri="{FF2B5EF4-FFF2-40B4-BE49-F238E27FC236}">
                  <a16:creationId xmlns:a16="http://schemas.microsoft.com/office/drawing/2014/main" id="{2286BB46-DC1C-4D74-B1BD-FEF6E24047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043" y="1582738"/>
              <a:ext cx="1643063" cy="117475"/>
            </a:xfrm>
            <a:prstGeom prst="rect">
              <a:avLst/>
            </a:prstGeom>
            <a:solidFill>
              <a:srgbClr val="FFE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2" name="Rectangle 12">
              <a:extLst>
                <a:ext uri="{FF2B5EF4-FFF2-40B4-BE49-F238E27FC236}">
                  <a16:creationId xmlns:a16="http://schemas.microsoft.com/office/drawing/2014/main" id="{C85FEE13-7D41-4F7F-9BC7-6DC7221EC6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8343" y="1582738"/>
              <a:ext cx="1649413" cy="117475"/>
            </a:xfrm>
            <a:prstGeom prst="rect">
              <a:avLst/>
            </a:prstGeom>
            <a:solidFill>
              <a:srgbClr val="A9D0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3" name="Rectangle 13">
              <a:extLst>
                <a:ext uri="{FF2B5EF4-FFF2-40B4-BE49-F238E27FC236}">
                  <a16:creationId xmlns:a16="http://schemas.microsoft.com/office/drawing/2014/main" id="{DBB4A3FC-875D-44E5-A9E7-1BC8E27462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1405" y="1582738"/>
              <a:ext cx="1795463" cy="117475"/>
            </a:xfrm>
            <a:prstGeom prst="rect">
              <a:avLst/>
            </a:prstGeom>
            <a:solidFill>
              <a:srgbClr val="FFE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4" name="Rectangle 14">
              <a:extLst>
                <a:ext uri="{FF2B5EF4-FFF2-40B4-BE49-F238E27FC236}">
                  <a16:creationId xmlns:a16="http://schemas.microsoft.com/office/drawing/2014/main" id="{FCEACA13-1EA1-4339-AE0B-3A1B839742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0518" y="1582738"/>
              <a:ext cx="679450" cy="117475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5" name="Rectangle 15">
              <a:extLst>
                <a:ext uri="{FF2B5EF4-FFF2-40B4-BE49-F238E27FC236}">
                  <a16:creationId xmlns:a16="http://schemas.microsoft.com/office/drawing/2014/main" id="{2B2C44FB-A05D-4895-A40E-736B1F54AD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2393" y="1801813"/>
              <a:ext cx="320675" cy="95250"/>
            </a:xfrm>
            <a:prstGeom prst="rect">
              <a:avLst/>
            </a:prstGeom>
            <a:solidFill>
              <a:srgbClr val="ED7D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6" name="Rectangle 16">
              <a:extLst>
                <a:ext uri="{FF2B5EF4-FFF2-40B4-BE49-F238E27FC236}">
                  <a16:creationId xmlns:a16="http://schemas.microsoft.com/office/drawing/2014/main" id="{5193A6F5-3580-4B4A-85CF-C437B90AAB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1493" y="1801813"/>
              <a:ext cx="201613" cy="95250"/>
            </a:xfrm>
            <a:prstGeom prst="rect">
              <a:avLst/>
            </a:prstGeom>
            <a:solidFill>
              <a:srgbClr val="9BC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7" name="Rectangle 17">
              <a:extLst>
                <a:ext uri="{FF2B5EF4-FFF2-40B4-BE49-F238E27FC236}">
                  <a16:creationId xmlns:a16="http://schemas.microsoft.com/office/drawing/2014/main" id="{4D397D99-8950-4FF1-9D33-A9369557F1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35018" y="1801813"/>
              <a:ext cx="225425" cy="95250"/>
            </a:xfrm>
            <a:prstGeom prst="rect">
              <a:avLst/>
            </a:prstGeom>
            <a:solidFill>
              <a:srgbClr val="FF9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8" name="Rectangle 18">
              <a:extLst>
                <a:ext uri="{FF2B5EF4-FFF2-40B4-BE49-F238E27FC236}">
                  <a16:creationId xmlns:a16="http://schemas.microsoft.com/office/drawing/2014/main" id="{17CC77C5-CE49-4D92-B9CD-79D078C9DD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9605" y="1801813"/>
              <a:ext cx="657225" cy="95250"/>
            </a:xfrm>
            <a:prstGeom prst="rect">
              <a:avLst/>
            </a:prstGeom>
            <a:solidFill>
              <a:srgbClr val="9BC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9" name="Rectangle 19">
              <a:extLst>
                <a:ext uri="{FF2B5EF4-FFF2-40B4-BE49-F238E27FC236}">
                  <a16:creationId xmlns:a16="http://schemas.microsoft.com/office/drawing/2014/main" id="{B7ED900F-8798-4F90-B0A1-A35B931032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35430" y="1801813"/>
              <a:ext cx="71438" cy="95250"/>
            </a:xfrm>
            <a:prstGeom prst="rect">
              <a:avLst/>
            </a:prstGeom>
            <a:solidFill>
              <a:srgbClr val="ED7D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0" name="Rectangle 20">
              <a:extLst>
                <a:ext uri="{FF2B5EF4-FFF2-40B4-BE49-F238E27FC236}">
                  <a16:creationId xmlns:a16="http://schemas.microsoft.com/office/drawing/2014/main" id="{79E6DC78-E436-42C4-97FB-E60508AAB6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68780" y="1801813"/>
              <a:ext cx="223838" cy="95250"/>
            </a:xfrm>
            <a:prstGeom prst="rect">
              <a:avLst/>
            </a:prstGeom>
            <a:solidFill>
              <a:srgbClr val="C6E0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1" name="Rectangle 21">
              <a:extLst>
                <a:ext uri="{FF2B5EF4-FFF2-40B4-BE49-F238E27FC236}">
                  <a16:creationId xmlns:a16="http://schemas.microsoft.com/office/drawing/2014/main" id="{FC7328D3-E334-4432-B82B-CC7B27D391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8793" y="1890713"/>
              <a:ext cx="1116013" cy="117475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2" name="Rectangle 22">
              <a:extLst>
                <a:ext uri="{FF2B5EF4-FFF2-40B4-BE49-F238E27FC236}">
                  <a16:creationId xmlns:a16="http://schemas.microsoft.com/office/drawing/2014/main" id="{72317C36-5818-42B5-9A4B-74B22E2022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043" y="1890713"/>
              <a:ext cx="1643063" cy="117475"/>
            </a:xfrm>
            <a:prstGeom prst="rect">
              <a:avLst/>
            </a:prstGeom>
            <a:solidFill>
              <a:srgbClr val="FFE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3" name="Rectangle 23">
              <a:extLst>
                <a:ext uri="{FF2B5EF4-FFF2-40B4-BE49-F238E27FC236}">
                  <a16:creationId xmlns:a16="http://schemas.microsoft.com/office/drawing/2014/main" id="{ABC3542D-11A9-44FD-BC94-1DFA9BA67C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8343" y="1890713"/>
              <a:ext cx="1649413" cy="117475"/>
            </a:xfrm>
            <a:prstGeom prst="rect">
              <a:avLst/>
            </a:prstGeom>
            <a:solidFill>
              <a:srgbClr val="A9D0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4" name="Rectangle 24">
              <a:extLst>
                <a:ext uri="{FF2B5EF4-FFF2-40B4-BE49-F238E27FC236}">
                  <a16:creationId xmlns:a16="http://schemas.microsoft.com/office/drawing/2014/main" id="{B4A919BE-77C0-465A-A95C-DABFC3D99F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1405" y="1890713"/>
              <a:ext cx="1795463" cy="117475"/>
            </a:xfrm>
            <a:prstGeom prst="rect">
              <a:avLst/>
            </a:prstGeom>
            <a:solidFill>
              <a:srgbClr val="FFE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5" name="Rectangle 25">
              <a:extLst>
                <a:ext uri="{FF2B5EF4-FFF2-40B4-BE49-F238E27FC236}">
                  <a16:creationId xmlns:a16="http://schemas.microsoft.com/office/drawing/2014/main" id="{888B93CA-D5AE-420D-A97C-22DFFC3509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0518" y="1890713"/>
              <a:ext cx="679450" cy="117475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6" name="Rectangle 26">
              <a:extLst>
                <a:ext uri="{FF2B5EF4-FFF2-40B4-BE49-F238E27FC236}">
                  <a16:creationId xmlns:a16="http://schemas.microsoft.com/office/drawing/2014/main" id="{BCCECAD1-EF51-4BDE-870A-844C67E420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6680" y="2109788"/>
              <a:ext cx="320675" cy="95250"/>
            </a:xfrm>
            <a:prstGeom prst="rect">
              <a:avLst/>
            </a:prstGeom>
            <a:solidFill>
              <a:srgbClr val="ED7D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7" name="Rectangle 27">
              <a:extLst>
                <a:ext uri="{FF2B5EF4-FFF2-40B4-BE49-F238E27FC236}">
                  <a16:creationId xmlns:a16="http://schemas.microsoft.com/office/drawing/2014/main" id="{2243B193-D6D4-4986-9B41-1B40D17F3F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1493" y="2109788"/>
              <a:ext cx="201613" cy="95250"/>
            </a:xfrm>
            <a:prstGeom prst="rect">
              <a:avLst/>
            </a:prstGeom>
            <a:solidFill>
              <a:srgbClr val="9BC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8" name="Rectangle 28">
              <a:extLst>
                <a:ext uri="{FF2B5EF4-FFF2-40B4-BE49-F238E27FC236}">
                  <a16:creationId xmlns:a16="http://schemas.microsoft.com/office/drawing/2014/main" id="{0452D2F9-DA04-46CD-B377-FFABECF284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5968" y="2109788"/>
              <a:ext cx="225425" cy="95250"/>
            </a:xfrm>
            <a:prstGeom prst="rect">
              <a:avLst/>
            </a:prstGeom>
            <a:solidFill>
              <a:srgbClr val="FF9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9" name="Rectangle 29">
              <a:extLst>
                <a:ext uri="{FF2B5EF4-FFF2-40B4-BE49-F238E27FC236}">
                  <a16:creationId xmlns:a16="http://schemas.microsoft.com/office/drawing/2014/main" id="{97513462-EB78-48CF-A74C-3B0E1176DF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9605" y="2109788"/>
              <a:ext cx="657225" cy="95250"/>
            </a:xfrm>
            <a:prstGeom prst="rect">
              <a:avLst/>
            </a:prstGeom>
            <a:solidFill>
              <a:srgbClr val="9BC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0" name="Rectangle 30">
              <a:extLst>
                <a:ext uri="{FF2B5EF4-FFF2-40B4-BE49-F238E27FC236}">
                  <a16:creationId xmlns:a16="http://schemas.microsoft.com/office/drawing/2014/main" id="{43883537-AC50-4851-9B6A-06D8BA646E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35430" y="2109788"/>
              <a:ext cx="71438" cy="95250"/>
            </a:xfrm>
            <a:prstGeom prst="rect">
              <a:avLst/>
            </a:prstGeom>
            <a:solidFill>
              <a:srgbClr val="ED7D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1" name="Rectangle 31">
              <a:extLst>
                <a:ext uri="{FF2B5EF4-FFF2-40B4-BE49-F238E27FC236}">
                  <a16:creationId xmlns:a16="http://schemas.microsoft.com/office/drawing/2014/main" id="{0367D4D8-44DD-4C8A-88C6-C97DE2F4CD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25918" y="2111375"/>
              <a:ext cx="223838" cy="95250"/>
            </a:xfrm>
            <a:prstGeom prst="rect">
              <a:avLst/>
            </a:prstGeom>
            <a:solidFill>
              <a:srgbClr val="C6E0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2" name="Rectangle 32">
              <a:extLst>
                <a:ext uri="{FF2B5EF4-FFF2-40B4-BE49-F238E27FC236}">
                  <a16:creationId xmlns:a16="http://schemas.microsoft.com/office/drawing/2014/main" id="{C21F3661-DF74-4F60-BA89-9EA3A1A43B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8793" y="2200275"/>
              <a:ext cx="1116013" cy="117475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3" name="Rectangle 33">
              <a:extLst>
                <a:ext uri="{FF2B5EF4-FFF2-40B4-BE49-F238E27FC236}">
                  <a16:creationId xmlns:a16="http://schemas.microsoft.com/office/drawing/2014/main" id="{14F782A3-3613-48A7-BD6D-50C930F23B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043" y="2200275"/>
              <a:ext cx="1643063" cy="117475"/>
            </a:xfrm>
            <a:prstGeom prst="rect">
              <a:avLst/>
            </a:prstGeom>
            <a:solidFill>
              <a:srgbClr val="FFE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4" name="Rectangle 34">
              <a:extLst>
                <a:ext uri="{FF2B5EF4-FFF2-40B4-BE49-F238E27FC236}">
                  <a16:creationId xmlns:a16="http://schemas.microsoft.com/office/drawing/2014/main" id="{021A9D50-D202-456C-BC5C-E4FA52F567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8343" y="2200275"/>
              <a:ext cx="1649413" cy="117475"/>
            </a:xfrm>
            <a:prstGeom prst="rect">
              <a:avLst/>
            </a:prstGeom>
            <a:solidFill>
              <a:srgbClr val="A9D0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5" name="Rectangle 35">
              <a:extLst>
                <a:ext uri="{FF2B5EF4-FFF2-40B4-BE49-F238E27FC236}">
                  <a16:creationId xmlns:a16="http://schemas.microsoft.com/office/drawing/2014/main" id="{35160F20-9D14-4088-B079-529CCD0322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1405" y="2200275"/>
              <a:ext cx="1795463" cy="117475"/>
            </a:xfrm>
            <a:prstGeom prst="rect">
              <a:avLst/>
            </a:prstGeom>
            <a:solidFill>
              <a:srgbClr val="FFE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6" name="Rectangle 36">
              <a:extLst>
                <a:ext uri="{FF2B5EF4-FFF2-40B4-BE49-F238E27FC236}">
                  <a16:creationId xmlns:a16="http://schemas.microsoft.com/office/drawing/2014/main" id="{CC9E736A-D530-435E-91E7-22564F3AA4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0518" y="2200275"/>
              <a:ext cx="679450" cy="117475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7" name="Rectangle 37">
              <a:extLst>
                <a:ext uri="{FF2B5EF4-FFF2-40B4-BE49-F238E27FC236}">
                  <a16:creationId xmlns:a16="http://schemas.microsoft.com/office/drawing/2014/main" id="{A6F06E3E-BEE3-41E2-832C-37B57D80A5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2393" y="2417763"/>
              <a:ext cx="320675" cy="96838"/>
            </a:xfrm>
            <a:prstGeom prst="rect">
              <a:avLst/>
            </a:prstGeom>
            <a:solidFill>
              <a:srgbClr val="ED7D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8" name="Rectangle 38">
              <a:extLst>
                <a:ext uri="{FF2B5EF4-FFF2-40B4-BE49-F238E27FC236}">
                  <a16:creationId xmlns:a16="http://schemas.microsoft.com/office/drawing/2014/main" id="{C61C167F-8124-485B-A655-BE1C07F848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1493" y="2417763"/>
              <a:ext cx="201613" cy="96838"/>
            </a:xfrm>
            <a:prstGeom prst="rect">
              <a:avLst/>
            </a:prstGeom>
            <a:solidFill>
              <a:srgbClr val="9BC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9" name="Rectangle 39">
              <a:extLst>
                <a:ext uri="{FF2B5EF4-FFF2-40B4-BE49-F238E27FC236}">
                  <a16:creationId xmlns:a16="http://schemas.microsoft.com/office/drawing/2014/main" id="{2B11E2AF-4808-40DE-BAA7-86EB632FE6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5968" y="2417763"/>
              <a:ext cx="225425" cy="96838"/>
            </a:xfrm>
            <a:prstGeom prst="rect">
              <a:avLst/>
            </a:prstGeom>
            <a:solidFill>
              <a:srgbClr val="FF9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0" name="Rectangle 40">
              <a:extLst>
                <a:ext uri="{FF2B5EF4-FFF2-40B4-BE49-F238E27FC236}">
                  <a16:creationId xmlns:a16="http://schemas.microsoft.com/office/drawing/2014/main" id="{BA6E2AB3-1959-4908-B12C-F3F82FDC78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9605" y="2417763"/>
              <a:ext cx="657225" cy="96838"/>
            </a:xfrm>
            <a:prstGeom prst="rect">
              <a:avLst/>
            </a:prstGeom>
            <a:solidFill>
              <a:srgbClr val="9BC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1" name="Rectangle 41">
              <a:extLst>
                <a:ext uri="{FF2B5EF4-FFF2-40B4-BE49-F238E27FC236}">
                  <a16:creationId xmlns:a16="http://schemas.microsoft.com/office/drawing/2014/main" id="{3FC31FBA-CB68-4338-9081-F496210D42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35430" y="2417763"/>
              <a:ext cx="71438" cy="96838"/>
            </a:xfrm>
            <a:prstGeom prst="rect">
              <a:avLst/>
            </a:prstGeom>
            <a:solidFill>
              <a:srgbClr val="ED7D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2" name="Rectangle 42">
              <a:extLst>
                <a:ext uri="{FF2B5EF4-FFF2-40B4-BE49-F238E27FC236}">
                  <a16:creationId xmlns:a16="http://schemas.microsoft.com/office/drawing/2014/main" id="{751D90D7-644C-4C9C-92CE-34A775470F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68780" y="2417763"/>
              <a:ext cx="223838" cy="96838"/>
            </a:xfrm>
            <a:prstGeom prst="rect">
              <a:avLst/>
            </a:prstGeom>
            <a:solidFill>
              <a:srgbClr val="C6E0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3" name="Rectangle 43">
              <a:extLst>
                <a:ext uri="{FF2B5EF4-FFF2-40B4-BE49-F238E27FC236}">
                  <a16:creationId xmlns:a16="http://schemas.microsoft.com/office/drawing/2014/main" id="{F295CBA9-C8AF-4B1F-BA99-4B3E8DB9E3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8793" y="2508250"/>
              <a:ext cx="1116013" cy="117475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4" name="Rectangle 44">
              <a:extLst>
                <a:ext uri="{FF2B5EF4-FFF2-40B4-BE49-F238E27FC236}">
                  <a16:creationId xmlns:a16="http://schemas.microsoft.com/office/drawing/2014/main" id="{B5B3E0C7-FACB-4E83-9175-953A90EBE5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043" y="2508250"/>
              <a:ext cx="1643063" cy="117475"/>
            </a:xfrm>
            <a:prstGeom prst="rect">
              <a:avLst/>
            </a:prstGeom>
            <a:solidFill>
              <a:srgbClr val="FFE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5" name="Rectangle 45">
              <a:extLst>
                <a:ext uri="{FF2B5EF4-FFF2-40B4-BE49-F238E27FC236}">
                  <a16:creationId xmlns:a16="http://schemas.microsoft.com/office/drawing/2014/main" id="{D16898D8-E0B7-43F6-8CB6-507BA2F53F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8343" y="2508250"/>
              <a:ext cx="1649413" cy="117475"/>
            </a:xfrm>
            <a:prstGeom prst="rect">
              <a:avLst/>
            </a:prstGeom>
            <a:solidFill>
              <a:srgbClr val="A9D0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6" name="Rectangle 46">
              <a:extLst>
                <a:ext uri="{FF2B5EF4-FFF2-40B4-BE49-F238E27FC236}">
                  <a16:creationId xmlns:a16="http://schemas.microsoft.com/office/drawing/2014/main" id="{D28C16DB-4086-48C6-BC25-35270AFE2F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1405" y="2508250"/>
              <a:ext cx="1795463" cy="117475"/>
            </a:xfrm>
            <a:prstGeom prst="rect">
              <a:avLst/>
            </a:prstGeom>
            <a:solidFill>
              <a:srgbClr val="FFE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7" name="Rectangle 47">
              <a:extLst>
                <a:ext uri="{FF2B5EF4-FFF2-40B4-BE49-F238E27FC236}">
                  <a16:creationId xmlns:a16="http://schemas.microsoft.com/office/drawing/2014/main" id="{749672FA-1785-43FC-BFF0-B0C413C0E1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0518" y="2508250"/>
              <a:ext cx="679450" cy="117475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8" name="Rectangle 48">
              <a:extLst>
                <a:ext uri="{FF2B5EF4-FFF2-40B4-BE49-F238E27FC236}">
                  <a16:creationId xmlns:a16="http://schemas.microsoft.com/office/drawing/2014/main" id="{F3C08A1C-7CF6-40F3-AEFE-8E4452AF5A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2393" y="2727325"/>
              <a:ext cx="320675" cy="95250"/>
            </a:xfrm>
            <a:prstGeom prst="rect">
              <a:avLst/>
            </a:prstGeom>
            <a:solidFill>
              <a:srgbClr val="ED7D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9" name="Rectangle 49">
              <a:extLst>
                <a:ext uri="{FF2B5EF4-FFF2-40B4-BE49-F238E27FC236}">
                  <a16:creationId xmlns:a16="http://schemas.microsoft.com/office/drawing/2014/main" id="{C7375E97-9647-418D-843A-8C2641F615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1493" y="2727325"/>
              <a:ext cx="201613" cy="95250"/>
            </a:xfrm>
            <a:prstGeom prst="rect">
              <a:avLst/>
            </a:prstGeom>
            <a:solidFill>
              <a:srgbClr val="9BC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0" name="Rectangle 50">
              <a:extLst>
                <a:ext uri="{FF2B5EF4-FFF2-40B4-BE49-F238E27FC236}">
                  <a16:creationId xmlns:a16="http://schemas.microsoft.com/office/drawing/2014/main" id="{1A900F4D-1549-459A-9C33-0C778D1268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5968" y="2727325"/>
              <a:ext cx="225425" cy="95250"/>
            </a:xfrm>
            <a:prstGeom prst="rect">
              <a:avLst/>
            </a:prstGeom>
            <a:solidFill>
              <a:srgbClr val="FF9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1" name="Rectangle 51">
              <a:extLst>
                <a:ext uri="{FF2B5EF4-FFF2-40B4-BE49-F238E27FC236}">
                  <a16:creationId xmlns:a16="http://schemas.microsoft.com/office/drawing/2014/main" id="{FD126698-9225-4317-A876-D50BEA4432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9605" y="2727325"/>
              <a:ext cx="657225" cy="95250"/>
            </a:xfrm>
            <a:prstGeom prst="rect">
              <a:avLst/>
            </a:prstGeom>
            <a:solidFill>
              <a:srgbClr val="9BC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2" name="Rectangle 52">
              <a:extLst>
                <a:ext uri="{FF2B5EF4-FFF2-40B4-BE49-F238E27FC236}">
                  <a16:creationId xmlns:a16="http://schemas.microsoft.com/office/drawing/2014/main" id="{EEEB2E82-C75A-4941-863E-70C25E4164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35430" y="2727325"/>
              <a:ext cx="71438" cy="95250"/>
            </a:xfrm>
            <a:prstGeom prst="rect">
              <a:avLst/>
            </a:prstGeom>
            <a:solidFill>
              <a:srgbClr val="ED7D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3" name="Rectangle 53">
              <a:extLst>
                <a:ext uri="{FF2B5EF4-FFF2-40B4-BE49-F238E27FC236}">
                  <a16:creationId xmlns:a16="http://schemas.microsoft.com/office/drawing/2014/main" id="{65712DA5-05DB-42FF-92C0-18FC3845FF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0205" y="2727325"/>
              <a:ext cx="223838" cy="95250"/>
            </a:xfrm>
            <a:prstGeom prst="rect">
              <a:avLst/>
            </a:prstGeom>
            <a:solidFill>
              <a:srgbClr val="C6E0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4" name="Rectangle 54">
              <a:extLst>
                <a:ext uri="{FF2B5EF4-FFF2-40B4-BE49-F238E27FC236}">
                  <a16:creationId xmlns:a16="http://schemas.microsoft.com/office/drawing/2014/main" id="{EEF576EF-B4D3-4906-BEEC-E7A3ED9B38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8793" y="2817813"/>
              <a:ext cx="1116013" cy="117475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5" name="Rectangle 55">
              <a:extLst>
                <a:ext uri="{FF2B5EF4-FFF2-40B4-BE49-F238E27FC236}">
                  <a16:creationId xmlns:a16="http://schemas.microsoft.com/office/drawing/2014/main" id="{795E26B7-DA19-4C35-969F-AF0071559D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043" y="2817813"/>
              <a:ext cx="1643063" cy="117475"/>
            </a:xfrm>
            <a:prstGeom prst="rect">
              <a:avLst/>
            </a:prstGeom>
            <a:solidFill>
              <a:srgbClr val="FFE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6" name="Rectangle 56">
              <a:extLst>
                <a:ext uri="{FF2B5EF4-FFF2-40B4-BE49-F238E27FC236}">
                  <a16:creationId xmlns:a16="http://schemas.microsoft.com/office/drawing/2014/main" id="{EF81685E-DAFB-4ADA-B11F-0CB4C0D6CD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8343" y="2817813"/>
              <a:ext cx="1649413" cy="117475"/>
            </a:xfrm>
            <a:prstGeom prst="rect">
              <a:avLst/>
            </a:prstGeom>
            <a:solidFill>
              <a:srgbClr val="A9D0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7" name="Rectangle 57">
              <a:extLst>
                <a:ext uri="{FF2B5EF4-FFF2-40B4-BE49-F238E27FC236}">
                  <a16:creationId xmlns:a16="http://schemas.microsoft.com/office/drawing/2014/main" id="{108D8B51-8999-46C9-A2DA-7A81BB9BD6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1405" y="2817813"/>
              <a:ext cx="1795463" cy="117475"/>
            </a:xfrm>
            <a:prstGeom prst="rect">
              <a:avLst/>
            </a:prstGeom>
            <a:solidFill>
              <a:srgbClr val="FFE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8" name="Rectangle 58">
              <a:extLst>
                <a:ext uri="{FF2B5EF4-FFF2-40B4-BE49-F238E27FC236}">
                  <a16:creationId xmlns:a16="http://schemas.microsoft.com/office/drawing/2014/main" id="{78DC803A-05F7-4600-BA30-9F6C3AD83A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0518" y="2817813"/>
              <a:ext cx="679450" cy="117475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9" name="Rectangle 59">
              <a:extLst>
                <a:ext uri="{FF2B5EF4-FFF2-40B4-BE49-F238E27FC236}">
                  <a16:creationId xmlns:a16="http://schemas.microsoft.com/office/drawing/2014/main" id="{8D262CB4-8676-4DC4-905D-EE8E35BFC1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8268" y="3035300"/>
              <a:ext cx="320675" cy="96838"/>
            </a:xfrm>
            <a:prstGeom prst="rect">
              <a:avLst/>
            </a:prstGeom>
            <a:solidFill>
              <a:srgbClr val="ED7D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0" name="Rectangle 60">
              <a:extLst>
                <a:ext uri="{FF2B5EF4-FFF2-40B4-BE49-F238E27FC236}">
                  <a16:creationId xmlns:a16="http://schemas.microsoft.com/office/drawing/2014/main" id="{07C48B87-1FD6-4F01-82E3-19C5FE93BD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1493" y="3035300"/>
              <a:ext cx="201613" cy="96838"/>
            </a:xfrm>
            <a:prstGeom prst="rect">
              <a:avLst/>
            </a:prstGeom>
            <a:solidFill>
              <a:srgbClr val="9BC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1" name="Rectangle 61">
              <a:extLst>
                <a:ext uri="{FF2B5EF4-FFF2-40B4-BE49-F238E27FC236}">
                  <a16:creationId xmlns:a16="http://schemas.microsoft.com/office/drawing/2014/main" id="{BB16AC28-278B-4C51-9A9D-D18A66CBB4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5493" y="3035300"/>
              <a:ext cx="225425" cy="96838"/>
            </a:xfrm>
            <a:prstGeom prst="rect">
              <a:avLst/>
            </a:prstGeom>
            <a:solidFill>
              <a:srgbClr val="FF9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2" name="Rectangle 62">
              <a:extLst>
                <a:ext uri="{FF2B5EF4-FFF2-40B4-BE49-F238E27FC236}">
                  <a16:creationId xmlns:a16="http://schemas.microsoft.com/office/drawing/2014/main" id="{6388F5FD-9B3C-41B4-A16C-D4AB585E76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9605" y="3035300"/>
              <a:ext cx="657225" cy="96838"/>
            </a:xfrm>
            <a:prstGeom prst="rect">
              <a:avLst/>
            </a:prstGeom>
            <a:solidFill>
              <a:srgbClr val="9BC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3" name="Rectangle 63">
              <a:extLst>
                <a:ext uri="{FF2B5EF4-FFF2-40B4-BE49-F238E27FC236}">
                  <a16:creationId xmlns:a16="http://schemas.microsoft.com/office/drawing/2014/main" id="{2046FF3C-F615-407C-9A98-2C4173EFBB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8918" y="3035300"/>
              <a:ext cx="107950" cy="96838"/>
            </a:xfrm>
            <a:prstGeom prst="rect">
              <a:avLst/>
            </a:prstGeom>
            <a:solidFill>
              <a:srgbClr val="ED7D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4" name="Rectangle 64">
              <a:extLst>
                <a:ext uri="{FF2B5EF4-FFF2-40B4-BE49-F238E27FC236}">
                  <a16:creationId xmlns:a16="http://schemas.microsoft.com/office/drawing/2014/main" id="{1DE460B0-6485-4B24-A37E-99D8E79BB6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68780" y="3035300"/>
              <a:ext cx="223838" cy="96838"/>
            </a:xfrm>
            <a:prstGeom prst="rect">
              <a:avLst/>
            </a:prstGeom>
            <a:solidFill>
              <a:srgbClr val="C6E0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5" name="Rectangle 65">
              <a:extLst>
                <a:ext uri="{FF2B5EF4-FFF2-40B4-BE49-F238E27FC236}">
                  <a16:creationId xmlns:a16="http://schemas.microsoft.com/office/drawing/2014/main" id="{4D6662FA-D0FE-4486-86E7-663384C686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8793" y="3125788"/>
              <a:ext cx="1116013" cy="117475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6" name="Rectangle 66">
              <a:extLst>
                <a:ext uri="{FF2B5EF4-FFF2-40B4-BE49-F238E27FC236}">
                  <a16:creationId xmlns:a16="http://schemas.microsoft.com/office/drawing/2014/main" id="{700D88D1-7AF6-4B62-B8CC-9F2A8BCDB3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043" y="3125788"/>
              <a:ext cx="1643063" cy="117475"/>
            </a:xfrm>
            <a:prstGeom prst="rect">
              <a:avLst/>
            </a:prstGeom>
            <a:solidFill>
              <a:srgbClr val="FFE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7" name="Rectangle 67">
              <a:extLst>
                <a:ext uri="{FF2B5EF4-FFF2-40B4-BE49-F238E27FC236}">
                  <a16:creationId xmlns:a16="http://schemas.microsoft.com/office/drawing/2014/main" id="{E6F30FE0-CBDA-4F0A-9D34-3663326FD1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8343" y="3125788"/>
              <a:ext cx="1649413" cy="117475"/>
            </a:xfrm>
            <a:prstGeom prst="rect">
              <a:avLst/>
            </a:prstGeom>
            <a:solidFill>
              <a:srgbClr val="A9D0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8" name="Rectangle 68">
              <a:extLst>
                <a:ext uri="{FF2B5EF4-FFF2-40B4-BE49-F238E27FC236}">
                  <a16:creationId xmlns:a16="http://schemas.microsoft.com/office/drawing/2014/main" id="{8FE6BBEA-F532-4940-9147-6C9B692261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1405" y="3125788"/>
              <a:ext cx="1795463" cy="117475"/>
            </a:xfrm>
            <a:prstGeom prst="rect">
              <a:avLst/>
            </a:prstGeom>
            <a:solidFill>
              <a:srgbClr val="FFE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9" name="Rectangle 69">
              <a:extLst>
                <a:ext uri="{FF2B5EF4-FFF2-40B4-BE49-F238E27FC236}">
                  <a16:creationId xmlns:a16="http://schemas.microsoft.com/office/drawing/2014/main" id="{F80DA833-1403-49C6-9B84-1FB4F90925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0518" y="3125788"/>
              <a:ext cx="679450" cy="117475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0" name="Rectangle 70">
              <a:extLst>
                <a:ext uri="{FF2B5EF4-FFF2-40B4-BE49-F238E27FC236}">
                  <a16:creationId xmlns:a16="http://schemas.microsoft.com/office/drawing/2014/main" id="{1AF36927-5CAC-49F8-82B8-E28711A0EA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8268" y="3344863"/>
              <a:ext cx="320675" cy="95250"/>
            </a:xfrm>
            <a:prstGeom prst="rect">
              <a:avLst/>
            </a:prstGeom>
            <a:solidFill>
              <a:srgbClr val="ED7D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1" name="Rectangle 71">
              <a:extLst>
                <a:ext uri="{FF2B5EF4-FFF2-40B4-BE49-F238E27FC236}">
                  <a16:creationId xmlns:a16="http://schemas.microsoft.com/office/drawing/2014/main" id="{CBA387BA-9B4D-4E74-A994-C7755ABCEF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1493" y="3344863"/>
              <a:ext cx="201613" cy="95250"/>
            </a:xfrm>
            <a:prstGeom prst="rect">
              <a:avLst/>
            </a:prstGeom>
            <a:solidFill>
              <a:srgbClr val="9BC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2" name="Rectangle 72">
              <a:extLst>
                <a:ext uri="{FF2B5EF4-FFF2-40B4-BE49-F238E27FC236}">
                  <a16:creationId xmlns:a16="http://schemas.microsoft.com/office/drawing/2014/main" id="{63697BF1-9431-4489-BBC5-28DABF85C4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1680" y="3344863"/>
              <a:ext cx="225425" cy="95250"/>
            </a:xfrm>
            <a:prstGeom prst="rect">
              <a:avLst/>
            </a:prstGeom>
            <a:solidFill>
              <a:srgbClr val="FF9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3" name="Rectangle 73">
              <a:extLst>
                <a:ext uri="{FF2B5EF4-FFF2-40B4-BE49-F238E27FC236}">
                  <a16:creationId xmlns:a16="http://schemas.microsoft.com/office/drawing/2014/main" id="{F1CB3C69-02C1-4ADD-9A68-4FBA9709D7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9605" y="3344863"/>
              <a:ext cx="657225" cy="95250"/>
            </a:xfrm>
            <a:prstGeom prst="rect">
              <a:avLst/>
            </a:prstGeom>
            <a:solidFill>
              <a:srgbClr val="9BC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4" name="Rectangle 74">
              <a:extLst>
                <a:ext uri="{FF2B5EF4-FFF2-40B4-BE49-F238E27FC236}">
                  <a16:creationId xmlns:a16="http://schemas.microsoft.com/office/drawing/2014/main" id="{C3B30502-3793-4761-AC19-20A55CE6B5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8918" y="3344863"/>
              <a:ext cx="107950" cy="95250"/>
            </a:xfrm>
            <a:prstGeom prst="rect">
              <a:avLst/>
            </a:prstGeom>
            <a:solidFill>
              <a:srgbClr val="ED7D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5" name="Rectangle 75">
              <a:extLst>
                <a:ext uri="{FF2B5EF4-FFF2-40B4-BE49-F238E27FC236}">
                  <a16:creationId xmlns:a16="http://schemas.microsoft.com/office/drawing/2014/main" id="{626FBD86-C1A4-43BA-9C49-0FFF74EF0E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0205" y="3344863"/>
              <a:ext cx="223838" cy="95250"/>
            </a:xfrm>
            <a:prstGeom prst="rect">
              <a:avLst/>
            </a:prstGeom>
            <a:solidFill>
              <a:srgbClr val="C6E0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6" name="Rectangle 76">
              <a:extLst>
                <a:ext uri="{FF2B5EF4-FFF2-40B4-BE49-F238E27FC236}">
                  <a16:creationId xmlns:a16="http://schemas.microsoft.com/office/drawing/2014/main" id="{EEE3CCF7-C65E-44AB-9933-025992751D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8793" y="3435350"/>
              <a:ext cx="1116013" cy="117475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7" name="Rectangle 77">
              <a:extLst>
                <a:ext uri="{FF2B5EF4-FFF2-40B4-BE49-F238E27FC236}">
                  <a16:creationId xmlns:a16="http://schemas.microsoft.com/office/drawing/2014/main" id="{3BB5E6E6-9FA0-4C34-AF9A-909975737F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043" y="3435350"/>
              <a:ext cx="1643063" cy="117475"/>
            </a:xfrm>
            <a:prstGeom prst="rect">
              <a:avLst/>
            </a:prstGeom>
            <a:solidFill>
              <a:srgbClr val="FFE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8" name="Rectangle 78">
              <a:extLst>
                <a:ext uri="{FF2B5EF4-FFF2-40B4-BE49-F238E27FC236}">
                  <a16:creationId xmlns:a16="http://schemas.microsoft.com/office/drawing/2014/main" id="{37C0257B-BD54-4E3F-A76F-C42B67B8B6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8343" y="3435350"/>
              <a:ext cx="1649413" cy="117475"/>
            </a:xfrm>
            <a:prstGeom prst="rect">
              <a:avLst/>
            </a:prstGeom>
            <a:solidFill>
              <a:srgbClr val="A9D0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9" name="Rectangle 79">
              <a:extLst>
                <a:ext uri="{FF2B5EF4-FFF2-40B4-BE49-F238E27FC236}">
                  <a16:creationId xmlns:a16="http://schemas.microsoft.com/office/drawing/2014/main" id="{A62A12B6-DC0B-407C-ADCA-BF8E604769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1405" y="3435350"/>
              <a:ext cx="1795463" cy="117475"/>
            </a:xfrm>
            <a:prstGeom prst="rect">
              <a:avLst/>
            </a:prstGeom>
            <a:solidFill>
              <a:srgbClr val="FFE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0" name="Rectangle 80">
              <a:extLst>
                <a:ext uri="{FF2B5EF4-FFF2-40B4-BE49-F238E27FC236}">
                  <a16:creationId xmlns:a16="http://schemas.microsoft.com/office/drawing/2014/main" id="{9082FF47-456F-48B4-8900-0313E56E4E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0518" y="3435350"/>
              <a:ext cx="679450" cy="117475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1" name="Rectangle 81">
              <a:extLst>
                <a:ext uri="{FF2B5EF4-FFF2-40B4-BE49-F238E27FC236}">
                  <a16:creationId xmlns:a16="http://schemas.microsoft.com/office/drawing/2014/main" id="{A4F8EC37-5EDA-4828-A84A-7E8EAF9C8F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4143" y="3652838"/>
              <a:ext cx="320675" cy="96838"/>
            </a:xfrm>
            <a:prstGeom prst="rect">
              <a:avLst/>
            </a:prstGeom>
            <a:solidFill>
              <a:srgbClr val="ED7D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2" name="Rectangle 82">
              <a:extLst>
                <a:ext uri="{FF2B5EF4-FFF2-40B4-BE49-F238E27FC236}">
                  <a16:creationId xmlns:a16="http://schemas.microsoft.com/office/drawing/2014/main" id="{7E4CDA1D-815E-4AA1-9EAE-FF8EB5F4AE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1493" y="3652838"/>
              <a:ext cx="201613" cy="96838"/>
            </a:xfrm>
            <a:prstGeom prst="rect">
              <a:avLst/>
            </a:prstGeom>
            <a:solidFill>
              <a:srgbClr val="9BC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3" name="Rectangle 83">
              <a:extLst>
                <a:ext uri="{FF2B5EF4-FFF2-40B4-BE49-F238E27FC236}">
                  <a16:creationId xmlns:a16="http://schemas.microsoft.com/office/drawing/2014/main" id="{81E4FDCD-3AFF-4D6E-85B2-15FB3A5942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9305" y="3652838"/>
              <a:ext cx="225425" cy="96838"/>
            </a:xfrm>
            <a:prstGeom prst="rect">
              <a:avLst/>
            </a:prstGeom>
            <a:solidFill>
              <a:srgbClr val="FF9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4" name="Rectangle 84">
              <a:extLst>
                <a:ext uri="{FF2B5EF4-FFF2-40B4-BE49-F238E27FC236}">
                  <a16:creationId xmlns:a16="http://schemas.microsoft.com/office/drawing/2014/main" id="{A926516C-221F-467E-822D-F715578566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9605" y="3652838"/>
              <a:ext cx="657225" cy="96838"/>
            </a:xfrm>
            <a:prstGeom prst="rect">
              <a:avLst/>
            </a:prstGeom>
            <a:solidFill>
              <a:srgbClr val="9BC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5" name="Rectangle 85">
              <a:extLst>
                <a:ext uri="{FF2B5EF4-FFF2-40B4-BE49-F238E27FC236}">
                  <a16:creationId xmlns:a16="http://schemas.microsoft.com/office/drawing/2014/main" id="{3758E290-A90F-4288-8292-B096E93F71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8918" y="3652838"/>
              <a:ext cx="107950" cy="96838"/>
            </a:xfrm>
            <a:prstGeom prst="rect">
              <a:avLst/>
            </a:prstGeom>
            <a:solidFill>
              <a:srgbClr val="ED7D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6" name="Rectangle 86">
              <a:extLst>
                <a:ext uri="{FF2B5EF4-FFF2-40B4-BE49-F238E27FC236}">
                  <a16:creationId xmlns:a16="http://schemas.microsoft.com/office/drawing/2014/main" id="{08A1907D-91F7-4334-A923-15BC7CB728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2105" y="3652838"/>
              <a:ext cx="223838" cy="96838"/>
            </a:xfrm>
            <a:prstGeom prst="rect">
              <a:avLst/>
            </a:prstGeom>
            <a:solidFill>
              <a:srgbClr val="C6E0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7" name="Rectangle 87">
              <a:extLst>
                <a:ext uri="{FF2B5EF4-FFF2-40B4-BE49-F238E27FC236}">
                  <a16:creationId xmlns:a16="http://schemas.microsoft.com/office/drawing/2014/main" id="{2CB0FC90-426B-4AC6-89DB-05883D368B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8793" y="3743325"/>
              <a:ext cx="1116013" cy="117475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8" name="Rectangle 88">
              <a:extLst>
                <a:ext uri="{FF2B5EF4-FFF2-40B4-BE49-F238E27FC236}">
                  <a16:creationId xmlns:a16="http://schemas.microsoft.com/office/drawing/2014/main" id="{D9BA5B56-B0B7-42F1-BCDE-09BB204A24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043" y="3743325"/>
              <a:ext cx="1643063" cy="117475"/>
            </a:xfrm>
            <a:prstGeom prst="rect">
              <a:avLst/>
            </a:prstGeom>
            <a:solidFill>
              <a:srgbClr val="FFE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9" name="Rectangle 89">
              <a:extLst>
                <a:ext uri="{FF2B5EF4-FFF2-40B4-BE49-F238E27FC236}">
                  <a16:creationId xmlns:a16="http://schemas.microsoft.com/office/drawing/2014/main" id="{CA64AF10-061F-4340-9D85-C3EB7B72FC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8343" y="3743325"/>
              <a:ext cx="1649413" cy="117475"/>
            </a:xfrm>
            <a:prstGeom prst="rect">
              <a:avLst/>
            </a:prstGeom>
            <a:solidFill>
              <a:srgbClr val="A9D0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0" name="Rectangle 90">
              <a:extLst>
                <a:ext uri="{FF2B5EF4-FFF2-40B4-BE49-F238E27FC236}">
                  <a16:creationId xmlns:a16="http://schemas.microsoft.com/office/drawing/2014/main" id="{4A6A12EF-50F4-444F-96BA-95F879AA39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1405" y="3743325"/>
              <a:ext cx="1795463" cy="117475"/>
            </a:xfrm>
            <a:prstGeom prst="rect">
              <a:avLst/>
            </a:prstGeom>
            <a:solidFill>
              <a:srgbClr val="FFE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1" name="Rectangle 91">
              <a:extLst>
                <a:ext uri="{FF2B5EF4-FFF2-40B4-BE49-F238E27FC236}">
                  <a16:creationId xmlns:a16="http://schemas.microsoft.com/office/drawing/2014/main" id="{4EE480DB-52CF-490B-9B1E-5F0EFDA71F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0518" y="3743325"/>
              <a:ext cx="679450" cy="117475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2" name="Rectangle 92">
              <a:extLst>
                <a:ext uri="{FF2B5EF4-FFF2-40B4-BE49-F238E27FC236}">
                  <a16:creationId xmlns:a16="http://schemas.microsoft.com/office/drawing/2014/main" id="{944AD3B3-5DE9-47BC-B9AF-DACEF6FFAA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4143" y="3962400"/>
              <a:ext cx="320675" cy="95250"/>
            </a:xfrm>
            <a:prstGeom prst="rect">
              <a:avLst/>
            </a:prstGeom>
            <a:solidFill>
              <a:srgbClr val="ED7D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3" name="Rectangle 93">
              <a:extLst>
                <a:ext uri="{FF2B5EF4-FFF2-40B4-BE49-F238E27FC236}">
                  <a16:creationId xmlns:a16="http://schemas.microsoft.com/office/drawing/2014/main" id="{9B00537B-4033-4D2A-95AD-73D51C0FD6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7993" y="3962400"/>
              <a:ext cx="265113" cy="95250"/>
            </a:xfrm>
            <a:prstGeom prst="rect">
              <a:avLst/>
            </a:prstGeom>
            <a:solidFill>
              <a:srgbClr val="9BC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4" name="Rectangle 94">
              <a:extLst>
                <a:ext uri="{FF2B5EF4-FFF2-40B4-BE49-F238E27FC236}">
                  <a16:creationId xmlns:a16="http://schemas.microsoft.com/office/drawing/2014/main" id="{2E57635B-61CD-47B9-BEC6-0EC3C65457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35018" y="3962400"/>
              <a:ext cx="225425" cy="95250"/>
            </a:xfrm>
            <a:prstGeom prst="rect">
              <a:avLst/>
            </a:prstGeom>
            <a:solidFill>
              <a:srgbClr val="FF9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5" name="Rectangle 95">
              <a:extLst>
                <a:ext uri="{FF2B5EF4-FFF2-40B4-BE49-F238E27FC236}">
                  <a16:creationId xmlns:a16="http://schemas.microsoft.com/office/drawing/2014/main" id="{F5732529-5822-4FB4-85F4-5F817ED951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41518" y="3948113"/>
              <a:ext cx="658813" cy="109538"/>
            </a:xfrm>
            <a:prstGeom prst="rect">
              <a:avLst/>
            </a:prstGeom>
            <a:solidFill>
              <a:srgbClr val="9BC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6" name="Rectangle 96">
              <a:extLst>
                <a:ext uri="{FF2B5EF4-FFF2-40B4-BE49-F238E27FC236}">
                  <a16:creationId xmlns:a16="http://schemas.microsoft.com/office/drawing/2014/main" id="{3181A716-DB01-4436-AA95-FF141D13A7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8918" y="3962400"/>
              <a:ext cx="107950" cy="95250"/>
            </a:xfrm>
            <a:prstGeom prst="rect">
              <a:avLst/>
            </a:prstGeom>
            <a:solidFill>
              <a:srgbClr val="ED7D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7" name="Rectangle 97">
              <a:extLst>
                <a:ext uri="{FF2B5EF4-FFF2-40B4-BE49-F238E27FC236}">
                  <a16:creationId xmlns:a16="http://schemas.microsoft.com/office/drawing/2014/main" id="{E4E16F20-392F-49A9-9443-9220BCA8D3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14805" y="3963988"/>
              <a:ext cx="223838" cy="95250"/>
            </a:xfrm>
            <a:prstGeom prst="rect">
              <a:avLst/>
            </a:prstGeom>
            <a:solidFill>
              <a:srgbClr val="C6E0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8" name="Rectangle 98">
              <a:extLst>
                <a:ext uri="{FF2B5EF4-FFF2-40B4-BE49-F238E27FC236}">
                  <a16:creationId xmlns:a16="http://schemas.microsoft.com/office/drawing/2014/main" id="{A2ED1665-BA6F-4398-A35F-766C76BFA6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8793" y="4052888"/>
              <a:ext cx="1116013" cy="117475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9" name="Rectangle 99">
              <a:extLst>
                <a:ext uri="{FF2B5EF4-FFF2-40B4-BE49-F238E27FC236}">
                  <a16:creationId xmlns:a16="http://schemas.microsoft.com/office/drawing/2014/main" id="{072A95B9-65C1-416F-814E-C3C2B22C13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043" y="4052888"/>
              <a:ext cx="1643063" cy="117475"/>
            </a:xfrm>
            <a:prstGeom prst="rect">
              <a:avLst/>
            </a:prstGeom>
            <a:solidFill>
              <a:srgbClr val="FFE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0" name="Rectangle 100">
              <a:extLst>
                <a:ext uri="{FF2B5EF4-FFF2-40B4-BE49-F238E27FC236}">
                  <a16:creationId xmlns:a16="http://schemas.microsoft.com/office/drawing/2014/main" id="{D2A145C1-023B-4EE3-ACA1-B8EE15CF37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8343" y="4052888"/>
              <a:ext cx="1649413" cy="117475"/>
            </a:xfrm>
            <a:prstGeom prst="rect">
              <a:avLst/>
            </a:prstGeom>
            <a:solidFill>
              <a:srgbClr val="A9D0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1" name="Rectangle 101">
              <a:extLst>
                <a:ext uri="{FF2B5EF4-FFF2-40B4-BE49-F238E27FC236}">
                  <a16:creationId xmlns:a16="http://schemas.microsoft.com/office/drawing/2014/main" id="{D0E41B65-B4A5-4ED0-B30F-31845C95AD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1405" y="4052888"/>
              <a:ext cx="1795463" cy="117475"/>
            </a:xfrm>
            <a:prstGeom prst="rect">
              <a:avLst/>
            </a:prstGeom>
            <a:solidFill>
              <a:srgbClr val="FFE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2" name="Rectangle 102">
              <a:extLst>
                <a:ext uri="{FF2B5EF4-FFF2-40B4-BE49-F238E27FC236}">
                  <a16:creationId xmlns:a16="http://schemas.microsoft.com/office/drawing/2014/main" id="{2DD60B7D-8621-4B21-8FA6-A8C82C1702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0518" y="4052888"/>
              <a:ext cx="679450" cy="117475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3" name="Rectangle 103">
              <a:extLst>
                <a:ext uri="{FF2B5EF4-FFF2-40B4-BE49-F238E27FC236}">
                  <a16:creationId xmlns:a16="http://schemas.microsoft.com/office/drawing/2014/main" id="{ECF6C319-366E-4F2D-9B0F-7F11ED266F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2393" y="4270375"/>
              <a:ext cx="320675" cy="96838"/>
            </a:xfrm>
            <a:prstGeom prst="rect">
              <a:avLst/>
            </a:prstGeom>
            <a:solidFill>
              <a:srgbClr val="ED7D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4" name="Rectangle 104">
              <a:extLst>
                <a:ext uri="{FF2B5EF4-FFF2-40B4-BE49-F238E27FC236}">
                  <a16:creationId xmlns:a16="http://schemas.microsoft.com/office/drawing/2014/main" id="{C4956E89-CE7C-49CD-A472-7580D09C02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1493" y="4270375"/>
              <a:ext cx="201613" cy="96838"/>
            </a:xfrm>
            <a:prstGeom prst="rect">
              <a:avLst/>
            </a:prstGeom>
            <a:solidFill>
              <a:srgbClr val="9BC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5" name="Rectangle 105">
              <a:extLst>
                <a:ext uri="{FF2B5EF4-FFF2-40B4-BE49-F238E27FC236}">
                  <a16:creationId xmlns:a16="http://schemas.microsoft.com/office/drawing/2014/main" id="{A0291A40-B0F1-4FB3-B595-FAE353A5B4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2155" y="4270375"/>
              <a:ext cx="225425" cy="96838"/>
            </a:xfrm>
            <a:prstGeom prst="rect">
              <a:avLst/>
            </a:prstGeom>
            <a:solidFill>
              <a:srgbClr val="FF9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6" name="Rectangle 106">
              <a:extLst>
                <a:ext uri="{FF2B5EF4-FFF2-40B4-BE49-F238E27FC236}">
                  <a16:creationId xmlns:a16="http://schemas.microsoft.com/office/drawing/2014/main" id="{315B8D8A-FBE6-45C7-8A30-01C9A3D5CE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9605" y="4270375"/>
              <a:ext cx="657225" cy="96838"/>
            </a:xfrm>
            <a:prstGeom prst="rect">
              <a:avLst/>
            </a:prstGeom>
            <a:solidFill>
              <a:srgbClr val="9BC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7" name="Rectangle 107">
              <a:extLst>
                <a:ext uri="{FF2B5EF4-FFF2-40B4-BE49-F238E27FC236}">
                  <a16:creationId xmlns:a16="http://schemas.microsoft.com/office/drawing/2014/main" id="{44FBCA80-8ACE-4E8C-9DBB-C0865393E3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35430" y="4270375"/>
              <a:ext cx="71438" cy="96838"/>
            </a:xfrm>
            <a:prstGeom prst="rect">
              <a:avLst/>
            </a:prstGeom>
            <a:solidFill>
              <a:srgbClr val="ED7D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8" name="Rectangle 108">
              <a:extLst>
                <a:ext uri="{FF2B5EF4-FFF2-40B4-BE49-F238E27FC236}">
                  <a16:creationId xmlns:a16="http://schemas.microsoft.com/office/drawing/2014/main" id="{F3696D8C-6F11-4FDD-A0A2-6A3C135E7D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24330" y="4268788"/>
              <a:ext cx="223838" cy="96838"/>
            </a:xfrm>
            <a:prstGeom prst="rect">
              <a:avLst/>
            </a:prstGeom>
            <a:solidFill>
              <a:srgbClr val="C6E0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9" name="Rectangle 109">
              <a:extLst>
                <a:ext uri="{FF2B5EF4-FFF2-40B4-BE49-F238E27FC236}">
                  <a16:creationId xmlns:a16="http://schemas.microsoft.com/office/drawing/2014/main" id="{559D6C02-A0CD-475F-A272-369A1E7718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8793" y="4360863"/>
              <a:ext cx="1116013" cy="117475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0" name="Rectangle 110">
              <a:extLst>
                <a:ext uri="{FF2B5EF4-FFF2-40B4-BE49-F238E27FC236}">
                  <a16:creationId xmlns:a16="http://schemas.microsoft.com/office/drawing/2014/main" id="{C0CC20C7-7CB2-4C97-9938-D36EA074C6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043" y="4360863"/>
              <a:ext cx="1643063" cy="117475"/>
            </a:xfrm>
            <a:prstGeom prst="rect">
              <a:avLst/>
            </a:prstGeom>
            <a:solidFill>
              <a:srgbClr val="FFE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1" name="Rectangle 111">
              <a:extLst>
                <a:ext uri="{FF2B5EF4-FFF2-40B4-BE49-F238E27FC236}">
                  <a16:creationId xmlns:a16="http://schemas.microsoft.com/office/drawing/2014/main" id="{974EECDE-55D8-4AF0-91C6-AE24068C88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8343" y="4360863"/>
              <a:ext cx="1649413" cy="117475"/>
            </a:xfrm>
            <a:prstGeom prst="rect">
              <a:avLst/>
            </a:prstGeom>
            <a:solidFill>
              <a:srgbClr val="A9D0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2" name="Rectangle 112">
              <a:extLst>
                <a:ext uri="{FF2B5EF4-FFF2-40B4-BE49-F238E27FC236}">
                  <a16:creationId xmlns:a16="http://schemas.microsoft.com/office/drawing/2014/main" id="{DD153D0D-A462-4B20-8FE4-E25A47FD7D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1405" y="4360863"/>
              <a:ext cx="1795463" cy="117475"/>
            </a:xfrm>
            <a:prstGeom prst="rect">
              <a:avLst/>
            </a:prstGeom>
            <a:solidFill>
              <a:srgbClr val="FFE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3" name="Rectangle 113">
              <a:extLst>
                <a:ext uri="{FF2B5EF4-FFF2-40B4-BE49-F238E27FC236}">
                  <a16:creationId xmlns:a16="http://schemas.microsoft.com/office/drawing/2014/main" id="{B47510BE-AA78-4ACF-BA18-8AA7214723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0518" y="4360863"/>
              <a:ext cx="679450" cy="117475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4" name="Rectangle 114">
              <a:extLst>
                <a:ext uri="{FF2B5EF4-FFF2-40B4-BE49-F238E27FC236}">
                  <a16:creationId xmlns:a16="http://schemas.microsoft.com/office/drawing/2014/main" id="{7282F7F5-4B3F-430B-8DE8-49746D6223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2393" y="4579938"/>
              <a:ext cx="320675" cy="95250"/>
            </a:xfrm>
            <a:prstGeom prst="rect">
              <a:avLst/>
            </a:prstGeom>
            <a:solidFill>
              <a:srgbClr val="ED7D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5" name="Rectangle 115">
              <a:extLst>
                <a:ext uri="{FF2B5EF4-FFF2-40B4-BE49-F238E27FC236}">
                  <a16:creationId xmlns:a16="http://schemas.microsoft.com/office/drawing/2014/main" id="{9144111F-BD0C-4474-B4E0-5A70B93B49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1493" y="4579938"/>
              <a:ext cx="201613" cy="95250"/>
            </a:xfrm>
            <a:prstGeom prst="rect">
              <a:avLst/>
            </a:prstGeom>
            <a:solidFill>
              <a:srgbClr val="9BC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6" name="Rectangle 117">
              <a:extLst>
                <a:ext uri="{FF2B5EF4-FFF2-40B4-BE49-F238E27FC236}">
                  <a16:creationId xmlns:a16="http://schemas.microsoft.com/office/drawing/2014/main" id="{320A2DA3-7427-42D5-B0E2-4D94D20B6C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9605" y="4579938"/>
              <a:ext cx="657225" cy="95250"/>
            </a:xfrm>
            <a:prstGeom prst="rect">
              <a:avLst/>
            </a:prstGeom>
            <a:solidFill>
              <a:srgbClr val="9BC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7" name="Rectangle 118">
              <a:extLst>
                <a:ext uri="{FF2B5EF4-FFF2-40B4-BE49-F238E27FC236}">
                  <a16:creationId xmlns:a16="http://schemas.microsoft.com/office/drawing/2014/main" id="{6DC29632-2858-4030-A1CA-93CFA909DC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35430" y="4579938"/>
              <a:ext cx="71438" cy="95250"/>
            </a:xfrm>
            <a:prstGeom prst="rect">
              <a:avLst/>
            </a:prstGeom>
            <a:solidFill>
              <a:srgbClr val="ED7D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8" name="Rectangle 119">
              <a:extLst>
                <a:ext uri="{FF2B5EF4-FFF2-40B4-BE49-F238E27FC236}">
                  <a16:creationId xmlns:a16="http://schemas.microsoft.com/office/drawing/2014/main" id="{CB29FA25-B819-4350-BBEE-5B1A5E1104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24330" y="4578350"/>
              <a:ext cx="223838" cy="95250"/>
            </a:xfrm>
            <a:prstGeom prst="rect">
              <a:avLst/>
            </a:prstGeom>
            <a:solidFill>
              <a:srgbClr val="C6E0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9" name="Rectangle 120">
              <a:extLst>
                <a:ext uri="{FF2B5EF4-FFF2-40B4-BE49-F238E27FC236}">
                  <a16:creationId xmlns:a16="http://schemas.microsoft.com/office/drawing/2014/main" id="{7F8A9FF6-6077-4F5A-99C7-14F61EE493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8793" y="4670425"/>
              <a:ext cx="1116013" cy="117475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0" name="Rectangle 121">
              <a:extLst>
                <a:ext uri="{FF2B5EF4-FFF2-40B4-BE49-F238E27FC236}">
                  <a16:creationId xmlns:a16="http://schemas.microsoft.com/office/drawing/2014/main" id="{BFEAD777-1EED-4F51-8EDB-3EA80382BB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043" y="4670425"/>
              <a:ext cx="1643063" cy="117475"/>
            </a:xfrm>
            <a:prstGeom prst="rect">
              <a:avLst/>
            </a:prstGeom>
            <a:solidFill>
              <a:srgbClr val="FFE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1" name="Rectangle 122">
              <a:extLst>
                <a:ext uri="{FF2B5EF4-FFF2-40B4-BE49-F238E27FC236}">
                  <a16:creationId xmlns:a16="http://schemas.microsoft.com/office/drawing/2014/main" id="{C724F63C-AEAE-4162-B939-E17DEE9AF2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8343" y="4670425"/>
              <a:ext cx="1649413" cy="117475"/>
            </a:xfrm>
            <a:prstGeom prst="rect">
              <a:avLst/>
            </a:prstGeom>
            <a:solidFill>
              <a:srgbClr val="A9D0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2" name="Rectangle 123">
              <a:extLst>
                <a:ext uri="{FF2B5EF4-FFF2-40B4-BE49-F238E27FC236}">
                  <a16:creationId xmlns:a16="http://schemas.microsoft.com/office/drawing/2014/main" id="{9EE68442-3D59-4211-B335-EA26C12BEE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1405" y="4670425"/>
              <a:ext cx="1795463" cy="117475"/>
            </a:xfrm>
            <a:prstGeom prst="rect">
              <a:avLst/>
            </a:prstGeom>
            <a:solidFill>
              <a:srgbClr val="FFE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3" name="Rectangle 124">
              <a:extLst>
                <a:ext uri="{FF2B5EF4-FFF2-40B4-BE49-F238E27FC236}">
                  <a16:creationId xmlns:a16="http://schemas.microsoft.com/office/drawing/2014/main" id="{913463B6-B890-4EEA-8FA2-24FE289D23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0518" y="4670425"/>
              <a:ext cx="679450" cy="117475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4" name="Rectangle 125">
              <a:extLst>
                <a:ext uri="{FF2B5EF4-FFF2-40B4-BE49-F238E27FC236}">
                  <a16:creationId xmlns:a16="http://schemas.microsoft.com/office/drawing/2014/main" id="{273E839E-41C3-4DE6-923D-60BE25BDD3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2393" y="4887913"/>
              <a:ext cx="320675" cy="96838"/>
            </a:xfrm>
            <a:prstGeom prst="rect">
              <a:avLst/>
            </a:prstGeom>
            <a:solidFill>
              <a:srgbClr val="ED7D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5" name="Rectangle 126">
              <a:extLst>
                <a:ext uri="{FF2B5EF4-FFF2-40B4-BE49-F238E27FC236}">
                  <a16:creationId xmlns:a16="http://schemas.microsoft.com/office/drawing/2014/main" id="{CA870D5F-8329-4E20-AFAB-00C7FFE9F2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1493" y="4887913"/>
              <a:ext cx="201613" cy="96838"/>
            </a:xfrm>
            <a:prstGeom prst="rect">
              <a:avLst/>
            </a:prstGeom>
            <a:solidFill>
              <a:srgbClr val="9BC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6" name="Rectangle 127">
              <a:extLst>
                <a:ext uri="{FF2B5EF4-FFF2-40B4-BE49-F238E27FC236}">
                  <a16:creationId xmlns:a16="http://schemas.microsoft.com/office/drawing/2014/main" id="{8DF66259-1D41-4745-A817-C014A641CA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2630" y="4887913"/>
              <a:ext cx="225425" cy="96838"/>
            </a:xfrm>
            <a:prstGeom prst="rect">
              <a:avLst/>
            </a:prstGeom>
            <a:solidFill>
              <a:srgbClr val="FF9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7" name="Rectangle 128">
              <a:extLst>
                <a:ext uri="{FF2B5EF4-FFF2-40B4-BE49-F238E27FC236}">
                  <a16:creationId xmlns:a16="http://schemas.microsoft.com/office/drawing/2014/main" id="{EADC1A83-56A9-4316-A477-90800494EE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9605" y="4887913"/>
              <a:ext cx="576263" cy="96838"/>
            </a:xfrm>
            <a:prstGeom prst="rect">
              <a:avLst/>
            </a:prstGeom>
            <a:solidFill>
              <a:srgbClr val="9BC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8" name="Rectangle 129">
              <a:extLst>
                <a:ext uri="{FF2B5EF4-FFF2-40B4-BE49-F238E27FC236}">
                  <a16:creationId xmlns:a16="http://schemas.microsoft.com/office/drawing/2014/main" id="{3B89E088-067A-486F-AFC8-56AB1E24E9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35430" y="4887913"/>
              <a:ext cx="71438" cy="96838"/>
            </a:xfrm>
            <a:prstGeom prst="rect">
              <a:avLst/>
            </a:prstGeom>
            <a:solidFill>
              <a:srgbClr val="ED7D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9" name="Rectangle 130">
              <a:extLst>
                <a:ext uri="{FF2B5EF4-FFF2-40B4-BE49-F238E27FC236}">
                  <a16:creationId xmlns:a16="http://schemas.microsoft.com/office/drawing/2014/main" id="{7C7A576E-C97F-4521-84D3-69E59593B3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68780" y="4887913"/>
              <a:ext cx="223838" cy="96838"/>
            </a:xfrm>
            <a:prstGeom prst="rect">
              <a:avLst/>
            </a:prstGeom>
            <a:solidFill>
              <a:srgbClr val="C6E0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0" name="Rectangle 131">
              <a:extLst>
                <a:ext uri="{FF2B5EF4-FFF2-40B4-BE49-F238E27FC236}">
                  <a16:creationId xmlns:a16="http://schemas.microsoft.com/office/drawing/2014/main" id="{AFC8BA42-3C8E-43A6-B22E-5E0A0A2CF6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8793" y="4978400"/>
              <a:ext cx="1116013" cy="117475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1" name="Rectangle 132">
              <a:extLst>
                <a:ext uri="{FF2B5EF4-FFF2-40B4-BE49-F238E27FC236}">
                  <a16:creationId xmlns:a16="http://schemas.microsoft.com/office/drawing/2014/main" id="{AE67BE85-2494-4A4E-9B8A-7EF8CA5656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043" y="4978400"/>
              <a:ext cx="1643063" cy="117475"/>
            </a:xfrm>
            <a:prstGeom prst="rect">
              <a:avLst/>
            </a:prstGeom>
            <a:solidFill>
              <a:srgbClr val="FFE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2" name="Rectangle 133">
              <a:extLst>
                <a:ext uri="{FF2B5EF4-FFF2-40B4-BE49-F238E27FC236}">
                  <a16:creationId xmlns:a16="http://schemas.microsoft.com/office/drawing/2014/main" id="{25E4E78B-6EA3-4D19-9D52-FF71B5069D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8343" y="4978400"/>
              <a:ext cx="1649413" cy="117475"/>
            </a:xfrm>
            <a:prstGeom prst="rect">
              <a:avLst/>
            </a:prstGeom>
            <a:solidFill>
              <a:srgbClr val="A9D0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3" name="Rectangle 134">
              <a:extLst>
                <a:ext uri="{FF2B5EF4-FFF2-40B4-BE49-F238E27FC236}">
                  <a16:creationId xmlns:a16="http://schemas.microsoft.com/office/drawing/2014/main" id="{E43FE5DF-ED20-4D43-B879-A8353D8DA5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1405" y="4978400"/>
              <a:ext cx="1795463" cy="117475"/>
            </a:xfrm>
            <a:prstGeom prst="rect">
              <a:avLst/>
            </a:prstGeom>
            <a:solidFill>
              <a:srgbClr val="FFE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4" name="Rectangle 135">
              <a:extLst>
                <a:ext uri="{FF2B5EF4-FFF2-40B4-BE49-F238E27FC236}">
                  <a16:creationId xmlns:a16="http://schemas.microsoft.com/office/drawing/2014/main" id="{6697A0D6-7FD0-4788-A0CB-E9BA36E1BC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0518" y="4978400"/>
              <a:ext cx="679450" cy="117475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5" name="Rectangle 136">
              <a:extLst>
                <a:ext uri="{FF2B5EF4-FFF2-40B4-BE49-F238E27FC236}">
                  <a16:creationId xmlns:a16="http://schemas.microsoft.com/office/drawing/2014/main" id="{ACDDDCC9-711A-49CA-A53B-0016400296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2393" y="5197475"/>
              <a:ext cx="320675" cy="95250"/>
            </a:xfrm>
            <a:prstGeom prst="rect">
              <a:avLst/>
            </a:prstGeom>
            <a:solidFill>
              <a:srgbClr val="ED7D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6" name="Rectangle 137">
              <a:extLst>
                <a:ext uri="{FF2B5EF4-FFF2-40B4-BE49-F238E27FC236}">
                  <a16:creationId xmlns:a16="http://schemas.microsoft.com/office/drawing/2014/main" id="{16590E1B-34F6-4C9C-A142-BAF9AE56CD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1493" y="5197475"/>
              <a:ext cx="201613" cy="95250"/>
            </a:xfrm>
            <a:prstGeom prst="rect">
              <a:avLst/>
            </a:prstGeom>
            <a:solidFill>
              <a:srgbClr val="9BC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7" name="Rectangle 138">
              <a:extLst>
                <a:ext uri="{FF2B5EF4-FFF2-40B4-BE49-F238E27FC236}">
                  <a16:creationId xmlns:a16="http://schemas.microsoft.com/office/drawing/2014/main" id="{40F22497-1DE1-4897-8DCD-60682552F5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7393" y="5197475"/>
              <a:ext cx="225425" cy="95250"/>
            </a:xfrm>
            <a:prstGeom prst="rect">
              <a:avLst/>
            </a:prstGeom>
            <a:solidFill>
              <a:srgbClr val="FF9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8" name="Rectangle 139">
              <a:extLst>
                <a:ext uri="{FF2B5EF4-FFF2-40B4-BE49-F238E27FC236}">
                  <a16:creationId xmlns:a16="http://schemas.microsoft.com/office/drawing/2014/main" id="{E2077CC5-F954-4763-B7A1-0FD7D99775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5480" y="5197475"/>
              <a:ext cx="641350" cy="95250"/>
            </a:xfrm>
            <a:prstGeom prst="rect">
              <a:avLst/>
            </a:prstGeom>
            <a:solidFill>
              <a:srgbClr val="9BC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9" name="Rectangle 140">
              <a:extLst>
                <a:ext uri="{FF2B5EF4-FFF2-40B4-BE49-F238E27FC236}">
                  <a16:creationId xmlns:a16="http://schemas.microsoft.com/office/drawing/2014/main" id="{893AADB7-58D7-4FC6-BBA3-CDB70D814F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35430" y="5197475"/>
              <a:ext cx="71438" cy="95250"/>
            </a:xfrm>
            <a:prstGeom prst="rect">
              <a:avLst/>
            </a:prstGeom>
            <a:solidFill>
              <a:srgbClr val="ED7D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0" name="Rectangle 141">
              <a:extLst>
                <a:ext uri="{FF2B5EF4-FFF2-40B4-BE49-F238E27FC236}">
                  <a16:creationId xmlns:a16="http://schemas.microsoft.com/office/drawing/2014/main" id="{0228C068-5F63-46B6-A374-B6F4633084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30680" y="5195888"/>
              <a:ext cx="223838" cy="95250"/>
            </a:xfrm>
            <a:prstGeom prst="rect">
              <a:avLst/>
            </a:prstGeom>
            <a:solidFill>
              <a:srgbClr val="C6E0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1" name="Rectangle 142">
              <a:extLst>
                <a:ext uri="{FF2B5EF4-FFF2-40B4-BE49-F238E27FC236}">
                  <a16:creationId xmlns:a16="http://schemas.microsoft.com/office/drawing/2014/main" id="{598D2D47-D739-483C-A8E9-50F0644C9A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8793" y="5287963"/>
              <a:ext cx="1116013" cy="117475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2" name="Rectangle 143">
              <a:extLst>
                <a:ext uri="{FF2B5EF4-FFF2-40B4-BE49-F238E27FC236}">
                  <a16:creationId xmlns:a16="http://schemas.microsoft.com/office/drawing/2014/main" id="{211EBB01-0F6E-4022-8B2F-88BA21DAE1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043" y="5287963"/>
              <a:ext cx="1643063" cy="117475"/>
            </a:xfrm>
            <a:prstGeom prst="rect">
              <a:avLst/>
            </a:prstGeom>
            <a:solidFill>
              <a:srgbClr val="FFE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3" name="Rectangle 144">
              <a:extLst>
                <a:ext uri="{FF2B5EF4-FFF2-40B4-BE49-F238E27FC236}">
                  <a16:creationId xmlns:a16="http://schemas.microsoft.com/office/drawing/2014/main" id="{DAF90B39-7583-4777-85AA-D6E0AEFDB4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8343" y="5287963"/>
              <a:ext cx="1649413" cy="117475"/>
            </a:xfrm>
            <a:prstGeom prst="rect">
              <a:avLst/>
            </a:prstGeom>
            <a:solidFill>
              <a:srgbClr val="A9D0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4" name="Rectangle 145">
              <a:extLst>
                <a:ext uri="{FF2B5EF4-FFF2-40B4-BE49-F238E27FC236}">
                  <a16:creationId xmlns:a16="http://schemas.microsoft.com/office/drawing/2014/main" id="{C755C7FC-C520-4945-B8A6-EE320044A3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1405" y="5287963"/>
              <a:ext cx="1795463" cy="117475"/>
            </a:xfrm>
            <a:prstGeom prst="rect">
              <a:avLst/>
            </a:prstGeom>
            <a:solidFill>
              <a:srgbClr val="FFE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5" name="Rectangle 146">
              <a:extLst>
                <a:ext uri="{FF2B5EF4-FFF2-40B4-BE49-F238E27FC236}">
                  <a16:creationId xmlns:a16="http://schemas.microsoft.com/office/drawing/2014/main" id="{68A5EC28-59E5-49C4-8940-151F70A73F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0518" y="5287963"/>
              <a:ext cx="679450" cy="117475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6" name="Rectangle 147">
              <a:extLst>
                <a:ext uri="{FF2B5EF4-FFF2-40B4-BE49-F238E27FC236}">
                  <a16:creationId xmlns:a16="http://schemas.microsoft.com/office/drawing/2014/main" id="{CB945D75-9ABB-4017-8B1F-6A113517BD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95080" y="1425575"/>
              <a:ext cx="320601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218-219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57" name="Rectangle 148">
              <a:extLst>
                <a:ext uri="{FF2B5EF4-FFF2-40B4-BE49-F238E27FC236}">
                  <a16:creationId xmlns:a16="http://schemas.microsoft.com/office/drawing/2014/main" id="{BCC45402-D119-4FDF-B929-4DF6721768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7505" y="1425575"/>
              <a:ext cx="25006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60-61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58" name="Rectangle 149">
              <a:extLst>
                <a:ext uri="{FF2B5EF4-FFF2-40B4-BE49-F238E27FC236}">
                  <a16:creationId xmlns:a16="http://schemas.microsoft.com/office/drawing/2014/main" id="{42D4CD0D-F9B6-407B-B490-560F46EB0A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7668" y="1425575"/>
              <a:ext cx="320601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556-558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59" name="Rectangle 150">
              <a:extLst>
                <a:ext uri="{FF2B5EF4-FFF2-40B4-BE49-F238E27FC236}">
                  <a16:creationId xmlns:a16="http://schemas.microsoft.com/office/drawing/2014/main" id="{7120F8B3-7FC6-42B4-AF9E-33C4D492C7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4218" y="1425575"/>
              <a:ext cx="25006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35-72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60" name="Rectangle 151">
              <a:extLst>
                <a:ext uri="{FF2B5EF4-FFF2-40B4-BE49-F238E27FC236}">
                  <a16:creationId xmlns:a16="http://schemas.microsoft.com/office/drawing/2014/main" id="{D315F19C-98C4-4054-8D6A-B018F4A76E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7068" y="1425575"/>
              <a:ext cx="391133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4431-4479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61" name="Rectangle 152">
              <a:extLst>
                <a:ext uri="{FF2B5EF4-FFF2-40B4-BE49-F238E27FC236}">
                  <a16:creationId xmlns:a16="http://schemas.microsoft.com/office/drawing/2014/main" id="{81A63641-1918-4104-8A72-55087548A9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8868" y="1425575"/>
              <a:ext cx="320601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556-558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62" name="Rectangle 153">
              <a:extLst>
                <a:ext uri="{FF2B5EF4-FFF2-40B4-BE49-F238E27FC236}">
                  <a16:creationId xmlns:a16="http://schemas.microsoft.com/office/drawing/2014/main" id="{29F1F2DA-DC8A-458D-94E6-9F17B00486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48105" y="1425575"/>
              <a:ext cx="25006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60-61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63" name="Rectangle 154">
              <a:extLst>
                <a:ext uri="{FF2B5EF4-FFF2-40B4-BE49-F238E27FC236}">
                  <a16:creationId xmlns:a16="http://schemas.microsoft.com/office/drawing/2014/main" id="{DE016742-1139-42F1-B106-A9C74F24E8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17980" y="1425575"/>
              <a:ext cx="21480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8-11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64" name="Rectangle 155">
              <a:extLst>
                <a:ext uri="{FF2B5EF4-FFF2-40B4-BE49-F238E27FC236}">
                  <a16:creationId xmlns:a16="http://schemas.microsoft.com/office/drawing/2014/main" id="{18BE05B9-B5F5-435B-BBC3-5C7DD9AA10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9855" y="1503363"/>
              <a:ext cx="158750" cy="76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rps19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65" name="Rectangle 156">
              <a:extLst>
                <a:ext uri="{FF2B5EF4-FFF2-40B4-BE49-F238E27FC236}">
                  <a16:creationId xmlns:a16="http://schemas.microsoft.com/office/drawing/2014/main" id="{718CB678-9D5B-4905-A6F3-23CD6BE96C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3718" y="1503363"/>
              <a:ext cx="163513" cy="76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ψycf1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66" name="Rectangle 157">
              <a:extLst>
                <a:ext uri="{FF2B5EF4-FFF2-40B4-BE49-F238E27FC236}">
                  <a16:creationId xmlns:a16="http://schemas.microsoft.com/office/drawing/2014/main" id="{98F3554E-24EA-4E56-9756-722878E9C4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2480" y="1503363"/>
              <a:ext cx="144463" cy="76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ndhF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67" name="Rectangle 158">
              <a:extLst>
                <a:ext uri="{FF2B5EF4-FFF2-40B4-BE49-F238E27FC236}">
                  <a16:creationId xmlns:a16="http://schemas.microsoft.com/office/drawing/2014/main" id="{93603190-2A9F-47C0-9A64-4C971C0FF0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7068" y="1503363"/>
              <a:ext cx="117475" cy="76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ycf1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68" name="Rectangle 159">
              <a:extLst>
                <a:ext uri="{FF2B5EF4-FFF2-40B4-BE49-F238E27FC236}">
                  <a16:creationId xmlns:a16="http://schemas.microsoft.com/office/drawing/2014/main" id="{F9F9F06A-827A-4CC2-A78C-6F13958DB3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10018" y="1503363"/>
              <a:ext cx="168275" cy="61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400" b="0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ψrps19</a:t>
              </a:r>
              <a:endParaRPr kumimoji="0" lang="ko-KR" altLang="ko-K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69" name="Rectangle 160">
              <a:extLst>
                <a:ext uri="{FF2B5EF4-FFF2-40B4-BE49-F238E27FC236}">
                  <a16:creationId xmlns:a16="http://schemas.microsoft.com/office/drawing/2014/main" id="{D48EB8AC-332B-40A7-B18A-8550C14309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84655" y="1503363"/>
              <a:ext cx="120650" cy="76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trnH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70" name="Rectangle 161">
              <a:extLst>
                <a:ext uri="{FF2B5EF4-FFF2-40B4-BE49-F238E27FC236}">
                  <a16:creationId xmlns:a16="http://schemas.microsoft.com/office/drawing/2014/main" id="{C3103896-D762-4BBC-A4B1-E32C9CC698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806" y="1603578"/>
              <a:ext cx="457200" cy="92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Anthemideae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71" name="Rectangle 162">
              <a:extLst>
                <a:ext uri="{FF2B5EF4-FFF2-40B4-BE49-F238E27FC236}">
                  <a16:creationId xmlns:a16="http://schemas.microsoft.com/office/drawing/2014/main" id="{E1D91331-0C16-4B24-B79F-9ADF5DAB2F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5869" y="1603578"/>
              <a:ext cx="522288" cy="92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Artemisia</a:t>
              </a:r>
              <a:r>
                <a:rPr kumimoji="0" lang="en-US" altLang="ko-KR" sz="6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en-US" altLang="ko-KR" sz="600" b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taxa</a:t>
              </a:r>
              <a:r>
                <a:rPr kumimoji="0" lang="ko-KR" altLang="ko-KR" sz="6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72" name="Rectangle 167">
              <a:extLst>
                <a:ext uri="{FF2B5EF4-FFF2-40B4-BE49-F238E27FC236}">
                  <a16:creationId xmlns:a16="http://schemas.microsoft.com/office/drawing/2014/main" id="{93B7B971-1AC6-4F85-BBD4-DA02CA9011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1818" y="1593850"/>
              <a:ext cx="779463" cy="92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LSC : 82622-83061 bp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73" name="Rectangle 168">
              <a:extLst>
                <a:ext uri="{FF2B5EF4-FFF2-40B4-BE49-F238E27FC236}">
                  <a16:creationId xmlns:a16="http://schemas.microsoft.com/office/drawing/2014/main" id="{14AD1A2E-6ED6-4B07-A66C-404D288307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28505" y="1593850"/>
              <a:ext cx="748603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IR</a:t>
              </a:r>
              <a:r>
                <a:rPr kumimoji="0" lang="en-US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a</a:t>
              </a: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: 24948-24985 </a:t>
              </a:r>
              <a:r>
                <a:rPr kumimoji="0" lang="ko-KR" altLang="ko-KR" sz="6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74" name="Rectangle 169">
              <a:extLst>
                <a:ext uri="{FF2B5EF4-FFF2-40B4-BE49-F238E27FC236}">
                  <a16:creationId xmlns:a16="http://schemas.microsoft.com/office/drawing/2014/main" id="{98762C36-8FC8-476E-9178-9F0DA4DFDE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55693" y="1593850"/>
              <a:ext cx="787400" cy="92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SSC : 18267-18348 bp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75" name="Rectangle 170">
              <a:extLst>
                <a:ext uri="{FF2B5EF4-FFF2-40B4-BE49-F238E27FC236}">
                  <a16:creationId xmlns:a16="http://schemas.microsoft.com/office/drawing/2014/main" id="{77EE7425-AFF6-4005-9E03-CFB48097B2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62268" y="1593850"/>
              <a:ext cx="749300" cy="92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IR</a:t>
              </a:r>
              <a:r>
                <a:rPr kumimoji="0" lang="en-US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</a:t>
              </a: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: 24948-24985 </a:t>
              </a:r>
              <a:r>
                <a:rPr kumimoji="0" lang="ko-KR" altLang="ko-KR" sz="6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76" name="Rectangle 171">
              <a:extLst>
                <a:ext uri="{FF2B5EF4-FFF2-40B4-BE49-F238E27FC236}">
                  <a16:creationId xmlns:a16="http://schemas.microsoft.com/office/drawing/2014/main" id="{3B96B1BE-BD1A-4BE3-AC47-14C5D02060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27555" y="1593850"/>
              <a:ext cx="150813" cy="92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LSC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77" name="Rectangle 172">
              <a:extLst>
                <a:ext uri="{FF2B5EF4-FFF2-40B4-BE49-F238E27FC236}">
                  <a16:creationId xmlns:a16="http://schemas.microsoft.com/office/drawing/2014/main" id="{8BB515AE-B384-459D-8CBA-129ADF5864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3668" y="1728788"/>
              <a:ext cx="193964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219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78" name="Rectangle 173">
              <a:extLst>
                <a:ext uri="{FF2B5EF4-FFF2-40B4-BE49-F238E27FC236}">
                  <a16:creationId xmlns:a16="http://schemas.microsoft.com/office/drawing/2014/main" id="{A011C193-7663-4808-9EEF-3AA755A414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7505" y="1733550"/>
              <a:ext cx="1586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60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79" name="Rectangle 174">
              <a:extLst>
                <a:ext uri="{FF2B5EF4-FFF2-40B4-BE49-F238E27FC236}">
                  <a16:creationId xmlns:a16="http://schemas.microsoft.com/office/drawing/2014/main" id="{5667CD3C-C05A-4FDC-9A75-C4CFF3D33D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7205" y="1731963"/>
              <a:ext cx="193964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558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80" name="Rectangle 175">
              <a:extLst>
                <a:ext uri="{FF2B5EF4-FFF2-40B4-BE49-F238E27FC236}">
                  <a16:creationId xmlns:a16="http://schemas.microsoft.com/office/drawing/2014/main" id="{96E85EE3-6BB4-4DA2-B019-7D2CAF8000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4218" y="1733550"/>
              <a:ext cx="25006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61-75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81" name="Rectangle 176">
              <a:extLst>
                <a:ext uri="{FF2B5EF4-FFF2-40B4-BE49-F238E27FC236}">
                  <a16:creationId xmlns:a16="http://schemas.microsoft.com/office/drawing/2014/main" id="{DE5680CF-1DDE-4A5F-837E-3B5E4C9BD8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20880" y="1733550"/>
              <a:ext cx="229230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4506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82" name="Rectangle 177">
              <a:extLst>
                <a:ext uri="{FF2B5EF4-FFF2-40B4-BE49-F238E27FC236}">
                  <a16:creationId xmlns:a16="http://schemas.microsoft.com/office/drawing/2014/main" id="{2BF6218C-F0DA-4C66-B101-585FDC942C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8868" y="1733550"/>
              <a:ext cx="193964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558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83" name="Rectangle 178">
              <a:extLst>
                <a:ext uri="{FF2B5EF4-FFF2-40B4-BE49-F238E27FC236}">
                  <a16:creationId xmlns:a16="http://schemas.microsoft.com/office/drawing/2014/main" id="{AF294DCF-7594-4A9A-8DF6-5E9DCD726C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41015" y="1733550"/>
              <a:ext cx="1586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60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84" name="Rectangle 179">
              <a:extLst>
                <a:ext uri="{FF2B5EF4-FFF2-40B4-BE49-F238E27FC236}">
                  <a16:creationId xmlns:a16="http://schemas.microsoft.com/office/drawing/2014/main" id="{000C3788-3317-4684-90CE-29B68A1C30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17980" y="1733550"/>
              <a:ext cx="1234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9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85" name="Rectangle 180">
              <a:extLst>
                <a:ext uri="{FF2B5EF4-FFF2-40B4-BE49-F238E27FC236}">
                  <a16:creationId xmlns:a16="http://schemas.microsoft.com/office/drawing/2014/main" id="{2CD27237-EBF0-4ECF-8180-FB0EEA9F7C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9855" y="1812925"/>
              <a:ext cx="158750" cy="76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rps19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86" name="Rectangle 181">
              <a:extLst>
                <a:ext uri="{FF2B5EF4-FFF2-40B4-BE49-F238E27FC236}">
                  <a16:creationId xmlns:a16="http://schemas.microsoft.com/office/drawing/2014/main" id="{A82DFE3B-5024-40D2-8A21-6700A6346D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3718" y="1812925"/>
              <a:ext cx="163513" cy="76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ψycf1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87" name="Rectangle 182">
              <a:extLst>
                <a:ext uri="{FF2B5EF4-FFF2-40B4-BE49-F238E27FC236}">
                  <a16:creationId xmlns:a16="http://schemas.microsoft.com/office/drawing/2014/main" id="{91E2564B-A088-43FC-BEE4-B0DE5259ED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2480" y="1812925"/>
              <a:ext cx="144463" cy="76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ndhF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88" name="Rectangle 183">
              <a:extLst>
                <a:ext uri="{FF2B5EF4-FFF2-40B4-BE49-F238E27FC236}">
                  <a16:creationId xmlns:a16="http://schemas.microsoft.com/office/drawing/2014/main" id="{0694225E-24FB-4F85-AE50-CD107B97B1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7068" y="1812925"/>
              <a:ext cx="117475" cy="76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ycf1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89" name="Rectangle 184">
              <a:extLst>
                <a:ext uri="{FF2B5EF4-FFF2-40B4-BE49-F238E27FC236}">
                  <a16:creationId xmlns:a16="http://schemas.microsoft.com/office/drawing/2014/main" id="{402CF204-AD0E-4B6F-941B-9C57A8914E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10018" y="1812925"/>
              <a:ext cx="168275" cy="61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latinLnBrk="0"/>
              <a:r>
                <a:rPr lang="ko-KR" altLang="ko-KR" sz="400" i="1" dirty="0">
                  <a:solidFill>
                    <a:srgbClr val="000000"/>
                  </a:solidFill>
                  <a:cs typeface="Arial" panose="020B0604020202020204" pitchFamily="34" charset="0"/>
                </a:rPr>
                <a:t>ψrps19</a:t>
              </a:r>
              <a:endParaRPr lang="ko-KR" altLang="ko-KR" sz="1600" dirty="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690" name="Rectangle 186">
              <a:extLst>
                <a:ext uri="{FF2B5EF4-FFF2-40B4-BE49-F238E27FC236}">
                  <a16:creationId xmlns:a16="http://schemas.microsoft.com/office/drawing/2014/main" id="{5C2C2ADA-12B5-4994-9F8D-E2FDBAC5B1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84655" y="1812925"/>
              <a:ext cx="120650" cy="76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trnH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91" name="Rectangle 187">
              <a:extLst>
                <a:ext uri="{FF2B5EF4-FFF2-40B4-BE49-F238E27FC236}">
                  <a16:creationId xmlns:a16="http://schemas.microsoft.com/office/drawing/2014/main" id="{A5D7308B-099B-4B83-A720-6B47DB231D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5869" y="1911553"/>
              <a:ext cx="304800" cy="92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A</a:t>
              </a:r>
              <a:r>
                <a:rPr kumimoji="0" lang="ko-KR" altLang="ko-KR" sz="600" b="0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. frigida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92" name="Rectangle 188">
              <a:extLst>
                <a:ext uri="{FF2B5EF4-FFF2-40B4-BE49-F238E27FC236}">
                  <a16:creationId xmlns:a16="http://schemas.microsoft.com/office/drawing/2014/main" id="{E416B206-E59A-4B59-A74A-0BACC19ED3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3844" y="1911553"/>
              <a:ext cx="115888" cy="92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(2)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93" name="Rectangle 189">
              <a:extLst>
                <a:ext uri="{FF2B5EF4-FFF2-40B4-BE49-F238E27FC236}">
                  <a16:creationId xmlns:a16="http://schemas.microsoft.com/office/drawing/2014/main" id="{C41ED53F-4E68-459F-8144-D98B6B58F4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1818" y="1901825"/>
              <a:ext cx="779463" cy="92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LSC : 82740-82790 bp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94" name="Rectangle 190">
              <a:extLst>
                <a:ext uri="{FF2B5EF4-FFF2-40B4-BE49-F238E27FC236}">
                  <a16:creationId xmlns:a16="http://schemas.microsoft.com/office/drawing/2014/main" id="{BA8C5BF6-7ECA-46B0-839B-987C57BC1C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28505" y="1901825"/>
              <a:ext cx="749300" cy="92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IR</a:t>
              </a:r>
              <a:r>
                <a:rPr kumimoji="0" lang="en-US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a</a:t>
              </a: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: 24951-24972 </a:t>
              </a:r>
              <a:r>
                <a:rPr kumimoji="0" lang="ko-KR" altLang="ko-KR" sz="6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95" name="Rectangle 191">
              <a:extLst>
                <a:ext uri="{FF2B5EF4-FFF2-40B4-BE49-F238E27FC236}">
                  <a16:creationId xmlns:a16="http://schemas.microsoft.com/office/drawing/2014/main" id="{6966D7D4-7589-4B8D-AE60-37603F0992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55693" y="1901825"/>
              <a:ext cx="787400" cy="92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SSC : 18392-18411 bp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96" name="Rectangle 192">
              <a:extLst>
                <a:ext uri="{FF2B5EF4-FFF2-40B4-BE49-F238E27FC236}">
                  <a16:creationId xmlns:a16="http://schemas.microsoft.com/office/drawing/2014/main" id="{C6DFCA5B-D2A9-452C-8016-F20D7C1803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62268" y="1901825"/>
              <a:ext cx="749300" cy="92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IR</a:t>
              </a:r>
              <a:r>
                <a:rPr kumimoji="0" lang="en-US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</a:t>
              </a: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: 24951-24972 </a:t>
              </a:r>
              <a:r>
                <a:rPr kumimoji="0" lang="ko-KR" altLang="ko-KR" sz="6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97" name="Rectangle 193">
              <a:extLst>
                <a:ext uri="{FF2B5EF4-FFF2-40B4-BE49-F238E27FC236}">
                  <a16:creationId xmlns:a16="http://schemas.microsoft.com/office/drawing/2014/main" id="{E7CB518A-49A3-4B6D-98D3-0D3E0E8D02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27555" y="1901825"/>
              <a:ext cx="150813" cy="92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LSC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98" name="Rectangle 194">
              <a:extLst>
                <a:ext uri="{FF2B5EF4-FFF2-40B4-BE49-F238E27FC236}">
                  <a16:creationId xmlns:a16="http://schemas.microsoft.com/office/drawing/2014/main" id="{AA14E81C-44C6-4BE5-A52F-F629131590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3193" y="2035175"/>
              <a:ext cx="193964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212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99" name="Rectangle 195">
              <a:extLst>
                <a:ext uri="{FF2B5EF4-FFF2-40B4-BE49-F238E27FC236}">
                  <a16:creationId xmlns:a16="http://schemas.microsoft.com/office/drawing/2014/main" id="{C11E7477-C7F4-4C85-863C-ADF4655E89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7030" y="2035175"/>
              <a:ext cx="1586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67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00" name="Rectangle 196">
              <a:extLst>
                <a:ext uri="{FF2B5EF4-FFF2-40B4-BE49-F238E27FC236}">
                  <a16:creationId xmlns:a16="http://schemas.microsoft.com/office/drawing/2014/main" id="{D28FF718-BBAE-4312-8E32-459F75CE76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0380" y="2039938"/>
              <a:ext cx="193964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558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01" name="Rectangle 197">
              <a:extLst>
                <a:ext uri="{FF2B5EF4-FFF2-40B4-BE49-F238E27FC236}">
                  <a16:creationId xmlns:a16="http://schemas.microsoft.com/office/drawing/2014/main" id="{4FE96A31-C273-4635-8807-5B536789C7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4218" y="2043113"/>
              <a:ext cx="1586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56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02" name="Rectangle 198">
              <a:extLst>
                <a:ext uri="{FF2B5EF4-FFF2-40B4-BE49-F238E27FC236}">
                  <a16:creationId xmlns:a16="http://schemas.microsoft.com/office/drawing/2014/main" id="{C4CDF56C-9860-44F8-9522-A4D93E9693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7068" y="2043113"/>
              <a:ext cx="373063" cy="76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4475-4476bp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03" name="Rectangle 199">
              <a:extLst>
                <a:ext uri="{FF2B5EF4-FFF2-40B4-BE49-F238E27FC236}">
                  <a16:creationId xmlns:a16="http://schemas.microsoft.com/office/drawing/2014/main" id="{F1A42556-72AB-475D-B2B5-4BDD6303CB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8868" y="2043113"/>
              <a:ext cx="193964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558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04" name="Rectangle 200">
              <a:extLst>
                <a:ext uri="{FF2B5EF4-FFF2-40B4-BE49-F238E27FC236}">
                  <a16:creationId xmlns:a16="http://schemas.microsoft.com/office/drawing/2014/main" id="{E893BF89-0E6E-4EB7-A518-34A6D4B8C1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41015" y="2043113"/>
              <a:ext cx="1586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67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05" name="Rectangle 201">
              <a:extLst>
                <a:ext uri="{FF2B5EF4-FFF2-40B4-BE49-F238E27FC236}">
                  <a16:creationId xmlns:a16="http://schemas.microsoft.com/office/drawing/2014/main" id="{785CC49C-FA23-4A5A-8126-F00A13FB80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17980" y="2043113"/>
              <a:ext cx="1234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3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06" name="Rectangle 202">
              <a:extLst>
                <a:ext uri="{FF2B5EF4-FFF2-40B4-BE49-F238E27FC236}">
                  <a16:creationId xmlns:a16="http://schemas.microsoft.com/office/drawing/2014/main" id="{8904F26A-07ED-4DD6-BB7B-8049DB8D33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4143" y="2120900"/>
              <a:ext cx="158750" cy="76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rps19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07" name="Rectangle 203">
              <a:extLst>
                <a:ext uri="{FF2B5EF4-FFF2-40B4-BE49-F238E27FC236}">
                  <a16:creationId xmlns:a16="http://schemas.microsoft.com/office/drawing/2014/main" id="{62437D1F-4975-4CD5-931A-CA20E00A9E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3718" y="2120900"/>
              <a:ext cx="163513" cy="76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ψycf1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08" name="Rectangle 116">
              <a:extLst>
                <a:ext uri="{FF2B5EF4-FFF2-40B4-BE49-F238E27FC236}">
                  <a16:creationId xmlns:a16="http://schemas.microsoft.com/office/drawing/2014/main" id="{000189AF-C6E7-452E-916D-A847D4DF0F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58818" y="4574606"/>
              <a:ext cx="225425" cy="95250"/>
            </a:xfrm>
            <a:prstGeom prst="rect">
              <a:avLst/>
            </a:prstGeom>
            <a:solidFill>
              <a:srgbClr val="FF9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Rectangle 205">
              <a:extLst>
                <a:ext uri="{FF2B5EF4-FFF2-40B4-BE49-F238E27FC236}">
                  <a16:creationId xmlns:a16="http://schemas.microsoft.com/office/drawing/2014/main" id="{0BBE62AB-8F34-468D-B91E-258303585D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2480" y="2120900"/>
              <a:ext cx="144270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ndhF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3" name="Rectangle 206">
              <a:extLst>
                <a:ext uri="{FF2B5EF4-FFF2-40B4-BE49-F238E27FC236}">
                  <a16:creationId xmlns:a16="http://schemas.microsoft.com/office/drawing/2014/main" id="{3C6F4FB9-A594-4B4B-B578-ABED4B69AB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7068" y="2120900"/>
              <a:ext cx="117020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ycf1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4" name="Rectangle 207">
              <a:extLst>
                <a:ext uri="{FF2B5EF4-FFF2-40B4-BE49-F238E27FC236}">
                  <a16:creationId xmlns:a16="http://schemas.microsoft.com/office/drawing/2014/main" id="{65E4FE38-AC43-451C-B781-7297AC2719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10018" y="2120900"/>
              <a:ext cx="168316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latinLnBrk="0"/>
              <a:r>
                <a:rPr lang="ko-KR" altLang="ko-KR" sz="400" i="1" dirty="0">
                  <a:solidFill>
                    <a:srgbClr val="000000"/>
                  </a:solidFill>
                  <a:cs typeface="Arial" panose="020B0604020202020204" pitchFamily="34" charset="0"/>
                </a:rPr>
                <a:t>ψrps19</a:t>
              </a:r>
              <a:endParaRPr lang="ko-KR" altLang="ko-KR" sz="1600" dirty="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5" name="Rectangle 209">
              <a:extLst>
                <a:ext uri="{FF2B5EF4-FFF2-40B4-BE49-F238E27FC236}">
                  <a16:creationId xmlns:a16="http://schemas.microsoft.com/office/drawing/2014/main" id="{B246A3E0-C3E0-4F08-B70C-356977E95D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67988" y="2120900"/>
              <a:ext cx="120226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trnH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6" name="Rectangle 210">
              <a:extLst>
                <a:ext uri="{FF2B5EF4-FFF2-40B4-BE49-F238E27FC236}">
                  <a16:creationId xmlns:a16="http://schemas.microsoft.com/office/drawing/2014/main" id="{9715DE9D-A144-4E6A-9806-5D493329C3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5869" y="2221116"/>
              <a:ext cx="503343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A. selengensis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7" name="Rectangle 211">
              <a:extLst>
                <a:ext uri="{FF2B5EF4-FFF2-40B4-BE49-F238E27FC236}">
                  <a16:creationId xmlns:a16="http://schemas.microsoft.com/office/drawing/2014/main" id="{72C41F41-6BDB-4857-A4DE-1AD08F467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39581" y="2221116"/>
              <a:ext cx="115416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(3)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8" name="Rectangle 212">
              <a:extLst>
                <a:ext uri="{FF2B5EF4-FFF2-40B4-BE49-F238E27FC236}">
                  <a16:creationId xmlns:a16="http://schemas.microsoft.com/office/drawing/2014/main" id="{0224A9D4-AE92-414A-A56D-EE5D17846D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1818" y="2211388"/>
              <a:ext cx="779059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LSC : 82920-82948 bp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9" name="Rectangle 213">
              <a:extLst>
                <a:ext uri="{FF2B5EF4-FFF2-40B4-BE49-F238E27FC236}">
                  <a16:creationId xmlns:a16="http://schemas.microsoft.com/office/drawing/2014/main" id="{86553558-9B9A-4FE4-A0FE-283E388649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28505" y="2211388"/>
              <a:ext cx="738187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IR</a:t>
              </a:r>
              <a:r>
                <a:rPr kumimoji="0" lang="en-US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a</a:t>
              </a: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: </a:t>
              </a: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24964 </a:t>
              </a:r>
              <a:r>
                <a:rPr kumimoji="0" lang="ko-KR" altLang="ko-KR" sz="6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0" name="Rectangle 214">
              <a:extLst>
                <a:ext uri="{FF2B5EF4-FFF2-40B4-BE49-F238E27FC236}">
                  <a16:creationId xmlns:a16="http://schemas.microsoft.com/office/drawing/2014/main" id="{D289DF8C-CBCD-4BA7-B6D7-2BAC592E55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55693" y="2211388"/>
              <a:ext cx="787075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SSC : 18367-18385 </a:t>
              </a:r>
              <a:r>
                <a:rPr kumimoji="0" lang="ko-KR" altLang="ko-KR" sz="6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1" name="Rectangle 215">
              <a:extLst>
                <a:ext uri="{FF2B5EF4-FFF2-40B4-BE49-F238E27FC236}">
                  <a16:creationId xmlns:a16="http://schemas.microsoft.com/office/drawing/2014/main" id="{15C3C343-46FC-45A0-98C7-FCA704C07E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92897" y="2211388"/>
              <a:ext cx="562655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IR</a:t>
              </a:r>
              <a:r>
                <a:rPr kumimoji="0" lang="en-US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</a:t>
              </a: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: </a:t>
              </a: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24964 </a:t>
              </a:r>
              <a:r>
                <a:rPr kumimoji="0" lang="ko-KR" altLang="ko-KR" sz="6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r>
                <a:rPr kumimoji="0" lang="en-US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 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2" name="Rectangle 216">
              <a:extLst>
                <a:ext uri="{FF2B5EF4-FFF2-40B4-BE49-F238E27FC236}">
                  <a16:creationId xmlns:a16="http://schemas.microsoft.com/office/drawing/2014/main" id="{B359C830-152A-4088-B1AB-14A24975BD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27555" y="2211388"/>
              <a:ext cx="15068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LSC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3" name="Rectangle 217">
              <a:extLst>
                <a:ext uri="{FF2B5EF4-FFF2-40B4-BE49-F238E27FC236}">
                  <a16:creationId xmlns:a16="http://schemas.microsoft.com/office/drawing/2014/main" id="{809EEE20-B5F3-40E1-854D-B56DCE9BC6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9855" y="2351088"/>
              <a:ext cx="193964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219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4" name="Rectangle 218">
              <a:extLst>
                <a:ext uri="{FF2B5EF4-FFF2-40B4-BE49-F238E27FC236}">
                  <a16:creationId xmlns:a16="http://schemas.microsoft.com/office/drawing/2014/main" id="{292B5244-890B-43E4-96FD-30F3B15BB8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7505" y="2351088"/>
              <a:ext cx="1586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60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5" name="Rectangle 219">
              <a:extLst>
                <a:ext uri="{FF2B5EF4-FFF2-40B4-BE49-F238E27FC236}">
                  <a16:creationId xmlns:a16="http://schemas.microsoft.com/office/drawing/2014/main" id="{7828ACE4-3CDC-4963-BFE4-3F1E09DFE9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7843" y="2351088"/>
              <a:ext cx="193964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556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6" name="Rectangle 220">
              <a:extLst>
                <a:ext uri="{FF2B5EF4-FFF2-40B4-BE49-F238E27FC236}">
                  <a16:creationId xmlns:a16="http://schemas.microsoft.com/office/drawing/2014/main" id="{0CD749C5-CA18-41E4-BFB4-7319692EAD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4218" y="2351088"/>
              <a:ext cx="1586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48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7" name="Rectangle 221">
              <a:extLst>
                <a:ext uri="{FF2B5EF4-FFF2-40B4-BE49-F238E27FC236}">
                  <a16:creationId xmlns:a16="http://schemas.microsoft.com/office/drawing/2014/main" id="{1F46A075-1ED0-46B1-AF30-9F9AD9F1E0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7068" y="2351088"/>
              <a:ext cx="211596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4450bp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8" name="Rectangle 222">
              <a:extLst>
                <a:ext uri="{FF2B5EF4-FFF2-40B4-BE49-F238E27FC236}">
                  <a16:creationId xmlns:a16="http://schemas.microsoft.com/office/drawing/2014/main" id="{99297017-9F50-455D-9757-7E53840BD0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8868" y="2351088"/>
              <a:ext cx="193964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556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9" name="Rectangle 223">
              <a:extLst>
                <a:ext uri="{FF2B5EF4-FFF2-40B4-BE49-F238E27FC236}">
                  <a16:creationId xmlns:a16="http://schemas.microsoft.com/office/drawing/2014/main" id="{BFA59DED-2195-46F6-8E65-C8DBDE73C7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44943" y="2351088"/>
              <a:ext cx="1586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60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0" name="Rectangle 224">
              <a:extLst>
                <a:ext uri="{FF2B5EF4-FFF2-40B4-BE49-F238E27FC236}">
                  <a16:creationId xmlns:a16="http://schemas.microsoft.com/office/drawing/2014/main" id="{EA07C440-CB46-4403-9C25-C5EB391204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17980" y="2351088"/>
              <a:ext cx="1234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9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1" name="Rectangle 225">
              <a:extLst>
                <a:ext uri="{FF2B5EF4-FFF2-40B4-BE49-F238E27FC236}">
                  <a16:creationId xmlns:a16="http://schemas.microsoft.com/office/drawing/2014/main" id="{056477F5-D92F-4E8E-B18F-0656F8538D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9855" y="2430463"/>
              <a:ext cx="1586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rps19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2" name="Rectangle 226">
              <a:extLst>
                <a:ext uri="{FF2B5EF4-FFF2-40B4-BE49-F238E27FC236}">
                  <a16:creationId xmlns:a16="http://schemas.microsoft.com/office/drawing/2014/main" id="{C5468272-4EB2-498F-9E83-4E457FABF6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3718" y="2430463"/>
              <a:ext cx="163506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ψycf1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3" name="Rectangle 227">
              <a:extLst>
                <a:ext uri="{FF2B5EF4-FFF2-40B4-BE49-F238E27FC236}">
                  <a16:creationId xmlns:a16="http://schemas.microsoft.com/office/drawing/2014/main" id="{EF83ED1B-E30D-4D49-B038-FB57518789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2480" y="2430463"/>
              <a:ext cx="144270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ndhF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4" name="Rectangle 228">
              <a:extLst>
                <a:ext uri="{FF2B5EF4-FFF2-40B4-BE49-F238E27FC236}">
                  <a16:creationId xmlns:a16="http://schemas.microsoft.com/office/drawing/2014/main" id="{2E0E5985-1DBC-46EB-8DF6-269008E8FD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7068" y="2430463"/>
              <a:ext cx="20678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500" b="0" i="1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y</a:t>
              </a:r>
              <a:r>
                <a:rPr kumimoji="0" lang="ko-KR" altLang="ko-KR" sz="500" b="0" i="1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cf1</a:t>
              </a:r>
              <a:r>
                <a:rPr kumimoji="0" lang="en-US" altLang="ko-KR" sz="500" b="0" i="1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(</a:t>
              </a:r>
              <a:r>
                <a:rPr kumimoji="0" lang="el-GR" altLang="ko-KR" sz="500" b="0" i="1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ψ</a:t>
              </a:r>
              <a:r>
                <a:rPr kumimoji="0" lang="en-US" altLang="ko-KR" sz="500" b="0" i="1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)</a:t>
              </a:r>
              <a:endParaRPr kumimoji="0" lang="ko-KR" altLang="ko-KR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5" name="Rectangle 231">
              <a:extLst>
                <a:ext uri="{FF2B5EF4-FFF2-40B4-BE49-F238E27FC236}">
                  <a16:creationId xmlns:a16="http://schemas.microsoft.com/office/drawing/2014/main" id="{02651152-89A2-4623-9AFE-C41B0B8469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10018" y="2430463"/>
              <a:ext cx="168316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latinLnBrk="0"/>
              <a:r>
                <a:rPr lang="ko-KR" altLang="ko-KR" sz="400" i="1" dirty="0">
                  <a:solidFill>
                    <a:srgbClr val="000000"/>
                  </a:solidFill>
                  <a:cs typeface="Arial" panose="020B0604020202020204" pitchFamily="34" charset="0"/>
                </a:rPr>
                <a:t>ψrps19</a:t>
              </a:r>
              <a:endParaRPr lang="ko-KR" altLang="ko-KR" sz="1600" dirty="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6" name="Rectangle 233">
              <a:extLst>
                <a:ext uri="{FF2B5EF4-FFF2-40B4-BE49-F238E27FC236}">
                  <a16:creationId xmlns:a16="http://schemas.microsoft.com/office/drawing/2014/main" id="{79143BB2-F5BC-4FB2-9DE2-B3A49B96E5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84655" y="2430463"/>
              <a:ext cx="120226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trnH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7" name="Rectangle 234">
              <a:extLst>
                <a:ext uri="{FF2B5EF4-FFF2-40B4-BE49-F238E27FC236}">
                  <a16:creationId xmlns:a16="http://schemas.microsoft.com/office/drawing/2014/main" id="{7830B52C-FDBA-4ABC-BD13-A602A1A76D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5869" y="2529091"/>
              <a:ext cx="868828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Chrysanthemum</a:t>
              </a:r>
              <a:r>
                <a:rPr kumimoji="0" lang="ko-KR" altLang="ko-KR" sz="600" b="0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600" b="0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boreale</a:t>
              </a:r>
              <a:r>
                <a:rPr kumimoji="0" lang="ko-KR" altLang="ko-KR" sz="600" b="0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8" name="Rectangle 235">
              <a:extLst>
                <a:ext uri="{FF2B5EF4-FFF2-40B4-BE49-F238E27FC236}">
                  <a16:creationId xmlns:a16="http://schemas.microsoft.com/office/drawing/2014/main" id="{F0E4EF20-2D89-4CF6-BD72-9370F5A8A5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1056" y="2529091"/>
              <a:ext cx="423193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(</a:t>
              </a: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NC037388</a:t>
              </a: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)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9" name="Rectangle 236">
              <a:extLst>
                <a:ext uri="{FF2B5EF4-FFF2-40B4-BE49-F238E27FC236}">
                  <a16:creationId xmlns:a16="http://schemas.microsoft.com/office/drawing/2014/main" id="{70742CBC-107C-402E-A147-F4A75B73F4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4530" y="2519363"/>
              <a:ext cx="537006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LSC : 82815 bp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40" name="Rectangle 237">
              <a:extLst>
                <a:ext uri="{FF2B5EF4-FFF2-40B4-BE49-F238E27FC236}">
                  <a16:creationId xmlns:a16="http://schemas.microsoft.com/office/drawing/2014/main" id="{55ED6E8D-07B3-4AB6-BF5D-7F93FE9B94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1218" y="2519363"/>
              <a:ext cx="506549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IR</a:t>
              </a:r>
              <a:r>
                <a:rPr kumimoji="0" lang="en-US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a</a:t>
              </a: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: 24958 </a:t>
              </a:r>
              <a:r>
                <a:rPr kumimoji="0" lang="ko-KR" altLang="ko-KR" sz="6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41" name="Rectangle 238">
              <a:extLst>
                <a:ext uri="{FF2B5EF4-FFF2-40B4-BE49-F238E27FC236}">
                  <a16:creationId xmlns:a16="http://schemas.microsoft.com/office/drawing/2014/main" id="{6337B706-8B76-4D0E-BB2B-96BB07C671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6818" y="2519363"/>
              <a:ext cx="545021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SSC : 18281 bp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42" name="Rectangle 239">
              <a:extLst>
                <a:ext uri="{FF2B5EF4-FFF2-40B4-BE49-F238E27FC236}">
                  <a16:creationId xmlns:a16="http://schemas.microsoft.com/office/drawing/2014/main" id="{E580F932-91F1-4AE9-A1F0-F2D703E479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88474" y="2519363"/>
              <a:ext cx="506549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IR</a:t>
              </a:r>
              <a:r>
                <a:rPr kumimoji="0" lang="en-US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</a:t>
              </a: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: 24958 </a:t>
              </a:r>
              <a:r>
                <a:rPr kumimoji="0" lang="ko-KR" altLang="ko-KR" sz="6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43" name="Rectangle 240">
              <a:extLst>
                <a:ext uri="{FF2B5EF4-FFF2-40B4-BE49-F238E27FC236}">
                  <a16:creationId xmlns:a16="http://schemas.microsoft.com/office/drawing/2014/main" id="{B2F43804-EDD5-4521-8C84-95989D1445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27555" y="2519363"/>
              <a:ext cx="15068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LSC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44" name="Rectangle 241">
              <a:extLst>
                <a:ext uri="{FF2B5EF4-FFF2-40B4-BE49-F238E27FC236}">
                  <a16:creationId xmlns:a16="http://schemas.microsoft.com/office/drawing/2014/main" id="{B5EEC864-E8C1-45BB-BCDE-5259B02879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9855" y="2660650"/>
              <a:ext cx="193964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219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45" name="Rectangle 242">
              <a:extLst>
                <a:ext uri="{FF2B5EF4-FFF2-40B4-BE49-F238E27FC236}">
                  <a16:creationId xmlns:a16="http://schemas.microsoft.com/office/drawing/2014/main" id="{C704345B-F1AB-4B30-9D5C-831D06D028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7505" y="2660650"/>
              <a:ext cx="1586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60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46" name="Rectangle 243">
              <a:extLst>
                <a:ext uri="{FF2B5EF4-FFF2-40B4-BE49-F238E27FC236}">
                  <a16:creationId xmlns:a16="http://schemas.microsoft.com/office/drawing/2014/main" id="{6DE1D4BC-2FCE-4145-B1ED-B4FC8BF97D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7843" y="2660650"/>
              <a:ext cx="193964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564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47" name="Rectangle 244">
              <a:extLst>
                <a:ext uri="{FF2B5EF4-FFF2-40B4-BE49-F238E27FC236}">
                  <a16:creationId xmlns:a16="http://schemas.microsoft.com/office/drawing/2014/main" id="{5DC3EEFE-4821-4B88-8AF4-FAC272E64F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4218" y="2660650"/>
              <a:ext cx="1586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50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48" name="Rectangle 245">
              <a:extLst>
                <a:ext uri="{FF2B5EF4-FFF2-40B4-BE49-F238E27FC236}">
                  <a16:creationId xmlns:a16="http://schemas.microsoft.com/office/drawing/2014/main" id="{7AB51031-2BFA-4022-9326-B56D2F8AD4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7068" y="2660650"/>
              <a:ext cx="211596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4500bp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49" name="Rectangle 246">
              <a:extLst>
                <a:ext uri="{FF2B5EF4-FFF2-40B4-BE49-F238E27FC236}">
                  <a16:creationId xmlns:a16="http://schemas.microsoft.com/office/drawing/2014/main" id="{BA3865F7-67D0-4CFB-A444-F3AD5F1D5B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8868" y="2660650"/>
              <a:ext cx="193964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564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50" name="Rectangle 247">
              <a:extLst>
                <a:ext uri="{FF2B5EF4-FFF2-40B4-BE49-F238E27FC236}">
                  <a16:creationId xmlns:a16="http://schemas.microsoft.com/office/drawing/2014/main" id="{88A7080B-4096-44EB-B89D-77DD608A70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44943" y="2660650"/>
              <a:ext cx="1586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60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51" name="Rectangle 248">
              <a:extLst>
                <a:ext uri="{FF2B5EF4-FFF2-40B4-BE49-F238E27FC236}">
                  <a16:creationId xmlns:a16="http://schemas.microsoft.com/office/drawing/2014/main" id="{F8529263-1ADC-41D4-8D70-2FB77199A5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17980" y="2660650"/>
              <a:ext cx="1234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5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52" name="Rectangle 249">
              <a:extLst>
                <a:ext uri="{FF2B5EF4-FFF2-40B4-BE49-F238E27FC236}">
                  <a16:creationId xmlns:a16="http://schemas.microsoft.com/office/drawing/2014/main" id="{E1D122F7-A26B-4ED3-8922-3FCFD6D6BD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9855" y="2738438"/>
              <a:ext cx="1586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rps19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53" name="Rectangle 250">
              <a:extLst>
                <a:ext uri="{FF2B5EF4-FFF2-40B4-BE49-F238E27FC236}">
                  <a16:creationId xmlns:a16="http://schemas.microsoft.com/office/drawing/2014/main" id="{7361D654-78FC-4995-AC4D-142381EA6B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3718" y="2738438"/>
              <a:ext cx="163506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ψycf1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54" name="Rectangle 251">
              <a:extLst>
                <a:ext uri="{FF2B5EF4-FFF2-40B4-BE49-F238E27FC236}">
                  <a16:creationId xmlns:a16="http://schemas.microsoft.com/office/drawing/2014/main" id="{819407EE-675B-4C59-A837-7C5A075B60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2480" y="2738438"/>
              <a:ext cx="144270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ndhF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55" name="Rectangle 252">
              <a:extLst>
                <a:ext uri="{FF2B5EF4-FFF2-40B4-BE49-F238E27FC236}">
                  <a16:creationId xmlns:a16="http://schemas.microsoft.com/office/drawing/2014/main" id="{5B46C344-8B9E-4ADD-8CB4-57231F826F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7068" y="2738438"/>
              <a:ext cx="117020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ycf1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56" name="Rectangle 253">
              <a:extLst>
                <a:ext uri="{FF2B5EF4-FFF2-40B4-BE49-F238E27FC236}">
                  <a16:creationId xmlns:a16="http://schemas.microsoft.com/office/drawing/2014/main" id="{65BAB3D4-5EE5-4930-88B7-A80D500056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10018" y="2738438"/>
              <a:ext cx="168316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latinLnBrk="0"/>
              <a:r>
                <a:rPr lang="ko-KR" altLang="ko-KR" sz="400" i="1" dirty="0">
                  <a:solidFill>
                    <a:srgbClr val="000000"/>
                  </a:solidFill>
                  <a:cs typeface="Arial" panose="020B0604020202020204" pitchFamily="34" charset="0"/>
                </a:rPr>
                <a:t>ψrps19</a:t>
              </a:r>
              <a:endParaRPr lang="ko-KR" altLang="ko-KR" sz="1600" dirty="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57" name="Rectangle 255">
              <a:extLst>
                <a:ext uri="{FF2B5EF4-FFF2-40B4-BE49-F238E27FC236}">
                  <a16:creationId xmlns:a16="http://schemas.microsoft.com/office/drawing/2014/main" id="{E6FC8BDD-200B-4C39-A9E2-E4144491FA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77512" y="2738438"/>
              <a:ext cx="120226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trnH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58" name="Rectangle 256">
              <a:extLst>
                <a:ext uri="{FF2B5EF4-FFF2-40B4-BE49-F238E27FC236}">
                  <a16:creationId xmlns:a16="http://schemas.microsoft.com/office/drawing/2014/main" id="{0C684E48-3A91-49C5-8734-E29F1316AF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806" y="2838653"/>
              <a:ext cx="309380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Astereae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59" name="Rectangle 257">
              <a:extLst>
                <a:ext uri="{FF2B5EF4-FFF2-40B4-BE49-F238E27FC236}">
                  <a16:creationId xmlns:a16="http://schemas.microsoft.com/office/drawing/2014/main" id="{C63B788B-A9BC-458C-8C5B-1CEE486F74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5869" y="2838653"/>
              <a:ext cx="835165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Diplostephium azureum 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0" name="Rectangle 258">
              <a:extLst>
                <a:ext uri="{FF2B5EF4-FFF2-40B4-BE49-F238E27FC236}">
                  <a16:creationId xmlns:a16="http://schemas.microsoft.com/office/drawing/2014/main" id="{7AEC944F-8773-472B-8B18-76DD3FFD36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7244" y="2838653"/>
              <a:ext cx="423193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(</a:t>
              </a: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NC034882</a:t>
              </a: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)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1" name="Rectangle 259">
              <a:extLst>
                <a:ext uri="{FF2B5EF4-FFF2-40B4-BE49-F238E27FC236}">
                  <a16:creationId xmlns:a16="http://schemas.microsoft.com/office/drawing/2014/main" id="{F728C79B-6D22-4C45-BF68-BFF887F49F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4530" y="2828925"/>
              <a:ext cx="537006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LSC : 83941 bp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2" name="Rectangle 260">
              <a:extLst>
                <a:ext uri="{FF2B5EF4-FFF2-40B4-BE49-F238E27FC236}">
                  <a16:creationId xmlns:a16="http://schemas.microsoft.com/office/drawing/2014/main" id="{89382DC9-C40B-4AFA-8D4C-1BDDAE2C04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1218" y="2828925"/>
              <a:ext cx="506549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IR</a:t>
              </a:r>
              <a:r>
                <a:rPr kumimoji="0" lang="en-US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a</a:t>
              </a: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: 25018 </a:t>
              </a:r>
              <a:r>
                <a:rPr kumimoji="0" lang="ko-KR" altLang="ko-KR" sz="6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3" name="Rectangle 261">
              <a:extLst>
                <a:ext uri="{FF2B5EF4-FFF2-40B4-BE49-F238E27FC236}">
                  <a16:creationId xmlns:a16="http://schemas.microsoft.com/office/drawing/2014/main" id="{15A5467A-C581-41CA-B0A9-71E4D2A930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6818" y="2828925"/>
              <a:ext cx="545021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SSC : 18147 bp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4" name="Rectangle 262">
              <a:extLst>
                <a:ext uri="{FF2B5EF4-FFF2-40B4-BE49-F238E27FC236}">
                  <a16:creationId xmlns:a16="http://schemas.microsoft.com/office/drawing/2014/main" id="{2723D0B5-046C-48AD-8893-99DE3ED350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73393" y="2828925"/>
              <a:ext cx="506549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IR</a:t>
              </a:r>
              <a:r>
                <a:rPr kumimoji="0" lang="en-US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</a:t>
              </a: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: 25018 </a:t>
              </a:r>
              <a:r>
                <a:rPr kumimoji="0" lang="ko-KR" altLang="ko-KR" sz="6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5" name="Rectangle 263">
              <a:extLst>
                <a:ext uri="{FF2B5EF4-FFF2-40B4-BE49-F238E27FC236}">
                  <a16:creationId xmlns:a16="http://schemas.microsoft.com/office/drawing/2014/main" id="{B03EBBA6-E89C-4CBC-8272-3D907950B3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27555" y="2828925"/>
              <a:ext cx="15068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LSC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6" name="Rectangle 264">
              <a:extLst>
                <a:ext uri="{FF2B5EF4-FFF2-40B4-BE49-F238E27FC236}">
                  <a16:creationId xmlns:a16="http://schemas.microsoft.com/office/drawing/2014/main" id="{72C78731-BACC-42EE-B4BE-07B19AB681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9855" y="2968625"/>
              <a:ext cx="193964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183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7" name="Rectangle 265">
              <a:extLst>
                <a:ext uri="{FF2B5EF4-FFF2-40B4-BE49-F238E27FC236}">
                  <a16:creationId xmlns:a16="http://schemas.microsoft.com/office/drawing/2014/main" id="{8FDBD626-6DE5-47E6-95DE-CF0BB075D6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7505" y="2968625"/>
              <a:ext cx="1586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96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8" name="Rectangle 266">
              <a:extLst>
                <a:ext uri="{FF2B5EF4-FFF2-40B4-BE49-F238E27FC236}">
                  <a16:creationId xmlns:a16="http://schemas.microsoft.com/office/drawing/2014/main" id="{B40AB110-13F3-42C3-8741-7743B699EC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7843" y="2968625"/>
              <a:ext cx="193964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576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9" name="Rectangle 267">
              <a:extLst>
                <a:ext uri="{FF2B5EF4-FFF2-40B4-BE49-F238E27FC236}">
                  <a16:creationId xmlns:a16="http://schemas.microsoft.com/office/drawing/2014/main" id="{15BBA0C3-1482-4DF9-B264-8E6E046E35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4218" y="2968625"/>
              <a:ext cx="1586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63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0" name="Rectangle 268">
              <a:extLst>
                <a:ext uri="{FF2B5EF4-FFF2-40B4-BE49-F238E27FC236}">
                  <a16:creationId xmlns:a16="http://schemas.microsoft.com/office/drawing/2014/main" id="{0DC71CFF-AF7F-40AB-9AE2-464819DC38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7068" y="2968625"/>
              <a:ext cx="229230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4455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1" name="Rectangle 269">
              <a:extLst>
                <a:ext uri="{FF2B5EF4-FFF2-40B4-BE49-F238E27FC236}">
                  <a16:creationId xmlns:a16="http://schemas.microsoft.com/office/drawing/2014/main" id="{7E92C5D5-E8F4-44EC-A515-A7387D1927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8868" y="2968625"/>
              <a:ext cx="193964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576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2" name="Rectangle 270">
              <a:extLst>
                <a:ext uri="{FF2B5EF4-FFF2-40B4-BE49-F238E27FC236}">
                  <a16:creationId xmlns:a16="http://schemas.microsoft.com/office/drawing/2014/main" id="{6765E49D-458D-4DE9-B617-9D4C742CB1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44943" y="2968625"/>
              <a:ext cx="1586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96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3" name="Rectangle 271">
              <a:extLst>
                <a:ext uri="{FF2B5EF4-FFF2-40B4-BE49-F238E27FC236}">
                  <a16:creationId xmlns:a16="http://schemas.microsoft.com/office/drawing/2014/main" id="{FA40CA30-79E2-4729-B0F3-E90C2EEBAB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17980" y="2968625"/>
              <a:ext cx="1234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8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4" name="Rectangle 272">
              <a:extLst>
                <a:ext uri="{FF2B5EF4-FFF2-40B4-BE49-F238E27FC236}">
                  <a16:creationId xmlns:a16="http://schemas.microsoft.com/office/drawing/2014/main" id="{2F51C815-C509-44AC-9204-E6609475C7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9855" y="3048000"/>
              <a:ext cx="1586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rps19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5" name="Rectangle 273">
              <a:extLst>
                <a:ext uri="{FF2B5EF4-FFF2-40B4-BE49-F238E27FC236}">
                  <a16:creationId xmlns:a16="http://schemas.microsoft.com/office/drawing/2014/main" id="{B2CF58A1-A6FD-46BF-9118-06F89AD79A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3718" y="3048000"/>
              <a:ext cx="163506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ψycf1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6" name="Rectangle 274">
              <a:extLst>
                <a:ext uri="{FF2B5EF4-FFF2-40B4-BE49-F238E27FC236}">
                  <a16:creationId xmlns:a16="http://schemas.microsoft.com/office/drawing/2014/main" id="{BC6F7BCC-D4BA-4F44-A191-EF1217D5C4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2480" y="3048000"/>
              <a:ext cx="144270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ndhF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7" name="Rectangle 275">
              <a:extLst>
                <a:ext uri="{FF2B5EF4-FFF2-40B4-BE49-F238E27FC236}">
                  <a16:creationId xmlns:a16="http://schemas.microsoft.com/office/drawing/2014/main" id="{0517A6EA-D64C-405F-BD2E-F5011F1781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7068" y="3048000"/>
              <a:ext cx="117020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ycf1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8" name="Rectangle 276">
              <a:extLst>
                <a:ext uri="{FF2B5EF4-FFF2-40B4-BE49-F238E27FC236}">
                  <a16:creationId xmlns:a16="http://schemas.microsoft.com/office/drawing/2014/main" id="{8B184C87-9D01-4EDD-A9AB-03A7154120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10018" y="3048000"/>
              <a:ext cx="168316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latinLnBrk="0"/>
              <a:r>
                <a:rPr lang="ko-KR" altLang="ko-KR" sz="400" i="1" dirty="0">
                  <a:solidFill>
                    <a:srgbClr val="000000"/>
                  </a:solidFill>
                  <a:cs typeface="Arial" panose="020B0604020202020204" pitchFamily="34" charset="0"/>
                </a:rPr>
                <a:t>ψrps19</a:t>
              </a:r>
              <a:endParaRPr lang="ko-KR" altLang="ko-KR" sz="1600" dirty="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79" name="Rectangle 278">
              <a:extLst>
                <a:ext uri="{FF2B5EF4-FFF2-40B4-BE49-F238E27FC236}">
                  <a16:creationId xmlns:a16="http://schemas.microsoft.com/office/drawing/2014/main" id="{3AA5CC30-F4A6-4471-9FA6-7738A53AEF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84655" y="3048000"/>
              <a:ext cx="120226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trnH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80" name="Rectangle 279">
              <a:extLst>
                <a:ext uri="{FF2B5EF4-FFF2-40B4-BE49-F238E27FC236}">
                  <a16:creationId xmlns:a16="http://schemas.microsoft.com/office/drawing/2014/main" id="{344F5D8E-39BA-4E73-8DDC-4B14985135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806" y="3146628"/>
              <a:ext cx="415178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Heliantheae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81" name="Rectangle 280">
              <a:extLst>
                <a:ext uri="{FF2B5EF4-FFF2-40B4-BE49-F238E27FC236}">
                  <a16:creationId xmlns:a16="http://schemas.microsoft.com/office/drawing/2014/main" id="{485C2871-0CF2-4A1A-9F8C-803392219A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5869" y="3146628"/>
              <a:ext cx="557845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Ambrosia trifida 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82" name="Rectangle 281">
              <a:extLst>
                <a:ext uri="{FF2B5EF4-FFF2-40B4-BE49-F238E27FC236}">
                  <a16:creationId xmlns:a16="http://schemas.microsoft.com/office/drawing/2014/main" id="{DFFAEECE-BDD8-48D5-8C32-37D3057D19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23719" y="3146628"/>
              <a:ext cx="423193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(</a:t>
              </a: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NC036810</a:t>
              </a: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)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83" name="Rectangle 282">
              <a:extLst>
                <a:ext uri="{FF2B5EF4-FFF2-40B4-BE49-F238E27FC236}">
                  <a16:creationId xmlns:a16="http://schemas.microsoft.com/office/drawing/2014/main" id="{3379EAE8-4295-4579-9CF6-6E1F641B35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4530" y="3136900"/>
              <a:ext cx="537006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LSC : 83964 bp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84" name="Rectangle 283">
              <a:extLst>
                <a:ext uri="{FF2B5EF4-FFF2-40B4-BE49-F238E27FC236}">
                  <a16:creationId xmlns:a16="http://schemas.microsoft.com/office/drawing/2014/main" id="{7897A0BC-0358-44AF-9F7A-9EFFD87247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1218" y="3136900"/>
              <a:ext cx="506549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IR</a:t>
              </a:r>
              <a:r>
                <a:rPr kumimoji="0" lang="en-US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a</a:t>
              </a: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: 25091 </a:t>
              </a:r>
              <a:r>
                <a:rPr kumimoji="0" lang="ko-KR" altLang="ko-KR" sz="6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85" name="Rectangle 284">
              <a:extLst>
                <a:ext uri="{FF2B5EF4-FFF2-40B4-BE49-F238E27FC236}">
                  <a16:creationId xmlns:a16="http://schemas.microsoft.com/office/drawing/2014/main" id="{389796C5-041F-47BD-9610-2E74680E23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6818" y="3136900"/>
              <a:ext cx="545021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SSC : 17894 bp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86" name="Rectangle 285">
              <a:extLst>
                <a:ext uri="{FF2B5EF4-FFF2-40B4-BE49-F238E27FC236}">
                  <a16:creationId xmlns:a16="http://schemas.microsoft.com/office/drawing/2014/main" id="{F2AD9FD1-8D16-416B-AC8A-206543EB84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73393" y="3136900"/>
              <a:ext cx="506549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IR</a:t>
              </a:r>
              <a:r>
                <a:rPr kumimoji="0" lang="en-US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</a:t>
              </a: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: 25091 </a:t>
              </a:r>
              <a:r>
                <a:rPr kumimoji="0" lang="ko-KR" altLang="ko-KR" sz="6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87" name="Rectangle 286">
              <a:extLst>
                <a:ext uri="{FF2B5EF4-FFF2-40B4-BE49-F238E27FC236}">
                  <a16:creationId xmlns:a16="http://schemas.microsoft.com/office/drawing/2014/main" id="{3CBE296E-1B16-412B-8B10-C34AF52D52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27555" y="3136900"/>
              <a:ext cx="15068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LSC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88" name="Rectangle 287">
              <a:extLst>
                <a:ext uri="{FF2B5EF4-FFF2-40B4-BE49-F238E27FC236}">
                  <a16:creationId xmlns:a16="http://schemas.microsoft.com/office/drawing/2014/main" id="{43499128-2AB7-4472-93C4-CCE884467B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9855" y="3278188"/>
              <a:ext cx="193964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183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89" name="Rectangle 288">
              <a:extLst>
                <a:ext uri="{FF2B5EF4-FFF2-40B4-BE49-F238E27FC236}">
                  <a16:creationId xmlns:a16="http://schemas.microsoft.com/office/drawing/2014/main" id="{75B1037B-4E79-4087-917A-3F456834B4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7505" y="3278188"/>
              <a:ext cx="1586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96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90" name="Rectangle 289">
              <a:extLst>
                <a:ext uri="{FF2B5EF4-FFF2-40B4-BE49-F238E27FC236}">
                  <a16:creationId xmlns:a16="http://schemas.microsoft.com/office/drawing/2014/main" id="{00BFA1FA-0F04-4141-B49F-6310C18A72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7843" y="3278188"/>
              <a:ext cx="193964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565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91" name="Rectangle 290">
              <a:extLst>
                <a:ext uri="{FF2B5EF4-FFF2-40B4-BE49-F238E27FC236}">
                  <a16:creationId xmlns:a16="http://schemas.microsoft.com/office/drawing/2014/main" id="{36673EBD-8265-4168-9460-67E43D391A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4218" y="3278188"/>
              <a:ext cx="1586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35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92" name="Rectangle 291">
              <a:extLst>
                <a:ext uri="{FF2B5EF4-FFF2-40B4-BE49-F238E27FC236}">
                  <a16:creationId xmlns:a16="http://schemas.microsoft.com/office/drawing/2014/main" id="{5645D384-F042-462E-B45C-CB095F7083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7068" y="3278188"/>
              <a:ext cx="229230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4475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93" name="Rectangle 292">
              <a:extLst>
                <a:ext uri="{FF2B5EF4-FFF2-40B4-BE49-F238E27FC236}">
                  <a16:creationId xmlns:a16="http://schemas.microsoft.com/office/drawing/2014/main" id="{5D19936E-D15E-4536-94B5-FD77BDF487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8868" y="3278188"/>
              <a:ext cx="193964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565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94" name="Rectangle 293">
              <a:extLst>
                <a:ext uri="{FF2B5EF4-FFF2-40B4-BE49-F238E27FC236}">
                  <a16:creationId xmlns:a16="http://schemas.microsoft.com/office/drawing/2014/main" id="{CF313892-6C1D-490B-A7E8-313287552A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10018" y="3278188"/>
              <a:ext cx="193964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100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95" name="Rectangle 294">
              <a:extLst>
                <a:ext uri="{FF2B5EF4-FFF2-40B4-BE49-F238E27FC236}">
                  <a16:creationId xmlns:a16="http://schemas.microsoft.com/office/drawing/2014/main" id="{D0DA09AF-2B61-4E07-A0C2-BB3B0078DF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17980" y="3278188"/>
              <a:ext cx="1234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5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96" name="Rectangle 295">
              <a:extLst>
                <a:ext uri="{FF2B5EF4-FFF2-40B4-BE49-F238E27FC236}">
                  <a16:creationId xmlns:a16="http://schemas.microsoft.com/office/drawing/2014/main" id="{36F8BA15-EA02-4A74-9CBF-7067E2B028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9855" y="3355975"/>
              <a:ext cx="1586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rps19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97" name="Rectangle 296">
              <a:extLst>
                <a:ext uri="{FF2B5EF4-FFF2-40B4-BE49-F238E27FC236}">
                  <a16:creationId xmlns:a16="http://schemas.microsoft.com/office/drawing/2014/main" id="{38657BBA-4A4A-490E-B748-1F97CE1666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3718" y="3355975"/>
              <a:ext cx="163506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ψycf1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98" name="Rectangle 297">
              <a:extLst>
                <a:ext uri="{FF2B5EF4-FFF2-40B4-BE49-F238E27FC236}">
                  <a16:creationId xmlns:a16="http://schemas.microsoft.com/office/drawing/2014/main" id="{0B8853A7-5257-44DA-9ABF-FD5107CEFA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2480" y="3355975"/>
              <a:ext cx="144270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ndhF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99" name="Rectangle 298">
              <a:extLst>
                <a:ext uri="{FF2B5EF4-FFF2-40B4-BE49-F238E27FC236}">
                  <a16:creationId xmlns:a16="http://schemas.microsoft.com/office/drawing/2014/main" id="{3F0BF9FD-B1D2-4EFF-8FA6-AD833128EB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7068" y="3355975"/>
              <a:ext cx="117020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ycf1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00" name="Rectangle 300">
              <a:extLst>
                <a:ext uri="{FF2B5EF4-FFF2-40B4-BE49-F238E27FC236}">
                  <a16:creationId xmlns:a16="http://schemas.microsoft.com/office/drawing/2014/main" id="{ADA05C46-03AC-4C38-8C04-22BB3B868B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75131" y="3355975"/>
              <a:ext cx="120226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trnH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01" name="Rectangle 301">
              <a:extLst>
                <a:ext uri="{FF2B5EF4-FFF2-40B4-BE49-F238E27FC236}">
                  <a16:creationId xmlns:a16="http://schemas.microsoft.com/office/drawing/2014/main" id="{A06384E5-1FB3-47BF-AAC7-7026C740B3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5869" y="3456191"/>
              <a:ext cx="796693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Echinacea angustifolia 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02" name="Rectangle 302">
              <a:extLst>
                <a:ext uri="{FF2B5EF4-FFF2-40B4-BE49-F238E27FC236}">
                  <a16:creationId xmlns:a16="http://schemas.microsoft.com/office/drawing/2014/main" id="{62DF8025-85E6-46A4-85A9-B1B91D1722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1681" y="3456191"/>
              <a:ext cx="423193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(</a:t>
              </a: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NC034324</a:t>
              </a: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)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03" name="Rectangle 303">
              <a:extLst>
                <a:ext uri="{FF2B5EF4-FFF2-40B4-BE49-F238E27FC236}">
                  <a16:creationId xmlns:a16="http://schemas.microsoft.com/office/drawing/2014/main" id="{1B6A6474-99DC-4FA1-ADC0-26EE2FE96C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4530" y="3446463"/>
              <a:ext cx="537006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LSC : 83619 bp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04" name="Rectangle 304">
              <a:extLst>
                <a:ext uri="{FF2B5EF4-FFF2-40B4-BE49-F238E27FC236}">
                  <a16:creationId xmlns:a16="http://schemas.microsoft.com/office/drawing/2014/main" id="{24965780-5F18-4DF0-8F92-526FE0B6FC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1218" y="3446463"/>
              <a:ext cx="506549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IR</a:t>
              </a:r>
              <a:r>
                <a:rPr kumimoji="0" lang="en-US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a</a:t>
              </a: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: 25077 </a:t>
              </a:r>
              <a:r>
                <a:rPr kumimoji="0" lang="ko-KR" altLang="ko-KR" sz="6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05" name="Rectangle 305">
              <a:extLst>
                <a:ext uri="{FF2B5EF4-FFF2-40B4-BE49-F238E27FC236}">
                  <a16:creationId xmlns:a16="http://schemas.microsoft.com/office/drawing/2014/main" id="{4AA2EDBE-0265-4453-A7D8-53F3749595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6818" y="3446463"/>
              <a:ext cx="545021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SSC : 18158 bp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06" name="Rectangle 306">
              <a:extLst>
                <a:ext uri="{FF2B5EF4-FFF2-40B4-BE49-F238E27FC236}">
                  <a16:creationId xmlns:a16="http://schemas.microsoft.com/office/drawing/2014/main" id="{7E74326C-BDAC-4D1C-A5D7-2427CBBD07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73393" y="3446463"/>
              <a:ext cx="506549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IR</a:t>
              </a:r>
              <a:r>
                <a:rPr kumimoji="0" lang="en-US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</a:t>
              </a: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: 25081 </a:t>
              </a:r>
              <a:r>
                <a:rPr kumimoji="0" lang="ko-KR" altLang="ko-KR" sz="6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07" name="Rectangle 307">
              <a:extLst>
                <a:ext uri="{FF2B5EF4-FFF2-40B4-BE49-F238E27FC236}">
                  <a16:creationId xmlns:a16="http://schemas.microsoft.com/office/drawing/2014/main" id="{E2B80FE6-DE16-407D-998D-7774834A2B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27555" y="3446463"/>
              <a:ext cx="15068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LSC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08" name="Rectangle 308">
              <a:extLst>
                <a:ext uri="{FF2B5EF4-FFF2-40B4-BE49-F238E27FC236}">
                  <a16:creationId xmlns:a16="http://schemas.microsoft.com/office/drawing/2014/main" id="{529791DD-329F-4784-A615-E3567F4330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9855" y="3586163"/>
              <a:ext cx="193964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177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09" name="Rectangle 309">
              <a:extLst>
                <a:ext uri="{FF2B5EF4-FFF2-40B4-BE49-F238E27FC236}">
                  <a16:creationId xmlns:a16="http://schemas.microsoft.com/office/drawing/2014/main" id="{CA7DD66A-5D5E-4FB7-B728-4811119470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7505" y="3586163"/>
              <a:ext cx="193964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102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10" name="Rectangle 310">
              <a:extLst>
                <a:ext uri="{FF2B5EF4-FFF2-40B4-BE49-F238E27FC236}">
                  <a16:creationId xmlns:a16="http://schemas.microsoft.com/office/drawing/2014/main" id="{147A5DF4-7088-4068-AA37-2570C3AB4C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7843" y="3586163"/>
              <a:ext cx="193964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576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11" name="Rectangle 311">
              <a:extLst>
                <a:ext uri="{FF2B5EF4-FFF2-40B4-BE49-F238E27FC236}">
                  <a16:creationId xmlns:a16="http://schemas.microsoft.com/office/drawing/2014/main" id="{3CA6A56B-C403-4FB2-BCA3-49AB7D7A4D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4218" y="3586163"/>
              <a:ext cx="1586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70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12" name="Rectangle 312">
              <a:extLst>
                <a:ext uri="{FF2B5EF4-FFF2-40B4-BE49-F238E27FC236}">
                  <a16:creationId xmlns:a16="http://schemas.microsoft.com/office/drawing/2014/main" id="{244D8B16-A800-485A-9731-F7240E37F5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7068" y="3586163"/>
              <a:ext cx="229230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4542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13" name="Rectangle 313">
              <a:extLst>
                <a:ext uri="{FF2B5EF4-FFF2-40B4-BE49-F238E27FC236}">
                  <a16:creationId xmlns:a16="http://schemas.microsoft.com/office/drawing/2014/main" id="{30F0668E-6688-435B-AE7D-71AFD12CB6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8868" y="3586163"/>
              <a:ext cx="193964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576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14" name="Rectangle 314">
              <a:extLst>
                <a:ext uri="{FF2B5EF4-FFF2-40B4-BE49-F238E27FC236}">
                  <a16:creationId xmlns:a16="http://schemas.microsoft.com/office/drawing/2014/main" id="{B47F871F-5C68-45FE-A032-FE45BE1878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10018" y="3586163"/>
              <a:ext cx="193964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102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15" name="Rectangle 315">
              <a:extLst>
                <a:ext uri="{FF2B5EF4-FFF2-40B4-BE49-F238E27FC236}">
                  <a16:creationId xmlns:a16="http://schemas.microsoft.com/office/drawing/2014/main" id="{80096A2C-1B0D-4EF1-BEA1-69751F6040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17980" y="3586163"/>
              <a:ext cx="1234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0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16" name="Rectangle 316">
              <a:extLst>
                <a:ext uri="{FF2B5EF4-FFF2-40B4-BE49-F238E27FC236}">
                  <a16:creationId xmlns:a16="http://schemas.microsoft.com/office/drawing/2014/main" id="{F955ED6D-8EBE-4BB7-93CD-AE20049200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1605" y="3665538"/>
              <a:ext cx="1586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rps19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17" name="Rectangle 317">
              <a:extLst>
                <a:ext uri="{FF2B5EF4-FFF2-40B4-BE49-F238E27FC236}">
                  <a16:creationId xmlns:a16="http://schemas.microsoft.com/office/drawing/2014/main" id="{7487C8AB-FAC2-4160-AF09-A60272BBD0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3718" y="3665538"/>
              <a:ext cx="163506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ψycf1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18" name="Rectangle 318">
              <a:extLst>
                <a:ext uri="{FF2B5EF4-FFF2-40B4-BE49-F238E27FC236}">
                  <a16:creationId xmlns:a16="http://schemas.microsoft.com/office/drawing/2014/main" id="{B5FF67EB-D218-4502-99C1-B88E19AAD5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2480" y="3665538"/>
              <a:ext cx="144270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ndhF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19" name="Rectangle 319">
              <a:extLst>
                <a:ext uri="{FF2B5EF4-FFF2-40B4-BE49-F238E27FC236}">
                  <a16:creationId xmlns:a16="http://schemas.microsoft.com/office/drawing/2014/main" id="{2D1A8AE8-16F9-41D4-8AE5-EB5495FF5B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7068" y="3665538"/>
              <a:ext cx="117020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ycf1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20" name="Rectangle 321">
              <a:extLst>
                <a:ext uri="{FF2B5EF4-FFF2-40B4-BE49-F238E27FC236}">
                  <a16:creationId xmlns:a16="http://schemas.microsoft.com/office/drawing/2014/main" id="{E70EFD8C-0CA7-48BE-A091-5ED4763971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51321" y="3665538"/>
              <a:ext cx="120226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trnH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21" name="Rectangle 322">
              <a:extLst>
                <a:ext uri="{FF2B5EF4-FFF2-40B4-BE49-F238E27FC236}">
                  <a16:creationId xmlns:a16="http://schemas.microsoft.com/office/drawing/2014/main" id="{3824F55F-5C54-4E6B-8DD9-E12603B406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5869" y="3764166"/>
              <a:ext cx="663643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Helianthus annuus 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22" name="Rectangle 323">
              <a:extLst>
                <a:ext uri="{FF2B5EF4-FFF2-40B4-BE49-F238E27FC236}">
                  <a16:creationId xmlns:a16="http://schemas.microsoft.com/office/drawing/2014/main" id="{2A4CDC66-9992-486C-AD65-9A9C8EB7A9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8969" y="3764166"/>
              <a:ext cx="423193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(</a:t>
              </a: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NC007977</a:t>
              </a: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)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23" name="Rectangle 324">
              <a:extLst>
                <a:ext uri="{FF2B5EF4-FFF2-40B4-BE49-F238E27FC236}">
                  <a16:creationId xmlns:a16="http://schemas.microsoft.com/office/drawing/2014/main" id="{EEBD8B73-F15A-408D-84BE-799E1518EA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4530" y="3754438"/>
              <a:ext cx="537006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LSC : 83528 bp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24" name="Rectangle 325">
              <a:extLst>
                <a:ext uri="{FF2B5EF4-FFF2-40B4-BE49-F238E27FC236}">
                  <a16:creationId xmlns:a16="http://schemas.microsoft.com/office/drawing/2014/main" id="{3796DD6D-809E-4644-A3B8-63B0CB03ED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1218" y="3754438"/>
              <a:ext cx="506549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IR</a:t>
              </a:r>
              <a:r>
                <a:rPr kumimoji="0" lang="en-US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a</a:t>
              </a: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: 24634 </a:t>
              </a:r>
              <a:r>
                <a:rPr kumimoji="0" lang="ko-KR" altLang="ko-KR" sz="6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25" name="Rectangle 326">
              <a:extLst>
                <a:ext uri="{FF2B5EF4-FFF2-40B4-BE49-F238E27FC236}">
                  <a16:creationId xmlns:a16="http://schemas.microsoft.com/office/drawing/2014/main" id="{2713E5BB-EDD3-46BB-90CE-818620ABFA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6818" y="3754438"/>
              <a:ext cx="545021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SSC : 18308 bp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26" name="Rectangle 327">
              <a:extLst>
                <a:ext uri="{FF2B5EF4-FFF2-40B4-BE49-F238E27FC236}">
                  <a16:creationId xmlns:a16="http://schemas.microsoft.com/office/drawing/2014/main" id="{F06B35D8-E19B-4054-82BB-75C799DC1A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73393" y="3754438"/>
              <a:ext cx="506549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IR</a:t>
              </a:r>
              <a:r>
                <a:rPr kumimoji="0" lang="en-US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</a:t>
              </a: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: 24634 </a:t>
              </a:r>
              <a:r>
                <a:rPr kumimoji="0" lang="ko-KR" altLang="ko-KR" sz="6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27" name="Rectangle 328">
              <a:extLst>
                <a:ext uri="{FF2B5EF4-FFF2-40B4-BE49-F238E27FC236}">
                  <a16:creationId xmlns:a16="http://schemas.microsoft.com/office/drawing/2014/main" id="{FBC2B333-EADF-4641-A9D9-A29999ED15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27555" y="3754438"/>
              <a:ext cx="15068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LSC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28" name="Rectangle 329">
              <a:extLst>
                <a:ext uri="{FF2B5EF4-FFF2-40B4-BE49-F238E27FC236}">
                  <a16:creationId xmlns:a16="http://schemas.microsoft.com/office/drawing/2014/main" id="{3B3EC9A2-67C0-430B-9F63-81E9832E7A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9855" y="3895725"/>
              <a:ext cx="193964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177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29" name="Rectangle 330">
              <a:extLst>
                <a:ext uri="{FF2B5EF4-FFF2-40B4-BE49-F238E27FC236}">
                  <a16:creationId xmlns:a16="http://schemas.microsoft.com/office/drawing/2014/main" id="{49F47269-52DB-4789-A4EE-E1021C71B3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7505" y="3895725"/>
              <a:ext cx="193964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102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30" name="Rectangle 331">
              <a:extLst>
                <a:ext uri="{FF2B5EF4-FFF2-40B4-BE49-F238E27FC236}">
                  <a16:creationId xmlns:a16="http://schemas.microsoft.com/office/drawing/2014/main" id="{71A75997-3055-46EB-B4D5-B5E2025DB8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7843" y="3895725"/>
              <a:ext cx="193964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904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31" name="Rectangle 332">
              <a:extLst>
                <a:ext uri="{FF2B5EF4-FFF2-40B4-BE49-F238E27FC236}">
                  <a16:creationId xmlns:a16="http://schemas.microsoft.com/office/drawing/2014/main" id="{2E9D8F58-ED12-45B9-83DA-38FE5947E0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4218" y="3895725"/>
              <a:ext cx="1586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65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32" name="Rectangle 333">
              <a:extLst>
                <a:ext uri="{FF2B5EF4-FFF2-40B4-BE49-F238E27FC236}">
                  <a16:creationId xmlns:a16="http://schemas.microsoft.com/office/drawing/2014/main" id="{48F2CAE0-A9C9-4EC1-A89A-3D91713BB3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30409" y="3884796"/>
              <a:ext cx="229230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4220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33" name="Rectangle 334">
              <a:extLst>
                <a:ext uri="{FF2B5EF4-FFF2-40B4-BE49-F238E27FC236}">
                  <a16:creationId xmlns:a16="http://schemas.microsoft.com/office/drawing/2014/main" id="{0F5FFC3D-9D2F-4E15-B69C-E8124C475C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8868" y="3884796"/>
              <a:ext cx="193964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904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34" name="Rectangle 335">
              <a:extLst>
                <a:ext uri="{FF2B5EF4-FFF2-40B4-BE49-F238E27FC236}">
                  <a16:creationId xmlns:a16="http://schemas.microsoft.com/office/drawing/2014/main" id="{E7512DFC-367E-49AA-92C6-0D7356C4EA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10018" y="3895725"/>
              <a:ext cx="193964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102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35" name="Rectangle 336">
              <a:extLst>
                <a:ext uri="{FF2B5EF4-FFF2-40B4-BE49-F238E27FC236}">
                  <a16:creationId xmlns:a16="http://schemas.microsoft.com/office/drawing/2014/main" id="{160F1B35-C9BC-49A2-81E5-CD6A75EFE9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17980" y="3895725"/>
              <a:ext cx="1234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1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36" name="Rectangle 337">
              <a:extLst>
                <a:ext uri="{FF2B5EF4-FFF2-40B4-BE49-F238E27FC236}">
                  <a16:creationId xmlns:a16="http://schemas.microsoft.com/office/drawing/2014/main" id="{EAB14333-FA6E-401A-BE23-95D0A34570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1605" y="3973513"/>
              <a:ext cx="1586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rps19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37" name="Rectangle 338">
              <a:extLst>
                <a:ext uri="{FF2B5EF4-FFF2-40B4-BE49-F238E27FC236}">
                  <a16:creationId xmlns:a16="http://schemas.microsoft.com/office/drawing/2014/main" id="{EFFE5036-6E9C-4AA5-B106-CB3B1B684B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3718" y="3973513"/>
              <a:ext cx="163506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ψycf1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38" name="Rectangle 339">
              <a:extLst>
                <a:ext uri="{FF2B5EF4-FFF2-40B4-BE49-F238E27FC236}">
                  <a16:creationId xmlns:a16="http://schemas.microsoft.com/office/drawing/2014/main" id="{DB3CA57D-CB1F-4A5E-9B1D-67B77A399D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2480" y="3973513"/>
              <a:ext cx="144270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ndhF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39" name="Rectangle 340">
              <a:extLst>
                <a:ext uri="{FF2B5EF4-FFF2-40B4-BE49-F238E27FC236}">
                  <a16:creationId xmlns:a16="http://schemas.microsoft.com/office/drawing/2014/main" id="{E84B1195-FCDC-4A65-83D1-89598BF04F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49461" y="3973513"/>
              <a:ext cx="117020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ycf1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40" name="Rectangle 342">
              <a:extLst>
                <a:ext uri="{FF2B5EF4-FFF2-40B4-BE49-F238E27FC236}">
                  <a16:creationId xmlns:a16="http://schemas.microsoft.com/office/drawing/2014/main" id="{FD07F59B-560D-4A84-81E3-14FB8F77B8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60845" y="3973513"/>
              <a:ext cx="120226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trnH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41" name="Rectangle 343">
              <a:extLst>
                <a:ext uri="{FF2B5EF4-FFF2-40B4-BE49-F238E27FC236}">
                  <a16:creationId xmlns:a16="http://schemas.microsoft.com/office/drawing/2014/main" id="{F8ADDD75-6E27-4D65-9552-54ABDC7FA2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806" y="4073728"/>
              <a:ext cx="351058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Helenieae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42" name="Rectangle 344">
              <a:extLst>
                <a:ext uri="{FF2B5EF4-FFF2-40B4-BE49-F238E27FC236}">
                  <a16:creationId xmlns:a16="http://schemas.microsoft.com/office/drawing/2014/main" id="{446DD283-F21A-490E-A62A-1CC50ABF7A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5869" y="4073728"/>
              <a:ext cx="766235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Marshallia caespitosa 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43" name="Rectangle 345">
              <a:extLst>
                <a:ext uri="{FF2B5EF4-FFF2-40B4-BE49-F238E27FC236}">
                  <a16:creationId xmlns:a16="http://schemas.microsoft.com/office/drawing/2014/main" id="{1424A767-0115-4B98-A9A0-CCCBCE7A73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3106" y="4073728"/>
              <a:ext cx="423193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(</a:t>
              </a: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NC042611</a:t>
              </a: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)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44" name="Rectangle 346">
              <a:extLst>
                <a:ext uri="{FF2B5EF4-FFF2-40B4-BE49-F238E27FC236}">
                  <a16:creationId xmlns:a16="http://schemas.microsoft.com/office/drawing/2014/main" id="{2ED16953-3951-4053-A8A0-8BC5051E70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4530" y="4064000"/>
              <a:ext cx="537006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LSC : 84010 bp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45" name="Rectangle 347">
              <a:extLst>
                <a:ext uri="{FF2B5EF4-FFF2-40B4-BE49-F238E27FC236}">
                  <a16:creationId xmlns:a16="http://schemas.microsoft.com/office/drawing/2014/main" id="{3BC61F05-A01B-4102-BDE7-11F2062937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1218" y="4064000"/>
              <a:ext cx="506549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IR</a:t>
              </a:r>
              <a:r>
                <a:rPr kumimoji="0" lang="en-US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a</a:t>
              </a: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: 25436 </a:t>
              </a:r>
              <a:r>
                <a:rPr kumimoji="0" lang="ko-KR" altLang="ko-KR" sz="6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46" name="Rectangle 348">
              <a:extLst>
                <a:ext uri="{FF2B5EF4-FFF2-40B4-BE49-F238E27FC236}">
                  <a16:creationId xmlns:a16="http://schemas.microsoft.com/office/drawing/2014/main" id="{B7239D44-8E92-46E6-A1A9-7F276B1570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6818" y="4064000"/>
              <a:ext cx="545021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SSC : 17878 bp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47" name="Rectangle 349">
              <a:extLst>
                <a:ext uri="{FF2B5EF4-FFF2-40B4-BE49-F238E27FC236}">
                  <a16:creationId xmlns:a16="http://schemas.microsoft.com/office/drawing/2014/main" id="{ECD587A1-1046-48FA-BA04-8DACBCD1C3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73393" y="4064000"/>
              <a:ext cx="506549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IR</a:t>
              </a:r>
              <a:r>
                <a:rPr kumimoji="0" lang="en-US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</a:t>
              </a: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: 25436 </a:t>
              </a:r>
              <a:r>
                <a:rPr kumimoji="0" lang="ko-KR" altLang="ko-KR" sz="6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48" name="Rectangle 350">
              <a:extLst>
                <a:ext uri="{FF2B5EF4-FFF2-40B4-BE49-F238E27FC236}">
                  <a16:creationId xmlns:a16="http://schemas.microsoft.com/office/drawing/2014/main" id="{05594667-E7A6-485E-8127-91F9C8F0CB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27555" y="4064000"/>
              <a:ext cx="15068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LSC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49" name="Rectangle 351">
              <a:extLst>
                <a:ext uri="{FF2B5EF4-FFF2-40B4-BE49-F238E27FC236}">
                  <a16:creationId xmlns:a16="http://schemas.microsoft.com/office/drawing/2014/main" id="{BB382803-3FC4-4BAF-95C8-26D0B6C28F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9855" y="4203700"/>
              <a:ext cx="193964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223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50" name="Rectangle 352">
              <a:extLst>
                <a:ext uri="{FF2B5EF4-FFF2-40B4-BE49-F238E27FC236}">
                  <a16:creationId xmlns:a16="http://schemas.microsoft.com/office/drawing/2014/main" id="{FCC9ACCF-2DE1-4727-95AF-C5DB523756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7505" y="4203700"/>
              <a:ext cx="1586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56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51" name="Rectangle 353">
              <a:extLst>
                <a:ext uri="{FF2B5EF4-FFF2-40B4-BE49-F238E27FC236}">
                  <a16:creationId xmlns:a16="http://schemas.microsoft.com/office/drawing/2014/main" id="{2F369706-4382-4CDE-9174-113E6FAE64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7843" y="4203700"/>
              <a:ext cx="193964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566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52" name="Rectangle 354">
              <a:extLst>
                <a:ext uri="{FF2B5EF4-FFF2-40B4-BE49-F238E27FC236}">
                  <a16:creationId xmlns:a16="http://schemas.microsoft.com/office/drawing/2014/main" id="{98563626-8B82-415C-A06A-9D72C28E1A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4218" y="4203700"/>
              <a:ext cx="1586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22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53" name="Rectangle 355">
              <a:extLst>
                <a:ext uri="{FF2B5EF4-FFF2-40B4-BE49-F238E27FC236}">
                  <a16:creationId xmlns:a16="http://schemas.microsoft.com/office/drawing/2014/main" id="{188911BE-A54F-4440-AB32-1C9D8E4E87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7068" y="4203700"/>
              <a:ext cx="229230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4726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54" name="Rectangle 356">
              <a:extLst>
                <a:ext uri="{FF2B5EF4-FFF2-40B4-BE49-F238E27FC236}">
                  <a16:creationId xmlns:a16="http://schemas.microsoft.com/office/drawing/2014/main" id="{E2716975-8EC9-49E1-87A7-F4A0B24ED1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8868" y="4203700"/>
              <a:ext cx="193964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566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55" name="Rectangle 357">
              <a:extLst>
                <a:ext uri="{FF2B5EF4-FFF2-40B4-BE49-F238E27FC236}">
                  <a16:creationId xmlns:a16="http://schemas.microsoft.com/office/drawing/2014/main" id="{F8B0BCE5-7274-470A-98E8-588E2D7B17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44943" y="4203700"/>
              <a:ext cx="1586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56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56" name="Rectangle 358">
              <a:extLst>
                <a:ext uri="{FF2B5EF4-FFF2-40B4-BE49-F238E27FC236}">
                  <a16:creationId xmlns:a16="http://schemas.microsoft.com/office/drawing/2014/main" id="{ED0D2DFC-D16F-470D-9BEE-6B85551B71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17980" y="4203700"/>
              <a:ext cx="1234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4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57" name="Rectangle 359">
              <a:extLst>
                <a:ext uri="{FF2B5EF4-FFF2-40B4-BE49-F238E27FC236}">
                  <a16:creationId xmlns:a16="http://schemas.microsoft.com/office/drawing/2014/main" id="{2C2C7BCB-2127-4C2A-8CCF-C924C92DDE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9855" y="4283075"/>
              <a:ext cx="1586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rps19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58" name="Rectangle 360">
              <a:extLst>
                <a:ext uri="{FF2B5EF4-FFF2-40B4-BE49-F238E27FC236}">
                  <a16:creationId xmlns:a16="http://schemas.microsoft.com/office/drawing/2014/main" id="{D47D2E12-FCD7-46BD-A69F-0AA4EFB0B6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3718" y="4283075"/>
              <a:ext cx="163506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ψycf1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59" name="Rectangle 361">
              <a:extLst>
                <a:ext uri="{FF2B5EF4-FFF2-40B4-BE49-F238E27FC236}">
                  <a16:creationId xmlns:a16="http://schemas.microsoft.com/office/drawing/2014/main" id="{A70DF8D6-068C-4E7B-AE55-CDB40510BD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8665" y="4283075"/>
              <a:ext cx="144270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ndhF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60" name="Rectangle 362">
              <a:extLst>
                <a:ext uri="{FF2B5EF4-FFF2-40B4-BE49-F238E27FC236}">
                  <a16:creationId xmlns:a16="http://schemas.microsoft.com/office/drawing/2014/main" id="{0446932D-B7CF-4E54-9070-F7713F359A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7068" y="4283075"/>
              <a:ext cx="117020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ycf1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61" name="Rectangle 363">
              <a:extLst>
                <a:ext uri="{FF2B5EF4-FFF2-40B4-BE49-F238E27FC236}">
                  <a16:creationId xmlns:a16="http://schemas.microsoft.com/office/drawing/2014/main" id="{E3C2BA8C-5658-4E18-88BE-CF497E8918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10018" y="4283075"/>
              <a:ext cx="168316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latinLnBrk="0"/>
              <a:r>
                <a:rPr lang="ko-KR" altLang="ko-KR" sz="400" i="1" dirty="0">
                  <a:solidFill>
                    <a:srgbClr val="000000"/>
                  </a:solidFill>
                  <a:cs typeface="Arial" panose="020B0604020202020204" pitchFamily="34" charset="0"/>
                </a:rPr>
                <a:t>ψrps19</a:t>
              </a:r>
              <a:endParaRPr lang="ko-KR" altLang="ko-KR" sz="1600" dirty="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62" name="Rectangle 365">
              <a:extLst>
                <a:ext uri="{FF2B5EF4-FFF2-40B4-BE49-F238E27FC236}">
                  <a16:creationId xmlns:a16="http://schemas.microsoft.com/office/drawing/2014/main" id="{F1738411-654F-46B9-BF42-2BA079F097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60845" y="4283075"/>
              <a:ext cx="120226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trnH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63" name="Rectangle 366">
              <a:extLst>
                <a:ext uri="{FF2B5EF4-FFF2-40B4-BE49-F238E27FC236}">
                  <a16:creationId xmlns:a16="http://schemas.microsoft.com/office/drawing/2014/main" id="{5719E3B3-0B8C-4688-8A73-624355915D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806" y="4381703"/>
              <a:ext cx="341440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Cardueae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64" name="Rectangle 367">
              <a:extLst>
                <a:ext uri="{FF2B5EF4-FFF2-40B4-BE49-F238E27FC236}">
                  <a16:creationId xmlns:a16="http://schemas.microsoft.com/office/drawing/2014/main" id="{96541926-123E-43A6-9DFD-0C62F9E373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5869" y="4381703"/>
              <a:ext cx="790281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Atractylodes chinensis 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65" name="Rectangle 368">
              <a:extLst>
                <a:ext uri="{FF2B5EF4-FFF2-40B4-BE49-F238E27FC236}">
                  <a16:creationId xmlns:a16="http://schemas.microsoft.com/office/drawing/2014/main" id="{B78BC7EA-D53A-4460-89B1-009F69D585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1681" y="4381703"/>
              <a:ext cx="423193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(</a:t>
              </a: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NC037484</a:t>
              </a: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)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66" name="Rectangle 369">
              <a:extLst>
                <a:ext uri="{FF2B5EF4-FFF2-40B4-BE49-F238E27FC236}">
                  <a16:creationId xmlns:a16="http://schemas.microsoft.com/office/drawing/2014/main" id="{51060997-B7E3-417E-87D8-74A2BAB097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4530" y="4371975"/>
              <a:ext cx="537006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LSC : 84283 bp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67" name="Rectangle 370">
              <a:extLst>
                <a:ext uri="{FF2B5EF4-FFF2-40B4-BE49-F238E27FC236}">
                  <a16:creationId xmlns:a16="http://schemas.microsoft.com/office/drawing/2014/main" id="{7A681D34-7AC3-4722-A05E-A2FCCC1098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1218" y="4371975"/>
              <a:ext cx="506549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IR</a:t>
              </a:r>
              <a:r>
                <a:rPr kumimoji="0" lang="en-US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a</a:t>
              </a: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: 25147 </a:t>
              </a:r>
              <a:r>
                <a:rPr kumimoji="0" lang="ko-KR" altLang="ko-KR" sz="6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68" name="Rectangle 371">
              <a:extLst>
                <a:ext uri="{FF2B5EF4-FFF2-40B4-BE49-F238E27FC236}">
                  <a16:creationId xmlns:a16="http://schemas.microsoft.com/office/drawing/2014/main" id="{02E6F504-1274-4716-B1D5-0B61A2E79F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6818" y="4371975"/>
              <a:ext cx="545021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SSC : 18681 bp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69" name="Rectangle 372">
              <a:extLst>
                <a:ext uri="{FF2B5EF4-FFF2-40B4-BE49-F238E27FC236}">
                  <a16:creationId xmlns:a16="http://schemas.microsoft.com/office/drawing/2014/main" id="{840FD49C-7012-40CE-A4CF-57760AECAB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73393" y="4371975"/>
              <a:ext cx="506549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IR</a:t>
              </a:r>
              <a:r>
                <a:rPr kumimoji="0" lang="en-US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</a:t>
              </a: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: 25147 </a:t>
              </a:r>
              <a:r>
                <a:rPr kumimoji="0" lang="ko-KR" altLang="ko-KR" sz="6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70" name="Rectangle 373">
              <a:extLst>
                <a:ext uri="{FF2B5EF4-FFF2-40B4-BE49-F238E27FC236}">
                  <a16:creationId xmlns:a16="http://schemas.microsoft.com/office/drawing/2014/main" id="{6183B51B-4D3E-4D52-82F1-1C18300B0E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27555" y="4371975"/>
              <a:ext cx="15068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LSC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71" name="Rectangle 374">
              <a:extLst>
                <a:ext uri="{FF2B5EF4-FFF2-40B4-BE49-F238E27FC236}">
                  <a16:creationId xmlns:a16="http://schemas.microsoft.com/office/drawing/2014/main" id="{11A08142-46F6-40DC-8A95-11C82B5EB4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9855" y="4513263"/>
              <a:ext cx="193964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219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72" name="Rectangle 375">
              <a:extLst>
                <a:ext uri="{FF2B5EF4-FFF2-40B4-BE49-F238E27FC236}">
                  <a16:creationId xmlns:a16="http://schemas.microsoft.com/office/drawing/2014/main" id="{1B0D249E-E7F1-45F1-85A3-96653092FA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7505" y="4513263"/>
              <a:ext cx="1586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60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73" name="Rectangle 376">
              <a:extLst>
                <a:ext uri="{FF2B5EF4-FFF2-40B4-BE49-F238E27FC236}">
                  <a16:creationId xmlns:a16="http://schemas.microsoft.com/office/drawing/2014/main" id="{2A531238-59D0-49B3-820C-9622F526A7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7843" y="4505977"/>
              <a:ext cx="193964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56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7bp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74" name="Rectangle 377">
              <a:extLst>
                <a:ext uri="{FF2B5EF4-FFF2-40B4-BE49-F238E27FC236}">
                  <a16:creationId xmlns:a16="http://schemas.microsoft.com/office/drawing/2014/main" id="{9B3346CB-5D70-45BB-BECF-A258C99DC3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4218" y="4505977"/>
              <a:ext cx="179536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-</a:t>
              </a: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16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75" name="Rectangle 378">
              <a:extLst>
                <a:ext uri="{FF2B5EF4-FFF2-40B4-BE49-F238E27FC236}">
                  <a16:creationId xmlns:a16="http://schemas.microsoft.com/office/drawing/2014/main" id="{E5B961A9-7FB3-4778-9684-DC83DF87FB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7068" y="4513263"/>
              <a:ext cx="229230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4749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76" name="Rectangle 379">
              <a:extLst>
                <a:ext uri="{FF2B5EF4-FFF2-40B4-BE49-F238E27FC236}">
                  <a16:creationId xmlns:a16="http://schemas.microsoft.com/office/drawing/2014/main" id="{1F7C9F52-E460-4B7D-B50E-21062BAEAC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8868" y="4513263"/>
              <a:ext cx="193964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567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77" name="Rectangle 380">
              <a:extLst>
                <a:ext uri="{FF2B5EF4-FFF2-40B4-BE49-F238E27FC236}">
                  <a16:creationId xmlns:a16="http://schemas.microsoft.com/office/drawing/2014/main" id="{CA7259A5-1F8B-4FE4-9261-2EC7971DAC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44943" y="4513263"/>
              <a:ext cx="1586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60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78" name="Rectangle 381">
              <a:extLst>
                <a:ext uri="{FF2B5EF4-FFF2-40B4-BE49-F238E27FC236}">
                  <a16:creationId xmlns:a16="http://schemas.microsoft.com/office/drawing/2014/main" id="{836895D6-6CCA-405C-9361-09CF415FF6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17980" y="4513263"/>
              <a:ext cx="1234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4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79" name="Rectangle 382">
              <a:extLst>
                <a:ext uri="{FF2B5EF4-FFF2-40B4-BE49-F238E27FC236}">
                  <a16:creationId xmlns:a16="http://schemas.microsoft.com/office/drawing/2014/main" id="{1693AB82-6679-4DF2-BDD9-6E930D2EF4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9855" y="4591050"/>
              <a:ext cx="1586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rps19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80" name="Rectangle 383">
              <a:extLst>
                <a:ext uri="{FF2B5EF4-FFF2-40B4-BE49-F238E27FC236}">
                  <a16:creationId xmlns:a16="http://schemas.microsoft.com/office/drawing/2014/main" id="{3FF3389A-03E0-41AD-996C-BF7914C684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4192" y="4591050"/>
              <a:ext cx="163506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ψycf1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81" name="Rectangle 384">
              <a:extLst>
                <a:ext uri="{FF2B5EF4-FFF2-40B4-BE49-F238E27FC236}">
                  <a16:creationId xmlns:a16="http://schemas.microsoft.com/office/drawing/2014/main" id="{31F17757-FD01-4525-B22E-2DBBF569DC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3902" y="4591050"/>
              <a:ext cx="144270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ndhF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82" name="Rectangle 385">
              <a:extLst>
                <a:ext uri="{FF2B5EF4-FFF2-40B4-BE49-F238E27FC236}">
                  <a16:creationId xmlns:a16="http://schemas.microsoft.com/office/drawing/2014/main" id="{15091F52-54F7-4C95-AF0F-9B1E7AA5E4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7068" y="4591050"/>
              <a:ext cx="117020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ycf1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83" name="Rectangle 386">
              <a:extLst>
                <a:ext uri="{FF2B5EF4-FFF2-40B4-BE49-F238E27FC236}">
                  <a16:creationId xmlns:a16="http://schemas.microsoft.com/office/drawing/2014/main" id="{6B807E73-D5D2-4674-9323-3B19322F2B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10018" y="4591050"/>
              <a:ext cx="168316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latinLnBrk="0"/>
              <a:r>
                <a:rPr lang="ko-KR" altLang="ko-KR" sz="400" i="1" dirty="0">
                  <a:solidFill>
                    <a:srgbClr val="000000"/>
                  </a:solidFill>
                  <a:cs typeface="Arial" panose="020B0604020202020204" pitchFamily="34" charset="0"/>
                </a:rPr>
                <a:t>ψrps19</a:t>
              </a:r>
              <a:endParaRPr lang="ko-KR" altLang="ko-KR" sz="1600" dirty="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84" name="Rectangle 388">
              <a:extLst>
                <a:ext uri="{FF2B5EF4-FFF2-40B4-BE49-F238E27FC236}">
                  <a16:creationId xmlns:a16="http://schemas.microsoft.com/office/drawing/2014/main" id="{7773F7DC-0C51-412D-80EB-804A2EE971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60845" y="4591050"/>
              <a:ext cx="120226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trnH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85" name="Rectangle 389">
              <a:extLst>
                <a:ext uri="{FF2B5EF4-FFF2-40B4-BE49-F238E27FC236}">
                  <a16:creationId xmlns:a16="http://schemas.microsoft.com/office/drawing/2014/main" id="{81777BB2-BFAF-4E8D-A501-BB092FCFF5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5869" y="4691266"/>
              <a:ext cx="533800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Cynara</a:t>
              </a:r>
              <a:r>
                <a:rPr kumimoji="0" lang="ko-KR" altLang="ko-KR" sz="600" b="0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600" b="0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humilis</a:t>
              </a:r>
              <a:r>
                <a:rPr kumimoji="0" lang="ko-KR" altLang="ko-KR" sz="600" b="0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86" name="Rectangle 390">
              <a:extLst>
                <a:ext uri="{FF2B5EF4-FFF2-40B4-BE49-F238E27FC236}">
                  <a16:creationId xmlns:a16="http://schemas.microsoft.com/office/drawing/2014/main" id="{947F6470-EFEA-4D85-BF61-EF16350003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79269" y="4691266"/>
              <a:ext cx="423193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(</a:t>
              </a: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NC027113</a:t>
              </a: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)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87" name="Rectangle 391">
              <a:extLst>
                <a:ext uri="{FF2B5EF4-FFF2-40B4-BE49-F238E27FC236}">
                  <a16:creationId xmlns:a16="http://schemas.microsoft.com/office/drawing/2014/main" id="{21381C10-FE8D-45FB-B689-1ABFB0CB75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4530" y="4681538"/>
              <a:ext cx="537006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LSC : 83622 bp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88" name="Rectangle 392">
              <a:extLst>
                <a:ext uri="{FF2B5EF4-FFF2-40B4-BE49-F238E27FC236}">
                  <a16:creationId xmlns:a16="http://schemas.microsoft.com/office/drawing/2014/main" id="{15A31C9E-5F09-4BB4-AD7D-02F5A90722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1218" y="4681538"/>
              <a:ext cx="506549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IR</a:t>
              </a:r>
              <a:r>
                <a:rPr kumimoji="0" lang="en-US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a</a:t>
              </a: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: 25156 </a:t>
              </a:r>
              <a:r>
                <a:rPr kumimoji="0" lang="ko-KR" altLang="ko-KR" sz="6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89" name="Rectangle 393">
              <a:extLst>
                <a:ext uri="{FF2B5EF4-FFF2-40B4-BE49-F238E27FC236}">
                  <a16:creationId xmlns:a16="http://schemas.microsoft.com/office/drawing/2014/main" id="{8CB96564-5051-45F1-A2F9-B42D62372E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6818" y="4681538"/>
              <a:ext cx="545021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SSC : 18651 bp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90" name="Rectangle 394">
              <a:extLst>
                <a:ext uri="{FF2B5EF4-FFF2-40B4-BE49-F238E27FC236}">
                  <a16:creationId xmlns:a16="http://schemas.microsoft.com/office/drawing/2014/main" id="{45827A56-C042-4FD0-86E2-CE3EACD952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73393" y="4681538"/>
              <a:ext cx="506549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IR</a:t>
              </a:r>
              <a:r>
                <a:rPr kumimoji="0" lang="en-US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</a:t>
              </a: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: 25156 </a:t>
              </a:r>
              <a:r>
                <a:rPr kumimoji="0" lang="ko-KR" altLang="ko-KR" sz="6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91" name="Rectangle 395">
              <a:extLst>
                <a:ext uri="{FF2B5EF4-FFF2-40B4-BE49-F238E27FC236}">
                  <a16:creationId xmlns:a16="http://schemas.microsoft.com/office/drawing/2014/main" id="{982F0DD3-1B51-4621-AF37-5BC805C0E4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27555" y="4681538"/>
              <a:ext cx="15068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LSC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92" name="Rectangle 396">
              <a:extLst>
                <a:ext uri="{FF2B5EF4-FFF2-40B4-BE49-F238E27FC236}">
                  <a16:creationId xmlns:a16="http://schemas.microsoft.com/office/drawing/2014/main" id="{C8E2AB15-72D4-4470-8C86-5867E4C69A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9855" y="4821238"/>
              <a:ext cx="193964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217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93" name="Rectangle 397">
              <a:extLst>
                <a:ext uri="{FF2B5EF4-FFF2-40B4-BE49-F238E27FC236}">
                  <a16:creationId xmlns:a16="http://schemas.microsoft.com/office/drawing/2014/main" id="{5381D9C6-7363-4DA1-BA9E-814BFE08EE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7505" y="4821238"/>
              <a:ext cx="1586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62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94" name="Rectangle 398">
              <a:extLst>
                <a:ext uri="{FF2B5EF4-FFF2-40B4-BE49-F238E27FC236}">
                  <a16:creationId xmlns:a16="http://schemas.microsoft.com/office/drawing/2014/main" id="{DC5FF6A5-94B2-469B-9DC3-A59B861B6B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7843" y="4821238"/>
              <a:ext cx="193964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472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95" name="Rectangle 399">
              <a:extLst>
                <a:ext uri="{FF2B5EF4-FFF2-40B4-BE49-F238E27FC236}">
                  <a16:creationId xmlns:a16="http://schemas.microsoft.com/office/drawing/2014/main" id="{42AA7CB3-E64A-4D91-A78D-7E7151DA7B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4218" y="4821238"/>
              <a:ext cx="1234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4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96" name="Rectangle 400">
              <a:extLst>
                <a:ext uri="{FF2B5EF4-FFF2-40B4-BE49-F238E27FC236}">
                  <a16:creationId xmlns:a16="http://schemas.microsoft.com/office/drawing/2014/main" id="{77E4DB58-1AFC-442C-817A-02DB96B0F3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7068" y="4821238"/>
              <a:ext cx="229230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4544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97" name="Rectangle 401">
              <a:extLst>
                <a:ext uri="{FF2B5EF4-FFF2-40B4-BE49-F238E27FC236}">
                  <a16:creationId xmlns:a16="http://schemas.microsoft.com/office/drawing/2014/main" id="{E809036F-652C-4685-AA4F-E4F93C3570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8868" y="4821238"/>
              <a:ext cx="193964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472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98" name="Rectangle 402">
              <a:extLst>
                <a:ext uri="{FF2B5EF4-FFF2-40B4-BE49-F238E27FC236}">
                  <a16:creationId xmlns:a16="http://schemas.microsoft.com/office/drawing/2014/main" id="{355F2DDB-6F12-49FC-9291-495F3B911A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44943" y="4821238"/>
              <a:ext cx="1586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62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99" name="Rectangle 403">
              <a:extLst>
                <a:ext uri="{FF2B5EF4-FFF2-40B4-BE49-F238E27FC236}">
                  <a16:creationId xmlns:a16="http://schemas.microsoft.com/office/drawing/2014/main" id="{244EE8D2-63C9-44F1-81CD-ADC09D3A69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17980" y="4821238"/>
              <a:ext cx="1586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10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00" name="Rectangle 404">
              <a:extLst>
                <a:ext uri="{FF2B5EF4-FFF2-40B4-BE49-F238E27FC236}">
                  <a16:creationId xmlns:a16="http://schemas.microsoft.com/office/drawing/2014/main" id="{DBE6A126-D5C6-4EFB-A124-8664C75A36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9855" y="4900613"/>
              <a:ext cx="1586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rps19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16" name="Rectangle 406">
              <a:extLst>
                <a:ext uri="{FF2B5EF4-FFF2-40B4-BE49-F238E27FC236}">
                  <a16:creationId xmlns:a16="http://schemas.microsoft.com/office/drawing/2014/main" id="{01BA7C63-933F-45B8-9E1D-1B6B93D3D6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3718" y="4900613"/>
              <a:ext cx="163513" cy="76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ψycf1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17" name="Rectangle 407">
              <a:extLst>
                <a:ext uri="{FF2B5EF4-FFF2-40B4-BE49-F238E27FC236}">
                  <a16:creationId xmlns:a16="http://schemas.microsoft.com/office/drawing/2014/main" id="{73AD66E5-851C-4520-869E-54690386D3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8668" y="4900613"/>
              <a:ext cx="144463" cy="76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ndhF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18" name="Rectangle 408">
              <a:extLst>
                <a:ext uri="{FF2B5EF4-FFF2-40B4-BE49-F238E27FC236}">
                  <a16:creationId xmlns:a16="http://schemas.microsoft.com/office/drawing/2014/main" id="{01760C78-76D9-452E-94E9-75FCCD8E25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35168" y="4900613"/>
              <a:ext cx="117475" cy="76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ycf1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19" name="Rectangle 409">
              <a:extLst>
                <a:ext uri="{FF2B5EF4-FFF2-40B4-BE49-F238E27FC236}">
                  <a16:creationId xmlns:a16="http://schemas.microsoft.com/office/drawing/2014/main" id="{506DABA8-A289-4719-9A41-ABE13D9C3C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10018" y="4900613"/>
              <a:ext cx="168275" cy="61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latinLnBrk="0"/>
              <a:r>
                <a:rPr lang="ko-KR" altLang="ko-KR" sz="400" i="1" dirty="0">
                  <a:solidFill>
                    <a:srgbClr val="000000"/>
                  </a:solidFill>
                  <a:cs typeface="Arial" panose="020B0604020202020204" pitchFamily="34" charset="0"/>
                </a:rPr>
                <a:t>ψrps19</a:t>
              </a:r>
              <a:endParaRPr lang="ko-KR" altLang="ko-KR" sz="1600" dirty="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20" name="Rectangle 411">
              <a:extLst>
                <a:ext uri="{FF2B5EF4-FFF2-40B4-BE49-F238E27FC236}">
                  <a16:creationId xmlns:a16="http://schemas.microsoft.com/office/drawing/2014/main" id="{C0872B8D-6EB7-4685-A6D6-FB9FA784A0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84655" y="4900613"/>
              <a:ext cx="120650" cy="76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trnH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21" name="Rectangle 412">
              <a:extLst>
                <a:ext uri="{FF2B5EF4-FFF2-40B4-BE49-F238E27FC236}">
                  <a16:creationId xmlns:a16="http://schemas.microsoft.com/office/drawing/2014/main" id="{7ECF3E5A-6FE0-48A4-9270-C43A715EC5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806" y="4999241"/>
              <a:ext cx="371475" cy="92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Cichorieae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22" name="Rectangle 413">
              <a:extLst>
                <a:ext uri="{FF2B5EF4-FFF2-40B4-BE49-F238E27FC236}">
                  <a16:creationId xmlns:a16="http://schemas.microsoft.com/office/drawing/2014/main" id="{F68E2477-0D5A-4B3D-9AB5-35CF18DAC6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5869" y="4999241"/>
              <a:ext cx="636588" cy="92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Cichorium intybus 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23" name="Rectangle 414">
              <a:extLst>
                <a:ext uri="{FF2B5EF4-FFF2-40B4-BE49-F238E27FC236}">
                  <a16:creationId xmlns:a16="http://schemas.microsoft.com/office/drawing/2014/main" id="{72AEFEF0-A855-400A-B0D6-1F22AD2704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1981" y="4999241"/>
              <a:ext cx="423863" cy="92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(</a:t>
              </a: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NC043842</a:t>
              </a: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)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24" name="Rectangle 415">
              <a:extLst>
                <a:ext uri="{FF2B5EF4-FFF2-40B4-BE49-F238E27FC236}">
                  <a16:creationId xmlns:a16="http://schemas.microsoft.com/office/drawing/2014/main" id="{BCDB1BAF-B0AD-4907-89CD-DC01A6C08A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4530" y="4989513"/>
              <a:ext cx="536575" cy="92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LSC : 84232 bp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25" name="Rectangle 416">
              <a:extLst>
                <a:ext uri="{FF2B5EF4-FFF2-40B4-BE49-F238E27FC236}">
                  <a16:creationId xmlns:a16="http://schemas.microsoft.com/office/drawing/2014/main" id="{3721FB6B-C0C1-44C9-8B89-9F7EDE1797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1218" y="4989513"/>
              <a:ext cx="506413" cy="92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IR</a:t>
              </a:r>
              <a:r>
                <a:rPr kumimoji="0" lang="en-US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a</a:t>
              </a: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: 25091 </a:t>
              </a:r>
              <a:r>
                <a:rPr kumimoji="0" lang="ko-KR" altLang="ko-KR" sz="6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26" name="Rectangle 417">
              <a:extLst>
                <a:ext uri="{FF2B5EF4-FFF2-40B4-BE49-F238E27FC236}">
                  <a16:creationId xmlns:a16="http://schemas.microsoft.com/office/drawing/2014/main" id="{30AA7E1E-E137-43A9-BB90-C80C92C676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6818" y="4989513"/>
              <a:ext cx="544513" cy="92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SSC : 18561 bp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27" name="Rectangle 418">
              <a:extLst>
                <a:ext uri="{FF2B5EF4-FFF2-40B4-BE49-F238E27FC236}">
                  <a16:creationId xmlns:a16="http://schemas.microsoft.com/office/drawing/2014/main" id="{1416BBA3-3D02-4636-A1C7-35828405A8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73393" y="4989513"/>
              <a:ext cx="506413" cy="92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IR</a:t>
              </a:r>
              <a:r>
                <a:rPr kumimoji="0" lang="en-US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</a:t>
              </a: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: 25091 </a:t>
              </a:r>
              <a:r>
                <a:rPr kumimoji="0" lang="ko-KR" altLang="ko-KR" sz="6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28" name="Rectangle 419">
              <a:extLst>
                <a:ext uri="{FF2B5EF4-FFF2-40B4-BE49-F238E27FC236}">
                  <a16:creationId xmlns:a16="http://schemas.microsoft.com/office/drawing/2014/main" id="{7A93EAE1-1A59-486B-B757-8BE8072A6B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27555" y="4989513"/>
              <a:ext cx="150813" cy="92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LSC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29" name="Rectangle 420">
              <a:extLst>
                <a:ext uri="{FF2B5EF4-FFF2-40B4-BE49-F238E27FC236}">
                  <a16:creationId xmlns:a16="http://schemas.microsoft.com/office/drawing/2014/main" id="{297C2D76-D404-4EA8-B8F6-E2D2CE7B45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9855" y="5130800"/>
              <a:ext cx="193964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217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30" name="Rectangle 421">
              <a:extLst>
                <a:ext uri="{FF2B5EF4-FFF2-40B4-BE49-F238E27FC236}">
                  <a16:creationId xmlns:a16="http://schemas.microsoft.com/office/drawing/2014/main" id="{13127CEF-B585-42E6-ABA3-8CFCAE9020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7505" y="5130800"/>
              <a:ext cx="1586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62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31" name="Rectangle 422">
              <a:extLst>
                <a:ext uri="{FF2B5EF4-FFF2-40B4-BE49-F238E27FC236}">
                  <a16:creationId xmlns:a16="http://schemas.microsoft.com/office/drawing/2014/main" id="{FE976788-C698-439D-A90A-A8BEF8826A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7843" y="5130800"/>
              <a:ext cx="193964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567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32" name="Rectangle 423">
              <a:extLst>
                <a:ext uri="{FF2B5EF4-FFF2-40B4-BE49-F238E27FC236}">
                  <a16:creationId xmlns:a16="http://schemas.microsoft.com/office/drawing/2014/main" id="{A4A5164C-3641-4234-B494-7C8FA38C5B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4218" y="5130800"/>
              <a:ext cx="1586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13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33" name="Rectangle 424">
              <a:extLst>
                <a:ext uri="{FF2B5EF4-FFF2-40B4-BE49-F238E27FC236}">
                  <a16:creationId xmlns:a16="http://schemas.microsoft.com/office/drawing/2014/main" id="{57344231-EE4F-48A0-A29D-6CB6DA9C81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7068" y="5130800"/>
              <a:ext cx="229230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4512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34" name="Rectangle 425">
              <a:extLst>
                <a:ext uri="{FF2B5EF4-FFF2-40B4-BE49-F238E27FC236}">
                  <a16:creationId xmlns:a16="http://schemas.microsoft.com/office/drawing/2014/main" id="{DEED12CB-9D27-45FD-9F84-CFFAF2AFD1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8868" y="5130800"/>
              <a:ext cx="193964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567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35" name="Rectangle 426">
              <a:extLst>
                <a:ext uri="{FF2B5EF4-FFF2-40B4-BE49-F238E27FC236}">
                  <a16:creationId xmlns:a16="http://schemas.microsoft.com/office/drawing/2014/main" id="{BE60067B-97B1-4473-84E9-9BE241BA3F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44943" y="5130800"/>
              <a:ext cx="1586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62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36" name="Rectangle 427">
              <a:extLst>
                <a:ext uri="{FF2B5EF4-FFF2-40B4-BE49-F238E27FC236}">
                  <a16:creationId xmlns:a16="http://schemas.microsoft.com/office/drawing/2014/main" id="{E4FE5533-6D93-40D7-AC2E-26C3BE569F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17980" y="5130800"/>
              <a:ext cx="1234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6</a:t>
              </a:r>
              <a:r>
                <a:rPr kumimoji="0" lang="en-US" altLang="ko-KR" sz="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37" name="Rectangle 428">
              <a:extLst>
                <a:ext uri="{FF2B5EF4-FFF2-40B4-BE49-F238E27FC236}">
                  <a16:creationId xmlns:a16="http://schemas.microsoft.com/office/drawing/2014/main" id="{10C7D66D-1B75-4D29-B53E-ABBFB10537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9855" y="5208588"/>
              <a:ext cx="158750" cy="76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rps19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38" name="Rectangle 429">
              <a:extLst>
                <a:ext uri="{FF2B5EF4-FFF2-40B4-BE49-F238E27FC236}">
                  <a16:creationId xmlns:a16="http://schemas.microsoft.com/office/drawing/2014/main" id="{43D4E8C6-4D3A-407E-B81D-6AB90FEB46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3718" y="5208588"/>
              <a:ext cx="163513" cy="76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ψycf1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39" name="Rectangle 430">
              <a:extLst>
                <a:ext uri="{FF2B5EF4-FFF2-40B4-BE49-F238E27FC236}">
                  <a16:creationId xmlns:a16="http://schemas.microsoft.com/office/drawing/2014/main" id="{B505AF5C-ECC5-44FB-ACE5-474EB646FA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38193" y="5208588"/>
              <a:ext cx="144463" cy="76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ndhF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40" name="Rectangle 431">
              <a:extLst>
                <a:ext uri="{FF2B5EF4-FFF2-40B4-BE49-F238E27FC236}">
                  <a16:creationId xmlns:a16="http://schemas.microsoft.com/office/drawing/2014/main" id="{ED05DCAA-0BF9-4F49-8980-85C12D26D0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7068" y="5208588"/>
              <a:ext cx="117475" cy="76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ycf1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41" name="Rectangle 432">
              <a:extLst>
                <a:ext uri="{FF2B5EF4-FFF2-40B4-BE49-F238E27FC236}">
                  <a16:creationId xmlns:a16="http://schemas.microsoft.com/office/drawing/2014/main" id="{4B33FA71-891F-416B-8044-E718F6040E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10018" y="5208588"/>
              <a:ext cx="168275" cy="61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latinLnBrk="0"/>
              <a:r>
                <a:rPr lang="ko-KR" altLang="ko-KR" sz="400" i="1" dirty="0">
                  <a:solidFill>
                    <a:srgbClr val="000000"/>
                  </a:solidFill>
                  <a:cs typeface="Arial" panose="020B0604020202020204" pitchFamily="34" charset="0"/>
                </a:rPr>
                <a:t>ψrps19</a:t>
              </a:r>
              <a:endParaRPr lang="ko-KR" altLang="ko-KR" sz="1600" dirty="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42" name="Rectangle 434">
              <a:extLst>
                <a:ext uri="{FF2B5EF4-FFF2-40B4-BE49-F238E27FC236}">
                  <a16:creationId xmlns:a16="http://schemas.microsoft.com/office/drawing/2014/main" id="{CAE41897-0675-4A06-97C7-2968839545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84655" y="5208588"/>
              <a:ext cx="120650" cy="76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5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trnH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43" name="Rectangle 435">
              <a:extLst>
                <a:ext uri="{FF2B5EF4-FFF2-40B4-BE49-F238E27FC236}">
                  <a16:creationId xmlns:a16="http://schemas.microsoft.com/office/drawing/2014/main" id="{5313D951-0599-4BE6-8CEC-8FF1BC9E92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806" y="5308803"/>
              <a:ext cx="454025" cy="92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Senecioneae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44" name="Rectangle 436">
              <a:extLst>
                <a:ext uri="{FF2B5EF4-FFF2-40B4-BE49-F238E27FC236}">
                  <a16:creationId xmlns:a16="http://schemas.microsoft.com/office/drawing/2014/main" id="{B9780F06-1009-4174-94DE-2A8B1AB6DA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5869" y="5308803"/>
              <a:ext cx="998538" cy="92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Dendrosenecio battiscombei 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45" name="Rectangle 437">
              <a:extLst>
                <a:ext uri="{FF2B5EF4-FFF2-40B4-BE49-F238E27FC236}">
                  <a16:creationId xmlns:a16="http://schemas.microsoft.com/office/drawing/2014/main" id="{B4EF8228-5360-4EB3-91E6-7379473409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39644" y="5308803"/>
              <a:ext cx="423863" cy="92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(</a:t>
              </a: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NC036833</a:t>
              </a: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)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46" name="Rectangle 438">
              <a:extLst>
                <a:ext uri="{FF2B5EF4-FFF2-40B4-BE49-F238E27FC236}">
                  <a16:creationId xmlns:a16="http://schemas.microsoft.com/office/drawing/2014/main" id="{6B9FFCF6-5E09-4C6D-A3E2-CC8343408E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4530" y="5299075"/>
              <a:ext cx="536575" cy="92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LSC : 83368 bp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47" name="Rectangle 439">
              <a:extLst>
                <a:ext uri="{FF2B5EF4-FFF2-40B4-BE49-F238E27FC236}">
                  <a16:creationId xmlns:a16="http://schemas.microsoft.com/office/drawing/2014/main" id="{D06B4706-1B52-47EE-BFEC-B45F1758EC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1218" y="5299075"/>
              <a:ext cx="506413" cy="92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IR</a:t>
              </a:r>
              <a:r>
                <a:rPr kumimoji="0" lang="en-US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a</a:t>
              </a: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: 24713 </a:t>
              </a:r>
              <a:r>
                <a:rPr kumimoji="0" lang="ko-KR" altLang="ko-KR" sz="6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48" name="Rectangle 440">
              <a:extLst>
                <a:ext uri="{FF2B5EF4-FFF2-40B4-BE49-F238E27FC236}">
                  <a16:creationId xmlns:a16="http://schemas.microsoft.com/office/drawing/2014/main" id="{2C7A030F-575C-4479-9E4F-943DC13AE2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6818" y="5299075"/>
              <a:ext cx="544513" cy="92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SSC : 17762 bp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49" name="Rectangle 441">
              <a:extLst>
                <a:ext uri="{FF2B5EF4-FFF2-40B4-BE49-F238E27FC236}">
                  <a16:creationId xmlns:a16="http://schemas.microsoft.com/office/drawing/2014/main" id="{FAA86042-615E-46B0-813E-FE70C06E2D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73393" y="5299075"/>
              <a:ext cx="506413" cy="92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IR</a:t>
              </a:r>
              <a:r>
                <a:rPr kumimoji="0" lang="en-US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</a:t>
              </a: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kumimoji="0" lang="ko-KR" altLang="ko-K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: 24713 </a:t>
              </a:r>
              <a:r>
                <a:rPr kumimoji="0" lang="ko-KR" altLang="ko-KR" sz="6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bp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50" name="Rectangle 442">
              <a:extLst>
                <a:ext uri="{FF2B5EF4-FFF2-40B4-BE49-F238E27FC236}">
                  <a16:creationId xmlns:a16="http://schemas.microsoft.com/office/drawing/2014/main" id="{7D87C5E3-1D36-4836-8E1C-989C121703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27555" y="5299075"/>
              <a:ext cx="150813" cy="92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맑은 고딕" panose="020B0503020000020004" pitchFamily="50" charset="-127"/>
                  <a:cs typeface="Arial" panose="020B0604020202020204" pitchFamily="34" charset="0"/>
                </a:rPr>
                <a:t>LSC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51" name="Rectangle 443">
              <a:extLst>
                <a:ext uri="{FF2B5EF4-FFF2-40B4-BE49-F238E27FC236}">
                  <a16:creationId xmlns:a16="http://schemas.microsoft.com/office/drawing/2014/main" id="{45F2461D-8FF6-48D1-AE4C-06177D58FA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043" y="1419225"/>
              <a:ext cx="4763" cy="1635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2" name="Rectangle 444">
              <a:extLst>
                <a:ext uri="{FF2B5EF4-FFF2-40B4-BE49-F238E27FC236}">
                  <a16:creationId xmlns:a16="http://schemas.microsoft.com/office/drawing/2014/main" id="{E18E9C37-324A-4FF5-B39C-BC03706DA6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8343" y="1419225"/>
              <a:ext cx="4763" cy="1635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3" name="Rectangle 445">
              <a:extLst>
                <a:ext uri="{FF2B5EF4-FFF2-40B4-BE49-F238E27FC236}">
                  <a16:creationId xmlns:a16="http://schemas.microsoft.com/office/drawing/2014/main" id="{E3276767-A318-4101-B8C3-E78383E277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1405" y="1419225"/>
              <a:ext cx="6350" cy="1635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4" name="Rectangle 446">
              <a:extLst>
                <a:ext uri="{FF2B5EF4-FFF2-40B4-BE49-F238E27FC236}">
                  <a16:creationId xmlns:a16="http://schemas.microsoft.com/office/drawing/2014/main" id="{240DEB82-86A0-4CBA-BCCF-731274F530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0518" y="1419225"/>
              <a:ext cx="6350" cy="1635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5" name="Line 447">
              <a:extLst>
                <a:ext uri="{FF2B5EF4-FFF2-40B4-BE49-F238E27FC236}">
                  <a16:creationId xmlns:a16="http://schemas.microsoft.com/office/drawing/2014/main" id="{9D977ACA-E609-4501-A94E-DEDC2C6C82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30043" y="1587500"/>
              <a:ext cx="0" cy="1127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6" name="Rectangle 448">
              <a:extLst>
                <a:ext uri="{FF2B5EF4-FFF2-40B4-BE49-F238E27FC236}">
                  <a16:creationId xmlns:a16="http://schemas.microsoft.com/office/drawing/2014/main" id="{5C08AA21-F411-49C9-A27C-C5719673B4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043" y="1587500"/>
              <a:ext cx="4763" cy="1127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7" name="Line 449">
              <a:extLst>
                <a:ext uri="{FF2B5EF4-FFF2-40B4-BE49-F238E27FC236}">
                  <a16:creationId xmlns:a16="http://schemas.microsoft.com/office/drawing/2014/main" id="{435BAE75-CA44-48BF-B4D9-5C2777C3F7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68343" y="1587500"/>
              <a:ext cx="0" cy="1127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8" name="Rectangle 450">
              <a:extLst>
                <a:ext uri="{FF2B5EF4-FFF2-40B4-BE49-F238E27FC236}">
                  <a16:creationId xmlns:a16="http://schemas.microsoft.com/office/drawing/2014/main" id="{BFFA1324-E60E-4099-BE85-AE7A5B2B09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8343" y="1587500"/>
              <a:ext cx="4763" cy="1127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9" name="Line 451">
              <a:extLst>
                <a:ext uri="{FF2B5EF4-FFF2-40B4-BE49-F238E27FC236}">
                  <a16:creationId xmlns:a16="http://schemas.microsoft.com/office/drawing/2014/main" id="{AAEBD83A-8611-4C95-ACEC-C0FDF1EE44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11405" y="1587500"/>
              <a:ext cx="0" cy="1127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0" name="Rectangle 452">
              <a:extLst>
                <a:ext uri="{FF2B5EF4-FFF2-40B4-BE49-F238E27FC236}">
                  <a16:creationId xmlns:a16="http://schemas.microsoft.com/office/drawing/2014/main" id="{7DFD2B43-5EA5-47FE-B760-51C4D081C7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1405" y="1587500"/>
              <a:ext cx="6350" cy="1127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1" name="Line 453">
              <a:extLst>
                <a:ext uri="{FF2B5EF4-FFF2-40B4-BE49-F238E27FC236}">
                  <a16:creationId xmlns:a16="http://schemas.microsoft.com/office/drawing/2014/main" id="{B10D4056-137A-46BD-832F-E7A6BD5F1E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00518" y="1587500"/>
              <a:ext cx="0" cy="1127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2" name="Rectangle 454">
              <a:extLst>
                <a:ext uri="{FF2B5EF4-FFF2-40B4-BE49-F238E27FC236}">
                  <a16:creationId xmlns:a16="http://schemas.microsoft.com/office/drawing/2014/main" id="{47874C57-F3EE-4650-A2CF-64238DC1BA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0518" y="1587500"/>
              <a:ext cx="6350" cy="1127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3" name="Line 455">
              <a:extLst>
                <a:ext uri="{FF2B5EF4-FFF2-40B4-BE49-F238E27FC236}">
                  <a16:creationId xmlns:a16="http://schemas.microsoft.com/office/drawing/2014/main" id="{32798881-4F20-49FD-8F0F-3D2F255C08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18793" y="1582738"/>
              <a:ext cx="0" cy="1174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4" name="Rectangle 456">
              <a:extLst>
                <a:ext uri="{FF2B5EF4-FFF2-40B4-BE49-F238E27FC236}">
                  <a16:creationId xmlns:a16="http://schemas.microsoft.com/office/drawing/2014/main" id="{BAE07D3C-DFB8-49B8-875C-7986300F2F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8793" y="1582738"/>
              <a:ext cx="6350" cy="11747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5" name="Rectangle 457">
              <a:extLst>
                <a:ext uri="{FF2B5EF4-FFF2-40B4-BE49-F238E27FC236}">
                  <a16:creationId xmlns:a16="http://schemas.microsoft.com/office/drawing/2014/main" id="{70EAF831-CCAA-4F71-B3B2-721AF338DD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043" y="1700213"/>
              <a:ext cx="4763" cy="1905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6" name="Rectangle 458">
              <a:extLst>
                <a:ext uri="{FF2B5EF4-FFF2-40B4-BE49-F238E27FC236}">
                  <a16:creationId xmlns:a16="http://schemas.microsoft.com/office/drawing/2014/main" id="{F9B463E4-C33E-412B-A983-0605183726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8343" y="1700213"/>
              <a:ext cx="4763" cy="1905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7" name="Rectangle 459">
              <a:extLst>
                <a:ext uri="{FF2B5EF4-FFF2-40B4-BE49-F238E27FC236}">
                  <a16:creationId xmlns:a16="http://schemas.microsoft.com/office/drawing/2014/main" id="{82F5941B-544C-4342-95B5-8CFA51662A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1405" y="1700213"/>
              <a:ext cx="6350" cy="1905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8" name="Rectangle 460">
              <a:extLst>
                <a:ext uri="{FF2B5EF4-FFF2-40B4-BE49-F238E27FC236}">
                  <a16:creationId xmlns:a16="http://schemas.microsoft.com/office/drawing/2014/main" id="{D4F2A446-00A7-43B5-A45E-BA8D10AFBF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0518" y="1700213"/>
              <a:ext cx="6350" cy="1905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9" name="Line 461">
              <a:extLst>
                <a:ext uri="{FF2B5EF4-FFF2-40B4-BE49-F238E27FC236}">
                  <a16:creationId xmlns:a16="http://schemas.microsoft.com/office/drawing/2014/main" id="{36869EFB-8EF9-437C-AE00-90EF0B1651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75205" y="1587500"/>
              <a:ext cx="0" cy="1127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0" name="Rectangle 462">
              <a:extLst>
                <a:ext uri="{FF2B5EF4-FFF2-40B4-BE49-F238E27FC236}">
                  <a16:creationId xmlns:a16="http://schemas.microsoft.com/office/drawing/2014/main" id="{55756E03-F9E0-416E-AD2B-B4873D31B8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75205" y="1587500"/>
              <a:ext cx="4763" cy="1127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1" name="Line 463">
              <a:extLst>
                <a:ext uri="{FF2B5EF4-FFF2-40B4-BE49-F238E27FC236}">
                  <a16:creationId xmlns:a16="http://schemas.microsoft.com/office/drawing/2014/main" id="{E74FE1DE-13C0-445F-A023-4DED2ADFF6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30043" y="1897063"/>
              <a:ext cx="0" cy="1111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2" name="Rectangle 464">
              <a:extLst>
                <a:ext uri="{FF2B5EF4-FFF2-40B4-BE49-F238E27FC236}">
                  <a16:creationId xmlns:a16="http://schemas.microsoft.com/office/drawing/2014/main" id="{3B350E24-9BCE-4D20-A710-9816313034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043" y="1897063"/>
              <a:ext cx="4763" cy="111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3" name="Line 465">
              <a:extLst>
                <a:ext uri="{FF2B5EF4-FFF2-40B4-BE49-F238E27FC236}">
                  <a16:creationId xmlns:a16="http://schemas.microsoft.com/office/drawing/2014/main" id="{5E2B4D53-F995-481E-B2F5-8A927602E8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68343" y="1897063"/>
              <a:ext cx="0" cy="1111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4" name="Rectangle 466">
              <a:extLst>
                <a:ext uri="{FF2B5EF4-FFF2-40B4-BE49-F238E27FC236}">
                  <a16:creationId xmlns:a16="http://schemas.microsoft.com/office/drawing/2014/main" id="{D4E3B7DD-1E6E-48B5-A4E9-94016D2CB2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8343" y="1897063"/>
              <a:ext cx="4763" cy="111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5" name="Line 467">
              <a:extLst>
                <a:ext uri="{FF2B5EF4-FFF2-40B4-BE49-F238E27FC236}">
                  <a16:creationId xmlns:a16="http://schemas.microsoft.com/office/drawing/2014/main" id="{E8D66529-48AA-43FA-B884-825FEFCF96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11405" y="1897063"/>
              <a:ext cx="0" cy="1111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6" name="Rectangle 468">
              <a:extLst>
                <a:ext uri="{FF2B5EF4-FFF2-40B4-BE49-F238E27FC236}">
                  <a16:creationId xmlns:a16="http://schemas.microsoft.com/office/drawing/2014/main" id="{73C1813A-011D-459D-886A-C25615ADE2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1405" y="1897063"/>
              <a:ext cx="6350" cy="111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7" name="Line 469">
              <a:extLst>
                <a:ext uri="{FF2B5EF4-FFF2-40B4-BE49-F238E27FC236}">
                  <a16:creationId xmlns:a16="http://schemas.microsoft.com/office/drawing/2014/main" id="{15973253-049D-4089-AA4F-2DBA9372C2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00518" y="1897063"/>
              <a:ext cx="0" cy="1111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8" name="Rectangle 470">
              <a:extLst>
                <a:ext uri="{FF2B5EF4-FFF2-40B4-BE49-F238E27FC236}">
                  <a16:creationId xmlns:a16="http://schemas.microsoft.com/office/drawing/2014/main" id="{7396F163-2D4A-4264-8E6E-4924212263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0518" y="1897063"/>
              <a:ext cx="6350" cy="111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9" name="Line 471">
              <a:extLst>
                <a:ext uri="{FF2B5EF4-FFF2-40B4-BE49-F238E27FC236}">
                  <a16:creationId xmlns:a16="http://schemas.microsoft.com/office/drawing/2014/main" id="{21093304-96E2-4A31-AA5D-67F1388EFE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18793" y="1890713"/>
              <a:ext cx="0" cy="1174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0" name="Rectangle 472">
              <a:extLst>
                <a:ext uri="{FF2B5EF4-FFF2-40B4-BE49-F238E27FC236}">
                  <a16:creationId xmlns:a16="http://schemas.microsoft.com/office/drawing/2014/main" id="{53D12470-E406-4056-9DEB-AF83212899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8793" y="1890713"/>
              <a:ext cx="6350" cy="11747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1" name="Rectangle 473">
              <a:extLst>
                <a:ext uri="{FF2B5EF4-FFF2-40B4-BE49-F238E27FC236}">
                  <a16:creationId xmlns:a16="http://schemas.microsoft.com/office/drawing/2014/main" id="{433FB198-F95B-4283-8E0C-543797F405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043" y="2008188"/>
              <a:ext cx="4763" cy="19208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2" name="Rectangle 474">
              <a:extLst>
                <a:ext uri="{FF2B5EF4-FFF2-40B4-BE49-F238E27FC236}">
                  <a16:creationId xmlns:a16="http://schemas.microsoft.com/office/drawing/2014/main" id="{B980DF08-8159-4AAE-AB9C-C291709683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8343" y="2008188"/>
              <a:ext cx="4763" cy="19208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3" name="Rectangle 475">
              <a:extLst>
                <a:ext uri="{FF2B5EF4-FFF2-40B4-BE49-F238E27FC236}">
                  <a16:creationId xmlns:a16="http://schemas.microsoft.com/office/drawing/2014/main" id="{9F6E53EC-15EA-42F3-A596-96317E9218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1405" y="2008188"/>
              <a:ext cx="6350" cy="19208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4" name="Rectangle 476">
              <a:extLst>
                <a:ext uri="{FF2B5EF4-FFF2-40B4-BE49-F238E27FC236}">
                  <a16:creationId xmlns:a16="http://schemas.microsoft.com/office/drawing/2014/main" id="{CBB1D1E9-3223-4887-B419-42AFAA32EC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0518" y="2008188"/>
              <a:ext cx="6350" cy="19208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5" name="Line 477">
              <a:extLst>
                <a:ext uri="{FF2B5EF4-FFF2-40B4-BE49-F238E27FC236}">
                  <a16:creationId xmlns:a16="http://schemas.microsoft.com/office/drawing/2014/main" id="{62488DB8-C8EC-42C8-A352-3477065276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75205" y="1897063"/>
              <a:ext cx="0" cy="1111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6" name="Rectangle 478">
              <a:extLst>
                <a:ext uri="{FF2B5EF4-FFF2-40B4-BE49-F238E27FC236}">
                  <a16:creationId xmlns:a16="http://schemas.microsoft.com/office/drawing/2014/main" id="{6E9493C2-162A-45DA-B7AE-D978EEAD91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75205" y="1897063"/>
              <a:ext cx="4763" cy="111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7" name="Line 479">
              <a:extLst>
                <a:ext uri="{FF2B5EF4-FFF2-40B4-BE49-F238E27FC236}">
                  <a16:creationId xmlns:a16="http://schemas.microsoft.com/office/drawing/2014/main" id="{02AD1CEF-A3F1-4BE6-8CBD-824D763532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30043" y="2205038"/>
              <a:ext cx="0" cy="1127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8" name="Rectangle 480">
              <a:extLst>
                <a:ext uri="{FF2B5EF4-FFF2-40B4-BE49-F238E27FC236}">
                  <a16:creationId xmlns:a16="http://schemas.microsoft.com/office/drawing/2014/main" id="{141074A7-0367-4D24-A090-64D428BD22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043" y="2205038"/>
              <a:ext cx="4763" cy="1127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9" name="Line 481">
              <a:extLst>
                <a:ext uri="{FF2B5EF4-FFF2-40B4-BE49-F238E27FC236}">
                  <a16:creationId xmlns:a16="http://schemas.microsoft.com/office/drawing/2014/main" id="{A05F01B7-C2E3-4D36-963B-8D24A26FB7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68343" y="2205038"/>
              <a:ext cx="0" cy="1127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0" name="Rectangle 482">
              <a:extLst>
                <a:ext uri="{FF2B5EF4-FFF2-40B4-BE49-F238E27FC236}">
                  <a16:creationId xmlns:a16="http://schemas.microsoft.com/office/drawing/2014/main" id="{AECB14E1-4E7A-4D7F-853A-F9CA8EB40A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8343" y="2205038"/>
              <a:ext cx="4763" cy="1127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1" name="Line 483">
              <a:extLst>
                <a:ext uri="{FF2B5EF4-FFF2-40B4-BE49-F238E27FC236}">
                  <a16:creationId xmlns:a16="http://schemas.microsoft.com/office/drawing/2014/main" id="{EB9177C2-C5FD-4CB3-AA37-5912233624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11405" y="2205038"/>
              <a:ext cx="0" cy="1127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2" name="Rectangle 484">
              <a:extLst>
                <a:ext uri="{FF2B5EF4-FFF2-40B4-BE49-F238E27FC236}">
                  <a16:creationId xmlns:a16="http://schemas.microsoft.com/office/drawing/2014/main" id="{A801F482-DFE9-41C1-A5C7-EEA4DA5D90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1405" y="2205038"/>
              <a:ext cx="6350" cy="1127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3" name="Line 485">
              <a:extLst>
                <a:ext uri="{FF2B5EF4-FFF2-40B4-BE49-F238E27FC236}">
                  <a16:creationId xmlns:a16="http://schemas.microsoft.com/office/drawing/2014/main" id="{C3379EAE-C58A-4A4B-8EDC-7259119017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00518" y="2205038"/>
              <a:ext cx="0" cy="1127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4" name="Rectangle 486">
              <a:extLst>
                <a:ext uri="{FF2B5EF4-FFF2-40B4-BE49-F238E27FC236}">
                  <a16:creationId xmlns:a16="http://schemas.microsoft.com/office/drawing/2014/main" id="{89203794-315E-453C-8CB9-A272FC7CD5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0518" y="2205038"/>
              <a:ext cx="6350" cy="1127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5" name="Line 487">
              <a:extLst>
                <a:ext uri="{FF2B5EF4-FFF2-40B4-BE49-F238E27FC236}">
                  <a16:creationId xmlns:a16="http://schemas.microsoft.com/office/drawing/2014/main" id="{6BE78C6A-BD69-4A5E-8B73-84CC8C8C88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18793" y="2200275"/>
              <a:ext cx="0" cy="1174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6" name="Rectangle 488">
              <a:extLst>
                <a:ext uri="{FF2B5EF4-FFF2-40B4-BE49-F238E27FC236}">
                  <a16:creationId xmlns:a16="http://schemas.microsoft.com/office/drawing/2014/main" id="{4FD58E8B-8B84-443C-8466-3B2E10638B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8793" y="2200275"/>
              <a:ext cx="6350" cy="11747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7" name="Rectangle 489">
              <a:extLst>
                <a:ext uri="{FF2B5EF4-FFF2-40B4-BE49-F238E27FC236}">
                  <a16:creationId xmlns:a16="http://schemas.microsoft.com/office/drawing/2014/main" id="{36366F3C-E9A9-4372-927D-15286F682E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043" y="2317750"/>
              <a:ext cx="4763" cy="1905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8" name="Rectangle 490">
              <a:extLst>
                <a:ext uri="{FF2B5EF4-FFF2-40B4-BE49-F238E27FC236}">
                  <a16:creationId xmlns:a16="http://schemas.microsoft.com/office/drawing/2014/main" id="{B83E1E9B-B2FC-4AE5-8061-494E26165E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8343" y="2317750"/>
              <a:ext cx="4763" cy="1905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9" name="Rectangle 491">
              <a:extLst>
                <a:ext uri="{FF2B5EF4-FFF2-40B4-BE49-F238E27FC236}">
                  <a16:creationId xmlns:a16="http://schemas.microsoft.com/office/drawing/2014/main" id="{E77BE5FD-6809-43A2-BB04-95D557B7AA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1405" y="2317750"/>
              <a:ext cx="6350" cy="1905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0" name="Rectangle 492">
              <a:extLst>
                <a:ext uri="{FF2B5EF4-FFF2-40B4-BE49-F238E27FC236}">
                  <a16:creationId xmlns:a16="http://schemas.microsoft.com/office/drawing/2014/main" id="{11460FF5-68A3-4B2C-97AC-012669AA8B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0518" y="2317750"/>
              <a:ext cx="6350" cy="1905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1" name="Line 493">
              <a:extLst>
                <a:ext uri="{FF2B5EF4-FFF2-40B4-BE49-F238E27FC236}">
                  <a16:creationId xmlns:a16="http://schemas.microsoft.com/office/drawing/2014/main" id="{63FE4024-7565-4D52-BB4C-BC0C188FF4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75205" y="2205038"/>
              <a:ext cx="0" cy="1127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2" name="Rectangle 494">
              <a:extLst>
                <a:ext uri="{FF2B5EF4-FFF2-40B4-BE49-F238E27FC236}">
                  <a16:creationId xmlns:a16="http://schemas.microsoft.com/office/drawing/2014/main" id="{91F94933-9705-4408-B489-8C52845474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75205" y="2205038"/>
              <a:ext cx="4763" cy="1127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3" name="Line 495">
              <a:extLst>
                <a:ext uri="{FF2B5EF4-FFF2-40B4-BE49-F238E27FC236}">
                  <a16:creationId xmlns:a16="http://schemas.microsoft.com/office/drawing/2014/main" id="{42F8E5EA-22F1-482C-BFB9-4E97CB5DB5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30043" y="2514600"/>
              <a:ext cx="0" cy="1111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4" name="Rectangle 496">
              <a:extLst>
                <a:ext uri="{FF2B5EF4-FFF2-40B4-BE49-F238E27FC236}">
                  <a16:creationId xmlns:a16="http://schemas.microsoft.com/office/drawing/2014/main" id="{A7903F50-EF2B-437A-A71C-8C6B334D07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043" y="2514600"/>
              <a:ext cx="4763" cy="111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5" name="Line 497">
              <a:extLst>
                <a:ext uri="{FF2B5EF4-FFF2-40B4-BE49-F238E27FC236}">
                  <a16:creationId xmlns:a16="http://schemas.microsoft.com/office/drawing/2014/main" id="{0EFC0EAE-2927-4F2D-A46B-8527C44D86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68343" y="2514600"/>
              <a:ext cx="0" cy="1111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6" name="Rectangle 498">
              <a:extLst>
                <a:ext uri="{FF2B5EF4-FFF2-40B4-BE49-F238E27FC236}">
                  <a16:creationId xmlns:a16="http://schemas.microsoft.com/office/drawing/2014/main" id="{5F80634F-1236-4DFD-8238-D4C2EA3C43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8343" y="2514600"/>
              <a:ext cx="4763" cy="111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7" name="Line 499">
              <a:extLst>
                <a:ext uri="{FF2B5EF4-FFF2-40B4-BE49-F238E27FC236}">
                  <a16:creationId xmlns:a16="http://schemas.microsoft.com/office/drawing/2014/main" id="{E8893B20-81C1-4C80-85D6-5432DBB775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11405" y="2514600"/>
              <a:ext cx="0" cy="1111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8" name="Rectangle 500">
              <a:extLst>
                <a:ext uri="{FF2B5EF4-FFF2-40B4-BE49-F238E27FC236}">
                  <a16:creationId xmlns:a16="http://schemas.microsoft.com/office/drawing/2014/main" id="{45E336C5-8A99-4B8C-9B01-81BFCC2E2E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1405" y="2514600"/>
              <a:ext cx="6350" cy="111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9" name="Line 501">
              <a:extLst>
                <a:ext uri="{FF2B5EF4-FFF2-40B4-BE49-F238E27FC236}">
                  <a16:creationId xmlns:a16="http://schemas.microsoft.com/office/drawing/2014/main" id="{2B9DB643-7B0C-4A3A-8D32-8B310C93B6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00518" y="2514600"/>
              <a:ext cx="0" cy="1111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0" name="Rectangle 502">
              <a:extLst>
                <a:ext uri="{FF2B5EF4-FFF2-40B4-BE49-F238E27FC236}">
                  <a16:creationId xmlns:a16="http://schemas.microsoft.com/office/drawing/2014/main" id="{EE2DF03A-F2E1-4A29-AEBE-3529BEA7EA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0518" y="2514600"/>
              <a:ext cx="6350" cy="111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1" name="Line 503">
              <a:extLst>
                <a:ext uri="{FF2B5EF4-FFF2-40B4-BE49-F238E27FC236}">
                  <a16:creationId xmlns:a16="http://schemas.microsoft.com/office/drawing/2014/main" id="{4094FD24-D479-49EC-A67C-EA79A6EF9E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0306" y="1592466"/>
              <a:ext cx="0" cy="10429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2" name="Rectangle 504">
              <a:extLst>
                <a:ext uri="{FF2B5EF4-FFF2-40B4-BE49-F238E27FC236}">
                  <a16:creationId xmlns:a16="http://schemas.microsoft.com/office/drawing/2014/main" id="{8C241E4F-FE6F-46FE-8BAF-73BAFF222D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0306" y="1592466"/>
              <a:ext cx="6350" cy="104298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3" name="Line 505">
              <a:extLst>
                <a:ext uri="{FF2B5EF4-FFF2-40B4-BE49-F238E27FC236}">
                  <a16:creationId xmlns:a16="http://schemas.microsoft.com/office/drawing/2014/main" id="{4D6681F7-5846-48DB-879A-91A8748C16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18793" y="2508250"/>
              <a:ext cx="0" cy="1174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4" name="Rectangle 506">
              <a:extLst>
                <a:ext uri="{FF2B5EF4-FFF2-40B4-BE49-F238E27FC236}">
                  <a16:creationId xmlns:a16="http://schemas.microsoft.com/office/drawing/2014/main" id="{67837FB2-07B4-4D7B-A11D-01F3BF7F20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8793" y="2508250"/>
              <a:ext cx="6350" cy="11747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5" name="Rectangle 507">
              <a:extLst>
                <a:ext uri="{FF2B5EF4-FFF2-40B4-BE49-F238E27FC236}">
                  <a16:creationId xmlns:a16="http://schemas.microsoft.com/office/drawing/2014/main" id="{AB4D5BE4-38CE-4A36-9913-5BCB070B81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043" y="2625725"/>
              <a:ext cx="4763" cy="19208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6" name="Rectangle 508">
              <a:extLst>
                <a:ext uri="{FF2B5EF4-FFF2-40B4-BE49-F238E27FC236}">
                  <a16:creationId xmlns:a16="http://schemas.microsoft.com/office/drawing/2014/main" id="{09A564BA-D44F-43A3-B761-5120D7FC21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8343" y="2625725"/>
              <a:ext cx="4763" cy="19208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7" name="Rectangle 509">
              <a:extLst>
                <a:ext uri="{FF2B5EF4-FFF2-40B4-BE49-F238E27FC236}">
                  <a16:creationId xmlns:a16="http://schemas.microsoft.com/office/drawing/2014/main" id="{9B6EDF4E-6504-4C4E-9557-7AD84E5A4C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1405" y="2625725"/>
              <a:ext cx="6350" cy="19208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8" name="Rectangle 510">
              <a:extLst>
                <a:ext uri="{FF2B5EF4-FFF2-40B4-BE49-F238E27FC236}">
                  <a16:creationId xmlns:a16="http://schemas.microsoft.com/office/drawing/2014/main" id="{D6C90409-480F-4CDE-B486-52DD547673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0518" y="2625725"/>
              <a:ext cx="6350" cy="19208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9" name="Line 511">
              <a:extLst>
                <a:ext uri="{FF2B5EF4-FFF2-40B4-BE49-F238E27FC236}">
                  <a16:creationId xmlns:a16="http://schemas.microsoft.com/office/drawing/2014/main" id="{D07F9569-AE83-4EFF-897C-4998EDD1DE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75205" y="2514600"/>
              <a:ext cx="0" cy="1111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0" name="Rectangle 512">
              <a:extLst>
                <a:ext uri="{FF2B5EF4-FFF2-40B4-BE49-F238E27FC236}">
                  <a16:creationId xmlns:a16="http://schemas.microsoft.com/office/drawing/2014/main" id="{B4D7082F-04E9-4DC0-87C8-CEF8AA45B2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75205" y="2514600"/>
              <a:ext cx="4763" cy="111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1" name="Line 513">
              <a:extLst>
                <a:ext uri="{FF2B5EF4-FFF2-40B4-BE49-F238E27FC236}">
                  <a16:creationId xmlns:a16="http://schemas.microsoft.com/office/drawing/2014/main" id="{651C3F06-CC45-42B3-8CFE-04D8C135AB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30043" y="2822575"/>
              <a:ext cx="0" cy="1127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2" name="Rectangle 514">
              <a:extLst>
                <a:ext uri="{FF2B5EF4-FFF2-40B4-BE49-F238E27FC236}">
                  <a16:creationId xmlns:a16="http://schemas.microsoft.com/office/drawing/2014/main" id="{F5555022-6C48-41F4-9F53-702119DE44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043" y="2822575"/>
              <a:ext cx="4763" cy="1127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3" name="Line 515">
              <a:extLst>
                <a:ext uri="{FF2B5EF4-FFF2-40B4-BE49-F238E27FC236}">
                  <a16:creationId xmlns:a16="http://schemas.microsoft.com/office/drawing/2014/main" id="{E25C0B76-7098-4AD7-B6FA-2C21367C9B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68343" y="2822575"/>
              <a:ext cx="0" cy="1127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4" name="Rectangle 516">
              <a:extLst>
                <a:ext uri="{FF2B5EF4-FFF2-40B4-BE49-F238E27FC236}">
                  <a16:creationId xmlns:a16="http://schemas.microsoft.com/office/drawing/2014/main" id="{459CE6C0-AE6D-483F-9DEC-2DE4898CE1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8343" y="2822575"/>
              <a:ext cx="4763" cy="1127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5" name="Line 517">
              <a:extLst>
                <a:ext uri="{FF2B5EF4-FFF2-40B4-BE49-F238E27FC236}">
                  <a16:creationId xmlns:a16="http://schemas.microsoft.com/office/drawing/2014/main" id="{84C504E0-02AB-4D6B-8552-257F3DE1D4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11405" y="2822575"/>
              <a:ext cx="0" cy="1127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6" name="Rectangle 518">
              <a:extLst>
                <a:ext uri="{FF2B5EF4-FFF2-40B4-BE49-F238E27FC236}">
                  <a16:creationId xmlns:a16="http://schemas.microsoft.com/office/drawing/2014/main" id="{C787E558-6851-4DB8-B16D-E3141E45D0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1405" y="2822575"/>
              <a:ext cx="6350" cy="1127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7" name="Line 519">
              <a:extLst>
                <a:ext uri="{FF2B5EF4-FFF2-40B4-BE49-F238E27FC236}">
                  <a16:creationId xmlns:a16="http://schemas.microsoft.com/office/drawing/2014/main" id="{9B85CB66-797B-4BD7-9A11-3661533E71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00518" y="2822575"/>
              <a:ext cx="0" cy="1127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8" name="Rectangle 520">
              <a:extLst>
                <a:ext uri="{FF2B5EF4-FFF2-40B4-BE49-F238E27FC236}">
                  <a16:creationId xmlns:a16="http://schemas.microsoft.com/office/drawing/2014/main" id="{722165F0-B333-4AD0-9BB4-A0719E0FF7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0518" y="2822575"/>
              <a:ext cx="6350" cy="1127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9" name="Line 521">
              <a:extLst>
                <a:ext uri="{FF2B5EF4-FFF2-40B4-BE49-F238E27FC236}">
                  <a16:creationId xmlns:a16="http://schemas.microsoft.com/office/drawing/2014/main" id="{08F49100-164B-4D66-A6A6-91BCDC3281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0306" y="2827541"/>
              <a:ext cx="0" cy="150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0" name="Rectangle 522">
              <a:extLst>
                <a:ext uri="{FF2B5EF4-FFF2-40B4-BE49-F238E27FC236}">
                  <a16:creationId xmlns:a16="http://schemas.microsoft.com/office/drawing/2014/main" id="{5642A9E3-4BC9-44F5-AF28-8D32EC8B69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0306" y="2827541"/>
              <a:ext cx="6350" cy="1508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1" name="Line 523">
              <a:extLst>
                <a:ext uri="{FF2B5EF4-FFF2-40B4-BE49-F238E27FC236}">
                  <a16:creationId xmlns:a16="http://schemas.microsoft.com/office/drawing/2014/main" id="{72892D70-ACE0-499B-A93C-B8681BBF6C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18793" y="2817813"/>
              <a:ext cx="0" cy="1174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2" name="Rectangle 524">
              <a:extLst>
                <a:ext uri="{FF2B5EF4-FFF2-40B4-BE49-F238E27FC236}">
                  <a16:creationId xmlns:a16="http://schemas.microsoft.com/office/drawing/2014/main" id="{0E7B0AA3-C2BC-427A-A254-19FAB67583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8793" y="2817813"/>
              <a:ext cx="6350" cy="11747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3" name="Rectangle 525">
              <a:extLst>
                <a:ext uri="{FF2B5EF4-FFF2-40B4-BE49-F238E27FC236}">
                  <a16:creationId xmlns:a16="http://schemas.microsoft.com/office/drawing/2014/main" id="{AB089FBE-6735-420A-B8F1-23383E245C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043" y="2935288"/>
              <a:ext cx="4763" cy="1905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4" name="Rectangle 526">
              <a:extLst>
                <a:ext uri="{FF2B5EF4-FFF2-40B4-BE49-F238E27FC236}">
                  <a16:creationId xmlns:a16="http://schemas.microsoft.com/office/drawing/2014/main" id="{8520CDF8-9DEE-408E-9AEC-038C19D296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8343" y="2935288"/>
              <a:ext cx="4763" cy="1905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5" name="Rectangle 527">
              <a:extLst>
                <a:ext uri="{FF2B5EF4-FFF2-40B4-BE49-F238E27FC236}">
                  <a16:creationId xmlns:a16="http://schemas.microsoft.com/office/drawing/2014/main" id="{45896A2D-F9DC-4AFE-B564-45E95C29E8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1405" y="2935288"/>
              <a:ext cx="6350" cy="1905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6" name="Rectangle 528">
              <a:extLst>
                <a:ext uri="{FF2B5EF4-FFF2-40B4-BE49-F238E27FC236}">
                  <a16:creationId xmlns:a16="http://schemas.microsoft.com/office/drawing/2014/main" id="{7E4ABE6C-FFAC-43BA-87B5-866868EA3D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0518" y="2935288"/>
              <a:ext cx="6350" cy="1905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7" name="Line 529">
              <a:extLst>
                <a:ext uri="{FF2B5EF4-FFF2-40B4-BE49-F238E27FC236}">
                  <a16:creationId xmlns:a16="http://schemas.microsoft.com/office/drawing/2014/main" id="{F06CCA24-84FE-45AA-82C9-614E1D2745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75205" y="2822575"/>
              <a:ext cx="0" cy="1127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8" name="Rectangle 530">
              <a:extLst>
                <a:ext uri="{FF2B5EF4-FFF2-40B4-BE49-F238E27FC236}">
                  <a16:creationId xmlns:a16="http://schemas.microsoft.com/office/drawing/2014/main" id="{27DD7447-21F6-4496-BB5A-23675960F6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75205" y="2822575"/>
              <a:ext cx="4763" cy="1127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9" name="Line 531">
              <a:extLst>
                <a:ext uri="{FF2B5EF4-FFF2-40B4-BE49-F238E27FC236}">
                  <a16:creationId xmlns:a16="http://schemas.microsoft.com/office/drawing/2014/main" id="{AD9A49F0-6DAE-4E0F-B4ED-B3D4A475F7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30043" y="3132138"/>
              <a:ext cx="0" cy="1111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0" name="Rectangle 532">
              <a:extLst>
                <a:ext uri="{FF2B5EF4-FFF2-40B4-BE49-F238E27FC236}">
                  <a16:creationId xmlns:a16="http://schemas.microsoft.com/office/drawing/2014/main" id="{713D55B9-3386-42F8-B627-8D42093002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043" y="3132138"/>
              <a:ext cx="4763" cy="111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1" name="Line 533">
              <a:extLst>
                <a:ext uri="{FF2B5EF4-FFF2-40B4-BE49-F238E27FC236}">
                  <a16:creationId xmlns:a16="http://schemas.microsoft.com/office/drawing/2014/main" id="{9960DF24-BFE6-4A6D-A639-9B974069DC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68343" y="3132138"/>
              <a:ext cx="0" cy="1111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2" name="Rectangle 534">
              <a:extLst>
                <a:ext uri="{FF2B5EF4-FFF2-40B4-BE49-F238E27FC236}">
                  <a16:creationId xmlns:a16="http://schemas.microsoft.com/office/drawing/2014/main" id="{C9F0E9CC-91A8-4774-A1D8-7511BB0EE3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8343" y="3132138"/>
              <a:ext cx="4763" cy="111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3" name="Line 535">
              <a:extLst>
                <a:ext uri="{FF2B5EF4-FFF2-40B4-BE49-F238E27FC236}">
                  <a16:creationId xmlns:a16="http://schemas.microsoft.com/office/drawing/2014/main" id="{B2A5400E-E701-4826-A2B3-35ACADC3AC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11405" y="3132138"/>
              <a:ext cx="0" cy="1111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4" name="Rectangle 536">
              <a:extLst>
                <a:ext uri="{FF2B5EF4-FFF2-40B4-BE49-F238E27FC236}">
                  <a16:creationId xmlns:a16="http://schemas.microsoft.com/office/drawing/2014/main" id="{EB94ED42-E00A-46FA-B0C4-45FB00A5E7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1405" y="3132138"/>
              <a:ext cx="6350" cy="111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5" name="Line 537">
              <a:extLst>
                <a:ext uri="{FF2B5EF4-FFF2-40B4-BE49-F238E27FC236}">
                  <a16:creationId xmlns:a16="http://schemas.microsoft.com/office/drawing/2014/main" id="{786172C0-2C7D-42B6-9658-15C13FC368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00518" y="3132138"/>
              <a:ext cx="0" cy="1111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6" name="Rectangle 538">
              <a:extLst>
                <a:ext uri="{FF2B5EF4-FFF2-40B4-BE49-F238E27FC236}">
                  <a16:creationId xmlns:a16="http://schemas.microsoft.com/office/drawing/2014/main" id="{D0DE48EB-B4AB-4299-807D-A46D82F1E5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0518" y="3132138"/>
              <a:ext cx="6350" cy="111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7" name="Line 539">
              <a:extLst>
                <a:ext uri="{FF2B5EF4-FFF2-40B4-BE49-F238E27FC236}">
                  <a16:creationId xmlns:a16="http://schemas.microsoft.com/office/drawing/2014/main" id="{9062820F-4330-43A9-95A8-354950A109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18793" y="3125788"/>
              <a:ext cx="0" cy="1174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8" name="Rectangle 540">
              <a:extLst>
                <a:ext uri="{FF2B5EF4-FFF2-40B4-BE49-F238E27FC236}">
                  <a16:creationId xmlns:a16="http://schemas.microsoft.com/office/drawing/2014/main" id="{88A02089-A51A-418D-B6ED-4EA176C156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8793" y="3125788"/>
              <a:ext cx="6350" cy="11747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9" name="Rectangle 541">
              <a:extLst>
                <a:ext uri="{FF2B5EF4-FFF2-40B4-BE49-F238E27FC236}">
                  <a16:creationId xmlns:a16="http://schemas.microsoft.com/office/drawing/2014/main" id="{F7FA41D4-674F-4DF8-8566-9C30562C03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043" y="3243263"/>
              <a:ext cx="4763" cy="19208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0" name="Rectangle 542">
              <a:extLst>
                <a:ext uri="{FF2B5EF4-FFF2-40B4-BE49-F238E27FC236}">
                  <a16:creationId xmlns:a16="http://schemas.microsoft.com/office/drawing/2014/main" id="{87A3D46D-D428-49C9-816A-694130D261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8343" y="3243263"/>
              <a:ext cx="4763" cy="19208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1" name="Rectangle 543">
              <a:extLst>
                <a:ext uri="{FF2B5EF4-FFF2-40B4-BE49-F238E27FC236}">
                  <a16:creationId xmlns:a16="http://schemas.microsoft.com/office/drawing/2014/main" id="{2BBD1564-9388-4DCA-B021-76EFCD8307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1405" y="3243263"/>
              <a:ext cx="6350" cy="19208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2" name="Rectangle 544">
              <a:extLst>
                <a:ext uri="{FF2B5EF4-FFF2-40B4-BE49-F238E27FC236}">
                  <a16:creationId xmlns:a16="http://schemas.microsoft.com/office/drawing/2014/main" id="{DB886BC8-6E88-4E77-ADCF-BC5DF92B20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0518" y="3243263"/>
              <a:ext cx="6350" cy="19208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3" name="Line 545">
              <a:extLst>
                <a:ext uri="{FF2B5EF4-FFF2-40B4-BE49-F238E27FC236}">
                  <a16:creationId xmlns:a16="http://schemas.microsoft.com/office/drawing/2014/main" id="{9F8D9609-6C32-4137-909A-7ECB0241D3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75205" y="3132138"/>
              <a:ext cx="0" cy="1111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4" name="Rectangle 546">
              <a:extLst>
                <a:ext uri="{FF2B5EF4-FFF2-40B4-BE49-F238E27FC236}">
                  <a16:creationId xmlns:a16="http://schemas.microsoft.com/office/drawing/2014/main" id="{13E6C86B-1DEB-48EE-8FCE-384AF75428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75205" y="3132138"/>
              <a:ext cx="4763" cy="111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5" name="Line 547">
              <a:extLst>
                <a:ext uri="{FF2B5EF4-FFF2-40B4-BE49-F238E27FC236}">
                  <a16:creationId xmlns:a16="http://schemas.microsoft.com/office/drawing/2014/main" id="{0B4598C3-0718-4B2E-B2A5-9BD741B4E0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30043" y="3440113"/>
              <a:ext cx="0" cy="1127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6" name="Rectangle 548">
              <a:extLst>
                <a:ext uri="{FF2B5EF4-FFF2-40B4-BE49-F238E27FC236}">
                  <a16:creationId xmlns:a16="http://schemas.microsoft.com/office/drawing/2014/main" id="{2F43BCED-A6E3-4848-921D-D1C8AB3DB0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043" y="3440113"/>
              <a:ext cx="4763" cy="1127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7" name="Line 549">
              <a:extLst>
                <a:ext uri="{FF2B5EF4-FFF2-40B4-BE49-F238E27FC236}">
                  <a16:creationId xmlns:a16="http://schemas.microsoft.com/office/drawing/2014/main" id="{4FC6F5D3-9B95-4A3F-B86C-FF429ECCD7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68343" y="3440113"/>
              <a:ext cx="0" cy="1127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8" name="Rectangle 550">
              <a:extLst>
                <a:ext uri="{FF2B5EF4-FFF2-40B4-BE49-F238E27FC236}">
                  <a16:creationId xmlns:a16="http://schemas.microsoft.com/office/drawing/2014/main" id="{DCECDF2F-BA4E-461F-96B8-C8DD16CEDC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8343" y="3440113"/>
              <a:ext cx="4763" cy="1127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9" name="Line 551">
              <a:extLst>
                <a:ext uri="{FF2B5EF4-FFF2-40B4-BE49-F238E27FC236}">
                  <a16:creationId xmlns:a16="http://schemas.microsoft.com/office/drawing/2014/main" id="{213708C9-5238-49EE-9747-C35D0744DA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11405" y="3440113"/>
              <a:ext cx="0" cy="1127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0" name="Rectangle 552">
              <a:extLst>
                <a:ext uri="{FF2B5EF4-FFF2-40B4-BE49-F238E27FC236}">
                  <a16:creationId xmlns:a16="http://schemas.microsoft.com/office/drawing/2014/main" id="{6F824142-2069-4BF2-A974-1D44B2724D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1405" y="3440113"/>
              <a:ext cx="6350" cy="1127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1" name="Line 553">
              <a:extLst>
                <a:ext uri="{FF2B5EF4-FFF2-40B4-BE49-F238E27FC236}">
                  <a16:creationId xmlns:a16="http://schemas.microsoft.com/office/drawing/2014/main" id="{BB96A40C-83BA-4FA8-836A-5F797F3728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00518" y="3440113"/>
              <a:ext cx="0" cy="1127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2" name="Rectangle 554">
              <a:extLst>
                <a:ext uri="{FF2B5EF4-FFF2-40B4-BE49-F238E27FC236}">
                  <a16:creationId xmlns:a16="http://schemas.microsoft.com/office/drawing/2014/main" id="{E4465D5D-050C-49FE-BDA0-0DF5DFFBDD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0518" y="3440113"/>
              <a:ext cx="6350" cy="1127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3" name="Line 555">
              <a:extLst>
                <a:ext uri="{FF2B5EF4-FFF2-40B4-BE49-F238E27FC236}">
                  <a16:creationId xmlns:a16="http://schemas.microsoft.com/office/drawing/2014/main" id="{132CCD4C-0A0D-4694-A132-1F6FECC5D5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18793" y="3435350"/>
              <a:ext cx="0" cy="1174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4" name="Rectangle 556">
              <a:extLst>
                <a:ext uri="{FF2B5EF4-FFF2-40B4-BE49-F238E27FC236}">
                  <a16:creationId xmlns:a16="http://schemas.microsoft.com/office/drawing/2014/main" id="{B85BE519-F76D-4158-A596-907CA800DE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8793" y="3435350"/>
              <a:ext cx="6350" cy="11747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5" name="Rectangle 557">
              <a:extLst>
                <a:ext uri="{FF2B5EF4-FFF2-40B4-BE49-F238E27FC236}">
                  <a16:creationId xmlns:a16="http://schemas.microsoft.com/office/drawing/2014/main" id="{489E8CB7-22AE-4B6B-9EAA-4C1EBD4D39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043" y="3552825"/>
              <a:ext cx="4763" cy="1905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6" name="Rectangle 558">
              <a:extLst>
                <a:ext uri="{FF2B5EF4-FFF2-40B4-BE49-F238E27FC236}">
                  <a16:creationId xmlns:a16="http://schemas.microsoft.com/office/drawing/2014/main" id="{333622A4-B06E-40A5-B60D-1E8526AFBF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8343" y="3552825"/>
              <a:ext cx="4763" cy="1905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7" name="Rectangle 559">
              <a:extLst>
                <a:ext uri="{FF2B5EF4-FFF2-40B4-BE49-F238E27FC236}">
                  <a16:creationId xmlns:a16="http://schemas.microsoft.com/office/drawing/2014/main" id="{93C1D998-9546-435E-8B48-DDBF3FDA78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1405" y="3552825"/>
              <a:ext cx="6350" cy="1905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8" name="Rectangle 560">
              <a:extLst>
                <a:ext uri="{FF2B5EF4-FFF2-40B4-BE49-F238E27FC236}">
                  <a16:creationId xmlns:a16="http://schemas.microsoft.com/office/drawing/2014/main" id="{53671BA1-B314-46A1-9746-1A1BD2B109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0518" y="3552825"/>
              <a:ext cx="6350" cy="1905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9" name="Line 561">
              <a:extLst>
                <a:ext uri="{FF2B5EF4-FFF2-40B4-BE49-F238E27FC236}">
                  <a16:creationId xmlns:a16="http://schemas.microsoft.com/office/drawing/2014/main" id="{13228F91-F679-4C81-8DC0-239131FBB8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75205" y="3440113"/>
              <a:ext cx="0" cy="1127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0" name="Rectangle 562">
              <a:extLst>
                <a:ext uri="{FF2B5EF4-FFF2-40B4-BE49-F238E27FC236}">
                  <a16:creationId xmlns:a16="http://schemas.microsoft.com/office/drawing/2014/main" id="{25C9F48F-23D1-4517-8DBB-ECFFFC0B01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75205" y="3440113"/>
              <a:ext cx="4763" cy="1127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1" name="Line 563">
              <a:extLst>
                <a:ext uri="{FF2B5EF4-FFF2-40B4-BE49-F238E27FC236}">
                  <a16:creationId xmlns:a16="http://schemas.microsoft.com/office/drawing/2014/main" id="{D05B2B92-D6DF-4E92-AF2A-20A49CEBCF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30043" y="3749675"/>
              <a:ext cx="0" cy="1111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2" name="Rectangle 564">
              <a:extLst>
                <a:ext uri="{FF2B5EF4-FFF2-40B4-BE49-F238E27FC236}">
                  <a16:creationId xmlns:a16="http://schemas.microsoft.com/office/drawing/2014/main" id="{8466D85C-A2C9-4E2F-BAEF-513F3BCCC8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043" y="3749675"/>
              <a:ext cx="4763" cy="111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3" name="Line 565">
              <a:extLst>
                <a:ext uri="{FF2B5EF4-FFF2-40B4-BE49-F238E27FC236}">
                  <a16:creationId xmlns:a16="http://schemas.microsoft.com/office/drawing/2014/main" id="{D064CEE3-75BC-485F-B0E2-F3ACA0DD8F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68343" y="3749675"/>
              <a:ext cx="0" cy="1111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4" name="Rectangle 566">
              <a:extLst>
                <a:ext uri="{FF2B5EF4-FFF2-40B4-BE49-F238E27FC236}">
                  <a16:creationId xmlns:a16="http://schemas.microsoft.com/office/drawing/2014/main" id="{BB0CC89B-4143-454E-BFBF-6546129189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8343" y="3749675"/>
              <a:ext cx="4763" cy="111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5" name="Line 567">
              <a:extLst>
                <a:ext uri="{FF2B5EF4-FFF2-40B4-BE49-F238E27FC236}">
                  <a16:creationId xmlns:a16="http://schemas.microsoft.com/office/drawing/2014/main" id="{26490DDB-DCE0-44AF-8CC2-854C2CF950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11405" y="3749675"/>
              <a:ext cx="0" cy="1111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6" name="Rectangle 568">
              <a:extLst>
                <a:ext uri="{FF2B5EF4-FFF2-40B4-BE49-F238E27FC236}">
                  <a16:creationId xmlns:a16="http://schemas.microsoft.com/office/drawing/2014/main" id="{7F9DB9A7-D00D-44C6-991E-93C83BD302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1405" y="3749675"/>
              <a:ext cx="6350" cy="111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7" name="Line 569">
              <a:extLst>
                <a:ext uri="{FF2B5EF4-FFF2-40B4-BE49-F238E27FC236}">
                  <a16:creationId xmlns:a16="http://schemas.microsoft.com/office/drawing/2014/main" id="{96B9D207-563D-48CA-9F17-47E0B4F9CD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00518" y="3749675"/>
              <a:ext cx="0" cy="1111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8" name="Rectangle 570">
              <a:extLst>
                <a:ext uri="{FF2B5EF4-FFF2-40B4-BE49-F238E27FC236}">
                  <a16:creationId xmlns:a16="http://schemas.microsoft.com/office/drawing/2014/main" id="{4621D05E-9665-4468-BD08-AD9F9811ED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0518" y="3749675"/>
              <a:ext cx="6350" cy="111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9" name="Line 571">
              <a:extLst>
                <a:ext uri="{FF2B5EF4-FFF2-40B4-BE49-F238E27FC236}">
                  <a16:creationId xmlns:a16="http://schemas.microsoft.com/office/drawing/2014/main" id="{48FD2F6A-0BEA-48F4-A17A-C641A69A10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0306" y="3135516"/>
              <a:ext cx="0" cy="7350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0" name="Rectangle 572">
              <a:extLst>
                <a:ext uri="{FF2B5EF4-FFF2-40B4-BE49-F238E27FC236}">
                  <a16:creationId xmlns:a16="http://schemas.microsoft.com/office/drawing/2014/main" id="{7E17DE7C-70F4-4452-841D-2A1B640D63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0306" y="3135516"/>
              <a:ext cx="6350" cy="7350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1" name="Line 573">
              <a:extLst>
                <a:ext uri="{FF2B5EF4-FFF2-40B4-BE49-F238E27FC236}">
                  <a16:creationId xmlns:a16="http://schemas.microsoft.com/office/drawing/2014/main" id="{C6535611-645E-4BFA-9CE9-DA0224FDDF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18793" y="3743325"/>
              <a:ext cx="0" cy="1174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2" name="Rectangle 574">
              <a:extLst>
                <a:ext uri="{FF2B5EF4-FFF2-40B4-BE49-F238E27FC236}">
                  <a16:creationId xmlns:a16="http://schemas.microsoft.com/office/drawing/2014/main" id="{33B095BC-6796-404D-A0C1-4E101A4B41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8793" y="3743325"/>
              <a:ext cx="6350" cy="11747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3" name="Rectangle 575">
              <a:extLst>
                <a:ext uri="{FF2B5EF4-FFF2-40B4-BE49-F238E27FC236}">
                  <a16:creationId xmlns:a16="http://schemas.microsoft.com/office/drawing/2014/main" id="{211116AA-0787-4C31-9FB8-B5170E84CD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043" y="3860800"/>
              <a:ext cx="4763" cy="19208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4" name="Rectangle 576">
              <a:extLst>
                <a:ext uri="{FF2B5EF4-FFF2-40B4-BE49-F238E27FC236}">
                  <a16:creationId xmlns:a16="http://schemas.microsoft.com/office/drawing/2014/main" id="{6A580D30-7018-416E-A3D1-AF34D93A11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8343" y="3860800"/>
              <a:ext cx="4763" cy="19208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5" name="Rectangle 577">
              <a:extLst>
                <a:ext uri="{FF2B5EF4-FFF2-40B4-BE49-F238E27FC236}">
                  <a16:creationId xmlns:a16="http://schemas.microsoft.com/office/drawing/2014/main" id="{7F3F6B02-6106-472F-A5AF-F0FEE01387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1405" y="3860800"/>
              <a:ext cx="6350" cy="19208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6" name="Rectangle 578">
              <a:extLst>
                <a:ext uri="{FF2B5EF4-FFF2-40B4-BE49-F238E27FC236}">
                  <a16:creationId xmlns:a16="http://schemas.microsoft.com/office/drawing/2014/main" id="{D4769E1F-A7CC-4EA0-BCC6-E2B33D03DA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0518" y="3860800"/>
              <a:ext cx="6350" cy="19208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7" name="Line 579">
              <a:extLst>
                <a:ext uri="{FF2B5EF4-FFF2-40B4-BE49-F238E27FC236}">
                  <a16:creationId xmlns:a16="http://schemas.microsoft.com/office/drawing/2014/main" id="{95494E11-395F-455E-977D-A44DA11A92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75205" y="3749675"/>
              <a:ext cx="0" cy="1111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8" name="Rectangle 580">
              <a:extLst>
                <a:ext uri="{FF2B5EF4-FFF2-40B4-BE49-F238E27FC236}">
                  <a16:creationId xmlns:a16="http://schemas.microsoft.com/office/drawing/2014/main" id="{C32CD65C-EF4B-4F55-A529-C85501E254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75205" y="3749675"/>
              <a:ext cx="4763" cy="111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9" name="Line 581">
              <a:extLst>
                <a:ext uri="{FF2B5EF4-FFF2-40B4-BE49-F238E27FC236}">
                  <a16:creationId xmlns:a16="http://schemas.microsoft.com/office/drawing/2014/main" id="{6FE05CC3-4CBB-415E-BF80-989FF012A4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30043" y="4057650"/>
              <a:ext cx="0" cy="1127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0" name="Rectangle 582">
              <a:extLst>
                <a:ext uri="{FF2B5EF4-FFF2-40B4-BE49-F238E27FC236}">
                  <a16:creationId xmlns:a16="http://schemas.microsoft.com/office/drawing/2014/main" id="{180AFBC7-623D-4C64-BF8C-CB66DBF449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043" y="4057650"/>
              <a:ext cx="4763" cy="1127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1" name="Line 583">
              <a:extLst>
                <a:ext uri="{FF2B5EF4-FFF2-40B4-BE49-F238E27FC236}">
                  <a16:creationId xmlns:a16="http://schemas.microsoft.com/office/drawing/2014/main" id="{4633402B-2E8B-4D65-9D53-D582E32BDB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68343" y="4057650"/>
              <a:ext cx="0" cy="1127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2" name="Rectangle 584">
              <a:extLst>
                <a:ext uri="{FF2B5EF4-FFF2-40B4-BE49-F238E27FC236}">
                  <a16:creationId xmlns:a16="http://schemas.microsoft.com/office/drawing/2014/main" id="{BB2BDCC7-113B-44AA-9571-B4EDE3BA6A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8343" y="4057650"/>
              <a:ext cx="4763" cy="1127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3" name="Line 585">
              <a:extLst>
                <a:ext uri="{FF2B5EF4-FFF2-40B4-BE49-F238E27FC236}">
                  <a16:creationId xmlns:a16="http://schemas.microsoft.com/office/drawing/2014/main" id="{F0E8789E-8E6F-4665-BC74-5440032DA5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11405" y="4057650"/>
              <a:ext cx="0" cy="1127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4" name="Rectangle 586">
              <a:extLst>
                <a:ext uri="{FF2B5EF4-FFF2-40B4-BE49-F238E27FC236}">
                  <a16:creationId xmlns:a16="http://schemas.microsoft.com/office/drawing/2014/main" id="{8BE2A4EC-E7EE-42DD-AE6A-BBE32C4179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1405" y="4057650"/>
              <a:ext cx="6350" cy="1127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5" name="Line 587">
              <a:extLst>
                <a:ext uri="{FF2B5EF4-FFF2-40B4-BE49-F238E27FC236}">
                  <a16:creationId xmlns:a16="http://schemas.microsoft.com/office/drawing/2014/main" id="{393F7DEE-70CD-4B20-A95F-FBC14D0EEC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00518" y="4057650"/>
              <a:ext cx="0" cy="1127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6" name="Rectangle 588">
              <a:extLst>
                <a:ext uri="{FF2B5EF4-FFF2-40B4-BE49-F238E27FC236}">
                  <a16:creationId xmlns:a16="http://schemas.microsoft.com/office/drawing/2014/main" id="{5A93F3FD-2F7A-456D-9F0C-75A812B9FD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0518" y="4057650"/>
              <a:ext cx="6350" cy="1127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7" name="Line 589">
              <a:extLst>
                <a:ext uri="{FF2B5EF4-FFF2-40B4-BE49-F238E27FC236}">
                  <a16:creationId xmlns:a16="http://schemas.microsoft.com/office/drawing/2014/main" id="{9CAEBB8D-39B8-4715-97DB-C1AB825B7A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0306" y="4062616"/>
              <a:ext cx="0" cy="150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8" name="Rectangle 590">
              <a:extLst>
                <a:ext uri="{FF2B5EF4-FFF2-40B4-BE49-F238E27FC236}">
                  <a16:creationId xmlns:a16="http://schemas.microsoft.com/office/drawing/2014/main" id="{DA757E7F-B36D-47B8-9C0A-A8629B71F3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0306" y="4062616"/>
              <a:ext cx="6350" cy="1508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9" name="Line 591">
              <a:extLst>
                <a:ext uri="{FF2B5EF4-FFF2-40B4-BE49-F238E27FC236}">
                  <a16:creationId xmlns:a16="http://schemas.microsoft.com/office/drawing/2014/main" id="{0CB35DDD-DD5D-4153-B11A-2CF07FE127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18793" y="4052888"/>
              <a:ext cx="0" cy="1174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0" name="Rectangle 592">
              <a:extLst>
                <a:ext uri="{FF2B5EF4-FFF2-40B4-BE49-F238E27FC236}">
                  <a16:creationId xmlns:a16="http://schemas.microsoft.com/office/drawing/2014/main" id="{D147C573-D5CE-42D2-862D-4A5D354EC4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8793" y="4052888"/>
              <a:ext cx="6350" cy="11747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1" name="Rectangle 593">
              <a:extLst>
                <a:ext uri="{FF2B5EF4-FFF2-40B4-BE49-F238E27FC236}">
                  <a16:creationId xmlns:a16="http://schemas.microsoft.com/office/drawing/2014/main" id="{455B0969-2726-48CD-8919-681AC87CBE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043" y="4170363"/>
              <a:ext cx="4763" cy="1905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2" name="Rectangle 594">
              <a:extLst>
                <a:ext uri="{FF2B5EF4-FFF2-40B4-BE49-F238E27FC236}">
                  <a16:creationId xmlns:a16="http://schemas.microsoft.com/office/drawing/2014/main" id="{44441B95-C5E5-4962-AA39-5D65353BAF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8343" y="4170363"/>
              <a:ext cx="4763" cy="1905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3" name="Rectangle 595">
              <a:extLst>
                <a:ext uri="{FF2B5EF4-FFF2-40B4-BE49-F238E27FC236}">
                  <a16:creationId xmlns:a16="http://schemas.microsoft.com/office/drawing/2014/main" id="{F10D22C1-D6EC-4BD0-928F-6A8007EA84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1405" y="4170363"/>
              <a:ext cx="6350" cy="1905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4" name="Rectangle 596">
              <a:extLst>
                <a:ext uri="{FF2B5EF4-FFF2-40B4-BE49-F238E27FC236}">
                  <a16:creationId xmlns:a16="http://schemas.microsoft.com/office/drawing/2014/main" id="{161F48BE-31E2-42FD-A22A-06F98FCC0D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0518" y="4170363"/>
              <a:ext cx="6350" cy="1905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5" name="Line 597">
              <a:extLst>
                <a:ext uri="{FF2B5EF4-FFF2-40B4-BE49-F238E27FC236}">
                  <a16:creationId xmlns:a16="http://schemas.microsoft.com/office/drawing/2014/main" id="{AF16E8CC-6848-4763-80BC-73DE8F0DCC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75205" y="4057650"/>
              <a:ext cx="0" cy="1127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6" name="Rectangle 598">
              <a:extLst>
                <a:ext uri="{FF2B5EF4-FFF2-40B4-BE49-F238E27FC236}">
                  <a16:creationId xmlns:a16="http://schemas.microsoft.com/office/drawing/2014/main" id="{5A9B974D-DFF1-4092-8EB5-52A1EB622F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75205" y="4057650"/>
              <a:ext cx="4763" cy="1127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7" name="Line 599">
              <a:extLst>
                <a:ext uri="{FF2B5EF4-FFF2-40B4-BE49-F238E27FC236}">
                  <a16:creationId xmlns:a16="http://schemas.microsoft.com/office/drawing/2014/main" id="{4B49B1DE-FE34-4BE4-9463-A672E76A58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30043" y="4367213"/>
              <a:ext cx="0" cy="1111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8" name="Rectangle 600">
              <a:extLst>
                <a:ext uri="{FF2B5EF4-FFF2-40B4-BE49-F238E27FC236}">
                  <a16:creationId xmlns:a16="http://schemas.microsoft.com/office/drawing/2014/main" id="{83551EB8-9A32-4C74-96B6-8A088F314F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043" y="4367213"/>
              <a:ext cx="4763" cy="111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9" name="Line 601">
              <a:extLst>
                <a:ext uri="{FF2B5EF4-FFF2-40B4-BE49-F238E27FC236}">
                  <a16:creationId xmlns:a16="http://schemas.microsoft.com/office/drawing/2014/main" id="{FE0374D4-ECA1-4724-8514-B911AFFBDE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68343" y="4367213"/>
              <a:ext cx="0" cy="1111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0" name="Rectangle 602">
              <a:extLst>
                <a:ext uri="{FF2B5EF4-FFF2-40B4-BE49-F238E27FC236}">
                  <a16:creationId xmlns:a16="http://schemas.microsoft.com/office/drawing/2014/main" id="{E67496DC-E212-4CE0-AFF0-8E7D0E12AD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8343" y="4367213"/>
              <a:ext cx="4763" cy="111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1" name="Line 603">
              <a:extLst>
                <a:ext uri="{FF2B5EF4-FFF2-40B4-BE49-F238E27FC236}">
                  <a16:creationId xmlns:a16="http://schemas.microsoft.com/office/drawing/2014/main" id="{787CD0DE-BADB-42AF-9CC4-952DDFAE3C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11405" y="4367213"/>
              <a:ext cx="0" cy="1111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2" name="Rectangle 604">
              <a:extLst>
                <a:ext uri="{FF2B5EF4-FFF2-40B4-BE49-F238E27FC236}">
                  <a16:creationId xmlns:a16="http://schemas.microsoft.com/office/drawing/2014/main" id="{AFE84A4A-5018-48B1-B2AB-F4BC2B12F8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1405" y="4367213"/>
              <a:ext cx="6350" cy="111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3" name="Line 605">
              <a:extLst>
                <a:ext uri="{FF2B5EF4-FFF2-40B4-BE49-F238E27FC236}">
                  <a16:creationId xmlns:a16="http://schemas.microsoft.com/office/drawing/2014/main" id="{D3148924-4FA5-4193-9EF7-B03E58C379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00518" y="4367213"/>
              <a:ext cx="0" cy="1111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2" name="Rectangle 607">
              <a:extLst>
                <a:ext uri="{FF2B5EF4-FFF2-40B4-BE49-F238E27FC236}">
                  <a16:creationId xmlns:a16="http://schemas.microsoft.com/office/drawing/2014/main" id="{E0F3B1C6-3A4D-42A6-A64C-78AF87E003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0517" y="4367213"/>
              <a:ext cx="6350" cy="111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3" name="Line 608">
              <a:extLst>
                <a:ext uri="{FF2B5EF4-FFF2-40B4-BE49-F238E27FC236}">
                  <a16:creationId xmlns:a16="http://schemas.microsoft.com/office/drawing/2014/main" id="{93FAE978-3CBF-4726-94CF-99F10F5B6E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18792" y="4360863"/>
              <a:ext cx="0" cy="1174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4" name="Rectangle 609">
              <a:extLst>
                <a:ext uri="{FF2B5EF4-FFF2-40B4-BE49-F238E27FC236}">
                  <a16:creationId xmlns:a16="http://schemas.microsoft.com/office/drawing/2014/main" id="{DA8C0659-5C92-46EA-9BB0-77DDD91641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8792" y="4360863"/>
              <a:ext cx="6350" cy="11747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5" name="Rectangle 610">
              <a:extLst>
                <a:ext uri="{FF2B5EF4-FFF2-40B4-BE49-F238E27FC236}">
                  <a16:creationId xmlns:a16="http://schemas.microsoft.com/office/drawing/2014/main" id="{BEA93A8A-9B31-4307-AB81-01D178ABE3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042" y="4478338"/>
              <a:ext cx="4763" cy="19208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6" name="Rectangle 611">
              <a:extLst>
                <a:ext uri="{FF2B5EF4-FFF2-40B4-BE49-F238E27FC236}">
                  <a16:creationId xmlns:a16="http://schemas.microsoft.com/office/drawing/2014/main" id="{B9A554AC-B5E0-44FE-8CEE-BDD9272588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8342" y="4478338"/>
              <a:ext cx="4763" cy="19208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7" name="Rectangle 612">
              <a:extLst>
                <a:ext uri="{FF2B5EF4-FFF2-40B4-BE49-F238E27FC236}">
                  <a16:creationId xmlns:a16="http://schemas.microsoft.com/office/drawing/2014/main" id="{11AEA202-BB80-4D0D-9F91-2E5DB2134D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1405" y="4478338"/>
              <a:ext cx="6350" cy="19208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8" name="Rectangle 613">
              <a:extLst>
                <a:ext uri="{FF2B5EF4-FFF2-40B4-BE49-F238E27FC236}">
                  <a16:creationId xmlns:a16="http://schemas.microsoft.com/office/drawing/2014/main" id="{C427F5B9-2382-42D8-A70C-6008BEF370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0517" y="4478338"/>
              <a:ext cx="6350" cy="19208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9" name="Line 614">
              <a:extLst>
                <a:ext uri="{FF2B5EF4-FFF2-40B4-BE49-F238E27FC236}">
                  <a16:creationId xmlns:a16="http://schemas.microsoft.com/office/drawing/2014/main" id="{A562A1ED-FA44-45C4-8BDC-B8E3840A2D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75205" y="4367213"/>
              <a:ext cx="0" cy="1111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0" name="Rectangle 615">
              <a:extLst>
                <a:ext uri="{FF2B5EF4-FFF2-40B4-BE49-F238E27FC236}">
                  <a16:creationId xmlns:a16="http://schemas.microsoft.com/office/drawing/2014/main" id="{B935CA38-B0A3-4DE3-8493-EB9283AF63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75205" y="4367213"/>
              <a:ext cx="4763" cy="111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1" name="Line 616">
              <a:extLst>
                <a:ext uri="{FF2B5EF4-FFF2-40B4-BE49-F238E27FC236}">
                  <a16:creationId xmlns:a16="http://schemas.microsoft.com/office/drawing/2014/main" id="{349621CA-B99E-4298-8663-68EFEF52C1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30042" y="4675188"/>
              <a:ext cx="0" cy="1127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2" name="Rectangle 617">
              <a:extLst>
                <a:ext uri="{FF2B5EF4-FFF2-40B4-BE49-F238E27FC236}">
                  <a16:creationId xmlns:a16="http://schemas.microsoft.com/office/drawing/2014/main" id="{B593FD9C-8939-4A78-80C4-709FA70177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042" y="4675188"/>
              <a:ext cx="4763" cy="1127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3" name="Line 618">
              <a:extLst>
                <a:ext uri="{FF2B5EF4-FFF2-40B4-BE49-F238E27FC236}">
                  <a16:creationId xmlns:a16="http://schemas.microsoft.com/office/drawing/2014/main" id="{7D7AC494-DE7A-4BF5-8404-12FD6C1466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68342" y="4675188"/>
              <a:ext cx="0" cy="1127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4" name="Rectangle 619">
              <a:extLst>
                <a:ext uri="{FF2B5EF4-FFF2-40B4-BE49-F238E27FC236}">
                  <a16:creationId xmlns:a16="http://schemas.microsoft.com/office/drawing/2014/main" id="{95E54553-2990-4F99-A076-95A3203632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8342" y="4675188"/>
              <a:ext cx="4763" cy="1127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5" name="Line 620">
              <a:extLst>
                <a:ext uri="{FF2B5EF4-FFF2-40B4-BE49-F238E27FC236}">
                  <a16:creationId xmlns:a16="http://schemas.microsoft.com/office/drawing/2014/main" id="{8EE36F95-C8B5-4630-83CA-0EB30EAE22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11405" y="4675188"/>
              <a:ext cx="0" cy="1127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6" name="Rectangle 621">
              <a:extLst>
                <a:ext uri="{FF2B5EF4-FFF2-40B4-BE49-F238E27FC236}">
                  <a16:creationId xmlns:a16="http://schemas.microsoft.com/office/drawing/2014/main" id="{F542F472-EA74-463C-B32D-7880D35C5D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1405" y="4675188"/>
              <a:ext cx="6350" cy="1127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7" name="Line 622">
              <a:extLst>
                <a:ext uri="{FF2B5EF4-FFF2-40B4-BE49-F238E27FC236}">
                  <a16:creationId xmlns:a16="http://schemas.microsoft.com/office/drawing/2014/main" id="{C64B8022-8F01-4C7B-9D0C-ABDAE3E988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00517" y="4675188"/>
              <a:ext cx="0" cy="1127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8" name="Rectangle 623">
              <a:extLst>
                <a:ext uri="{FF2B5EF4-FFF2-40B4-BE49-F238E27FC236}">
                  <a16:creationId xmlns:a16="http://schemas.microsoft.com/office/drawing/2014/main" id="{612121AB-F4A2-4D75-A784-7DBFA3D2D4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0517" y="4675188"/>
              <a:ext cx="6350" cy="1127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9" name="Line 624">
              <a:extLst>
                <a:ext uri="{FF2B5EF4-FFF2-40B4-BE49-F238E27FC236}">
                  <a16:creationId xmlns:a16="http://schemas.microsoft.com/office/drawing/2014/main" id="{07FB5835-CA74-4EB1-AE70-E134349C5D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0306" y="4370591"/>
              <a:ext cx="0" cy="4603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0" name="Rectangle 625">
              <a:extLst>
                <a:ext uri="{FF2B5EF4-FFF2-40B4-BE49-F238E27FC236}">
                  <a16:creationId xmlns:a16="http://schemas.microsoft.com/office/drawing/2014/main" id="{3ADB0BB0-47DE-4A1F-A641-02F89C8FD7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0306" y="4370591"/>
              <a:ext cx="6350" cy="46037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1" name="Line 626">
              <a:extLst>
                <a:ext uri="{FF2B5EF4-FFF2-40B4-BE49-F238E27FC236}">
                  <a16:creationId xmlns:a16="http://schemas.microsoft.com/office/drawing/2014/main" id="{C279899A-DD3F-49B5-BDD4-69159D97A7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18792" y="4670425"/>
              <a:ext cx="0" cy="1174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2" name="Rectangle 627">
              <a:extLst>
                <a:ext uri="{FF2B5EF4-FFF2-40B4-BE49-F238E27FC236}">
                  <a16:creationId xmlns:a16="http://schemas.microsoft.com/office/drawing/2014/main" id="{ACD5802D-7A34-4C61-B05A-673FC901D6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8792" y="4670425"/>
              <a:ext cx="6350" cy="11747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3" name="Rectangle 628">
              <a:extLst>
                <a:ext uri="{FF2B5EF4-FFF2-40B4-BE49-F238E27FC236}">
                  <a16:creationId xmlns:a16="http://schemas.microsoft.com/office/drawing/2014/main" id="{5DAA0008-9E14-4C01-A73A-B37C900470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042" y="4787900"/>
              <a:ext cx="4763" cy="1905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4" name="Rectangle 629">
              <a:extLst>
                <a:ext uri="{FF2B5EF4-FFF2-40B4-BE49-F238E27FC236}">
                  <a16:creationId xmlns:a16="http://schemas.microsoft.com/office/drawing/2014/main" id="{C371E766-56D7-4484-B360-4580F927CB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8342" y="4787900"/>
              <a:ext cx="4763" cy="1905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5" name="Rectangle 630">
              <a:extLst>
                <a:ext uri="{FF2B5EF4-FFF2-40B4-BE49-F238E27FC236}">
                  <a16:creationId xmlns:a16="http://schemas.microsoft.com/office/drawing/2014/main" id="{7B5D3C3E-8A77-460D-8A25-90AA5258F1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1405" y="4787900"/>
              <a:ext cx="6350" cy="1905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6" name="Rectangle 631">
              <a:extLst>
                <a:ext uri="{FF2B5EF4-FFF2-40B4-BE49-F238E27FC236}">
                  <a16:creationId xmlns:a16="http://schemas.microsoft.com/office/drawing/2014/main" id="{6498DD00-0093-4E96-B403-8BDF469306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0517" y="4787900"/>
              <a:ext cx="6350" cy="1905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7" name="Line 632">
              <a:extLst>
                <a:ext uri="{FF2B5EF4-FFF2-40B4-BE49-F238E27FC236}">
                  <a16:creationId xmlns:a16="http://schemas.microsoft.com/office/drawing/2014/main" id="{124346BC-E916-4C17-9429-9A02F5292E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75205" y="4675188"/>
              <a:ext cx="0" cy="1127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8" name="Rectangle 633">
              <a:extLst>
                <a:ext uri="{FF2B5EF4-FFF2-40B4-BE49-F238E27FC236}">
                  <a16:creationId xmlns:a16="http://schemas.microsoft.com/office/drawing/2014/main" id="{91436999-D32E-4DEA-9CC3-FFA4080035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75205" y="4675188"/>
              <a:ext cx="4763" cy="1127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9" name="Line 634">
              <a:extLst>
                <a:ext uri="{FF2B5EF4-FFF2-40B4-BE49-F238E27FC236}">
                  <a16:creationId xmlns:a16="http://schemas.microsoft.com/office/drawing/2014/main" id="{DC50D826-B56B-4D66-AEC1-E9A8AEEE4D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30042" y="4984750"/>
              <a:ext cx="0" cy="1111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0" name="Rectangle 635">
              <a:extLst>
                <a:ext uri="{FF2B5EF4-FFF2-40B4-BE49-F238E27FC236}">
                  <a16:creationId xmlns:a16="http://schemas.microsoft.com/office/drawing/2014/main" id="{6F53BA5F-8637-47B8-9F20-7D58C6C2D1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042" y="4984750"/>
              <a:ext cx="4763" cy="111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1" name="Line 636">
              <a:extLst>
                <a:ext uri="{FF2B5EF4-FFF2-40B4-BE49-F238E27FC236}">
                  <a16:creationId xmlns:a16="http://schemas.microsoft.com/office/drawing/2014/main" id="{483A002A-E64E-4F64-A31F-1287CA57C1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68342" y="4984750"/>
              <a:ext cx="0" cy="1111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2" name="Rectangle 637">
              <a:extLst>
                <a:ext uri="{FF2B5EF4-FFF2-40B4-BE49-F238E27FC236}">
                  <a16:creationId xmlns:a16="http://schemas.microsoft.com/office/drawing/2014/main" id="{A4695FDA-D61D-4849-8E9F-4E143B19A7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8342" y="4984750"/>
              <a:ext cx="4763" cy="111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3" name="Line 638">
              <a:extLst>
                <a:ext uri="{FF2B5EF4-FFF2-40B4-BE49-F238E27FC236}">
                  <a16:creationId xmlns:a16="http://schemas.microsoft.com/office/drawing/2014/main" id="{C30923CA-71F8-408B-A1D9-84FFFAB14C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11405" y="4984750"/>
              <a:ext cx="0" cy="1111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4" name="Rectangle 639">
              <a:extLst>
                <a:ext uri="{FF2B5EF4-FFF2-40B4-BE49-F238E27FC236}">
                  <a16:creationId xmlns:a16="http://schemas.microsoft.com/office/drawing/2014/main" id="{C658742B-EF85-4BBB-90E5-29D5B996AE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1405" y="4984750"/>
              <a:ext cx="6350" cy="111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5" name="Line 640">
              <a:extLst>
                <a:ext uri="{FF2B5EF4-FFF2-40B4-BE49-F238E27FC236}">
                  <a16:creationId xmlns:a16="http://schemas.microsoft.com/office/drawing/2014/main" id="{BD682F6E-2A19-47AC-AE4B-E6C086CED9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00517" y="4984750"/>
              <a:ext cx="0" cy="1111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6" name="Rectangle 641">
              <a:extLst>
                <a:ext uri="{FF2B5EF4-FFF2-40B4-BE49-F238E27FC236}">
                  <a16:creationId xmlns:a16="http://schemas.microsoft.com/office/drawing/2014/main" id="{29B05D64-92C6-4910-9A07-E21BD20B46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0517" y="4984750"/>
              <a:ext cx="6350" cy="111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7" name="Line 642">
              <a:extLst>
                <a:ext uri="{FF2B5EF4-FFF2-40B4-BE49-F238E27FC236}">
                  <a16:creationId xmlns:a16="http://schemas.microsoft.com/office/drawing/2014/main" id="{DCD8CAA3-85A8-4670-A7FE-44B4D257AE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0306" y="4988128"/>
              <a:ext cx="0" cy="1524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8" name="Rectangle 643">
              <a:extLst>
                <a:ext uri="{FF2B5EF4-FFF2-40B4-BE49-F238E27FC236}">
                  <a16:creationId xmlns:a16="http://schemas.microsoft.com/office/drawing/2014/main" id="{1DA9F03A-7B5D-4F7B-A2E3-C3E1C14B2E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0306" y="4988128"/>
              <a:ext cx="6350" cy="1524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9" name="Line 644">
              <a:extLst>
                <a:ext uri="{FF2B5EF4-FFF2-40B4-BE49-F238E27FC236}">
                  <a16:creationId xmlns:a16="http://schemas.microsoft.com/office/drawing/2014/main" id="{4ECCE199-57D1-4D5C-8DD8-A4747C0D24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18792" y="4978400"/>
              <a:ext cx="0" cy="1174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0" name="Rectangle 645">
              <a:extLst>
                <a:ext uri="{FF2B5EF4-FFF2-40B4-BE49-F238E27FC236}">
                  <a16:creationId xmlns:a16="http://schemas.microsoft.com/office/drawing/2014/main" id="{421F8805-9909-49B7-9F82-F42743BBFB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8792" y="4978400"/>
              <a:ext cx="6350" cy="11747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1" name="Rectangle 646">
              <a:extLst>
                <a:ext uri="{FF2B5EF4-FFF2-40B4-BE49-F238E27FC236}">
                  <a16:creationId xmlns:a16="http://schemas.microsoft.com/office/drawing/2014/main" id="{81298A42-29F8-43AF-9FD2-E16732E0F6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042" y="5095875"/>
              <a:ext cx="4763" cy="19208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2" name="Rectangle 647">
              <a:extLst>
                <a:ext uri="{FF2B5EF4-FFF2-40B4-BE49-F238E27FC236}">
                  <a16:creationId xmlns:a16="http://schemas.microsoft.com/office/drawing/2014/main" id="{9219650D-B568-4787-AACD-C00F53F401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8342" y="5095875"/>
              <a:ext cx="4763" cy="19208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3" name="Rectangle 648">
              <a:extLst>
                <a:ext uri="{FF2B5EF4-FFF2-40B4-BE49-F238E27FC236}">
                  <a16:creationId xmlns:a16="http://schemas.microsoft.com/office/drawing/2014/main" id="{9AF901F0-ED54-44C4-B909-36B24F9FD7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1405" y="5095875"/>
              <a:ext cx="6350" cy="19208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4" name="Rectangle 649">
              <a:extLst>
                <a:ext uri="{FF2B5EF4-FFF2-40B4-BE49-F238E27FC236}">
                  <a16:creationId xmlns:a16="http://schemas.microsoft.com/office/drawing/2014/main" id="{186EEF36-2D98-4BAC-9D92-3BD366B801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0517" y="5095875"/>
              <a:ext cx="6350" cy="19208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5" name="Line 650">
              <a:extLst>
                <a:ext uri="{FF2B5EF4-FFF2-40B4-BE49-F238E27FC236}">
                  <a16:creationId xmlns:a16="http://schemas.microsoft.com/office/drawing/2014/main" id="{52156E04-C896-4E75-ADB5-632AE3E343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75205" y="4984750"/>
              <a:ext cx="0" cy="1111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6" name="Rectangle 651">
              <a:extLst>
                <a:ext uri="{FF2B5EF4-FFF2-40B4-BE49-F238E27FC236}">
                  <a16:creationId xmlns:a16="http://schemas.microsoft.com/office/drawing/2014/main" id="{4B6E8E9B-E497-4848-B70C-C8DAC5FD97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75205" y="4984750"/>
              <a:ext cx="4763" cy="111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7" name="Line 652">
              <a:extLst>
                <a:ext uri="{FF2B5EF4-FFF2-40B4-BE49-F238E27FC236}">
                  <a16:creationId xmlns:a16="http://schemas.microsoft.com/office/drawing/2014/main" id="{D17AD876-7C7F-4587-AC94-24E56C074B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30042" y="5292725"/>
              <a:ext cx="0" cy="1127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8" name="Rectangle 653">
              <a:extLst>
                <a:ext uri="{FF2B5EF4-FFF2-40B4-BE49-F238E27FC236}">
                  <a16:creationId xmlns:a16="http://schemas.microsoft.com/office/drawing/2014/main" id="{193AAFC3-059A-4264-95AD-FC711A0E96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042" y="5292725"/>
              <a:ext cx="4763" cy="1127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9" name="Line 654">
              <a:extLst>
                <a:ext uri="{FF2B5EF4-FFF2-40B4-BE49-F238E27FC236}">
                  <a16:creationId xmlns:a16="http://schemas.microsoft.com/office/drawing/2014/main" id="{B27180EF-C6DB-4EE7-9F1D-2D05BCC4A6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68342" y="5292725"/>
              <a:ext cx="0" cy="1127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0" name="Rectangle 655">
              <a:extLst>
                <a:ext uri="{FF2B5EF4-FFF2-40B4-BE49-F238E27FC236}">
                  <a16:creationId xmlns:a16="http://schemas.microsoft.com/office/drawing/2014/main" id="{C3FF1189-BD21-41A6-AE76-6B5E0F5BB6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8342" y="5292725"/>
              <a:ext cx="4763" cy="1127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1" name="Line 656">
              <a:extLst>
                <a:ext uri="{FF2B5EF4-FFF2-40B4-BE49-F238E27FC236}">
                  <a16:creationId xmlns:a16="http://schemas.microsoft.com/office/drawing/2014/main" id="{05168913-CBD0-467C-B522-F350F36AF4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11405" y="5292725"/>
              <a:ext cx="0" cy="1127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2" name="Rectangle 657">
              <a:extLst>
                <a:ext uri="{FF2B5EF4-FFF2-40B4-BE49-F238E27FC236}">
                  <a16:creationId xmlns:a16="http://schemas.microsoft.com/office/drawing/2014/main" id="{C3214707-252B-4597-AF84-546C7EC8E5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1405" y="5292725"/>
              <a:ext cx="6350" cy="1127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3" name="Line 658">
              <a:extLst>
                <a:ext uri="{FF2B5EF4-FFF2-40B4-BE49-F238E27FC236}">
                  <a16:creationId xmlns:a16="http://schemas.microsoft.com/office/drawing/2014/main" id="{23884123-DAC6-432D-8944-817C91D738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00517" y="5292725"/>
              <a:ext cx="0" cy="1127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4" name="Rectangle 659">
              <a:extLst>
                <a:ext uri="{FF2B5EF4-FFF2-40B4-BE49-F238E27FC236}">
                  <a16:creationId xmlns:a16="http://schemas.microsoft.com/office/drawing/2014/main" id="{AF9C871F-4FF0-4C90-A0D2-802EE5E74A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0517" y="5292725"/>
              <a:ext cx="6350" cy="1127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5" name="Rectangle 660">
              <a:extLst>
                <a:ext uri="{FF2B5EF4-FFF2-40B4-BE49-F238E27FC236}">
                  <a16:creationId xmlns:a16="http://schemas.microsoft.com/office/drawing/2014/main" id="{79769D49-9A06-4EC0-B95A-DDA2C2F484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042" y="5405438"/>
              <a:ext cx="4763" cy="3968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6" name="Rectangle 661">
              <a:extLst>
                <a:ext uri="{FF2B5EF4-FFF2-40B4-BE49-F238E27FC236}">
                  <a16:creationId xmlns:a16="http://schemas.microsoft.com/office/drawing/2014/main" id="{1CFED78C-61B5-4CA2-90D0-AD910DFAF9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8342" y="5405438"/>
              <a:ext cx="4763" cy="3968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7" name="Rectangle 662">
              <a:extLst>
                <a:ext uri="{FF2B5EF4-FFF2-40B4-BE49-F238E27FC236}">
                  <a16:creationId xmlns:a16="http://schemas.microsoft.com/office/drawing/2014/main" id="{B00CDDEC-273D-46C4-B4BF-EBA56047AE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1405" y="5405438"/>
              <a:ext cx="6350" cy="3968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8" name="Rectangle 663">
              <a:extLst>
                <a:ext uri="{FF2B5EF4-FFF2-40B4-BE49-F238E27FC236}">
                  <a16:creationId xmlns:a16="http://schemas.microsoft.com/office/drawing/2014/main" id="{320C6097-7A46-4B32-A069-6E910CA38F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0517" y="5405438"/>
              <a:ext cx="6350" cy="3968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9" name="Line 664">
              <a:extLst>
                <a:ext uri="{FF2B5EF4-FFF2-40B4-BE49-F238E27FC236}">
                  <a16:creationId xmlns:a16="http://schemas.microsoft.com/office/drawing/2014/main" id="{AF4C2A36-A070-447A-832C-535DFD1ECD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0306" y="5297691"/>
              <a:ext cx="0" cy="150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0" name="Rectangle 665">
              <a:extLst>
                <a:ext uri="{FF2B5EF4-FFF2-40B4-BE49-F238E27FC236}">
                  <a16:creationId xmlns:a16="http://schemas.microsoft.com/office/drawing/2014/main" id="{6EB4B2C8-4A1E-4FC2-8D65-43F91D01EC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0306" y="5297691"/>
              <a:ext cx="6350" cy="1508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1" name="Line 666">
              <a:extLst>
                <a:ext uri="{FF2B5EF4-FFF2-40B4-BE49-F238E27FC236}">
                  <a16:creationId xmlns:a16="http://schemas.microsoft.com/office/drawing/2014/main" id="{EF82FCE6-C0F9-4972-B5B6-D7B6E30F7C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18792" y="5287963"/>
              <a:ext cx="0" cy="1174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2" name="Rectangle 667">
              <a:extLst>
                <a:ext uri="{FF2B5EF4-FFF2-40B4-BE49-F238E27FC236}">
                  <a16:creationId xmlns:a16="http://schemas.microsoft.com/office/drawing/2014/main" id="{E7234A98-7725-467D-975C-10198A116C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8792" y="5287963"/>
              <a:ext cx="6350" cy="11747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3" name="Line 668">
              <a:extLst>
                <a:ext uri="{FF2B5EF4-FFF2-40B4-BE49-F238E27FC236}">
                  <a16:creationId xmlns:a16="http://schemas.microsoft.com/office/drawing/2014/main" id="{46A9AE7B-8084-4B3C-B78F-0F50D40DC9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75205" y="5292725"/>
              <a:ext cx="0" cy="1127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4" name="Rectangle 669">
              <a:extLst>
                <a:ext uri="{FF2B5EF4-FFF2-40B4-BE49-F238E27FC236}">
                  <a16:creationId xmlns:a16="http://schemas.microsoft.com/office/drawing/2014/main" id="{E452C2F6-0617-4416-97E2-8378EA62DA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75205" y="5292725"/>
              <a:ext cx="4763" cy="1127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5" name="Line 670">
              <a:extLst>
                <a:ext uri="{FF2B5EF4-FFF2-40B4-BE49-F238E27FC236}">
                  <a16:creationId xmlns:a16="http://schemas.microsoft.com/office/drawing/2014/main" id="{00B1A865-A00B-4534-BAB6-0CD3FE501E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25142" y="1582738"/>
              <a:ext cx="68548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6" name="Rectangle 671">
              <a:extLst>
                <a:ext uri="{FF2B5EF4-FFF2-40B4-BE49-F238E27FC236}">
                  <a16:creationId xmlns:a16="http://schemas.microsoft.com/office/drawing/2014/main" id="{9A663DC2-9636-4173-8046-E3CF7B2AC7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5142" y="1582738"/>
              <a:ext cx="6854825" cy="476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7" name="Line 672">
              <a:extLst>
                <a:ext uri="{FF2B5EF4-FFF2-40B4-BE49-F238E27FC236}">
                  <a16:creationId xmlns:a16="http://schemas.microsoft.com/office/drawing/2014/main" id="{E909B24C-1B9A-430F-B04F-365C065A8F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25142" y="1693863"/>
              <a:ext cx="68548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8" name="Rectangle 673">
              <a:extLst>
                <a:ext uri="{FF2B5EF4-FFF2-40B4-BE49-F238E27FC236}">
                  <a16:creationId xmlns:a16="http://schemas.microsoft.com/office/drawing/2014/main" id="{31FC7A68-A929-4D39-A231-3E6DFBF9F8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5142" y="1693863"/>
              <a:ext cx="6854825" cy="635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9" name="Line 674">
              <a:extLst>
                <a:ext uri="{FF2B5EF4-FFF2-40B4-BE49-F238E27FC236}">
                  <a16:creationId xmlns:a16="http://schemas.microsoft.com/office/drawing/2014/main" id="{D321C86F-D8D8-49D2-A39D-350B34572C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25142" y="1890713"/>
              <a:ext cx="68548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0" name="Rectangle 675">
              <a:extLst>
                <a:ext uri="{FF2B5EF4-FFF2-40B4-BE49-F238E27FC236}">
                  <a16:creationId xmlns:a16="http://schemas.microsoft.com/office/drawing/2014/main" id="{53602D41-CC31-489F-9D76-9A76D4C118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5142" y="1890713"/>
              <a:ext cx="6854825" cy="635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1" name="Line 676">
              <a:extLst>
                <a:ext uri="{FF2B5EF4-FFF2-40B4-BE49-F238E27FC236}">
                  <a16:creationId xmlns:a16="http://schemas.microsoft.com/office/drawing/2014/main" id="{AF8D2C6F-E608-4DDD-8722-D5F786117D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25142" y="2003425"/>
              <a:ext cx="68548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2" name="Rectangle 677">
              <a:extLst>
                <a:ext uri="{FF2B5EF4-FFF2-40B4-BE49-F238E27FC236}">
                  <a16:creationId xmlns:a16="http://schemas.microsoft.com/office/drawing/2014/main" id="{77032213-6C8A-485B-BBAF-07F0A8429A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5142" y="2003425"/>
              <a:ext cx="6854825" cy="476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3" name="Line 678">
              <a:extLst>
                <a:ext uri="{FF2B5EF4-FFF2-40B4-BE49-F238E27FC236}">
                  <a16:creationId xmlns:a16="http://schemas.microsoft.com/office/drawing/2014/main" id="{2EFCFB70-538B-41CA-9813-B3636D2D4B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25142" y="2200275"/>
              <a:ext cx="68548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4" name="Rectangle 679">
              <a:extLst>
                <a:ext uri="{FF2B5EF4-FFF2-40B4-BE49-F238E27FC236}">
                  <a16:creationId xmlns:a16="http://schemas.microsoft.com/office/drawing/2014/main" id="{D34EC232-F7A4-46AD-85AD-1620A548E3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5142" y="2200275"/>
              <a:ext cx="6854825" cy="476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5" name="Line 680">
              <a:extLst>
                <a:ext uri="{FF2B5EF4-FFF2-40B4-BE49-F238E27FC236}">
                  <a16:creationId xmlns:a16="http://schemas.microsoft.com/office/drawing/2014/main" id="{9E8EE5E4-B9A4-42BF-A729-A628D5D63E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25142" y="2311400"/>
              <a:ext cx="68548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6" name="Rectangle 681">
              <a:extLst>
                <a:ext uri="{FF2B5EF4-FFF2-40B4-BE49-F238E27FC236}">
                  <a16:creationId xmlns:a16="http://schemas.microsoft.com/office/drawing/2014/main" id="{175B58FF-CE06-4FBC-A927-FB2B2CA720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5142" y="2311400"/>
              <a:ext cx="6854825" cy="635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7" name="Line 682">
              <a:extLst>
                <a:ext uri="{FF2B5EF4-FFF2-40B4-BE49-F238E27FC236}">
                  <a16:creationId xmlns:a16="http://schemas.microsoft.com/office/drawing/2014/main" id="{F0D270E4-B409-475B-9DD5-4D6E27B8C5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25142" y="2508250"/>
              <a:ext cx="68548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8" name="Rectangle 683">
              <a:extLst>
                <a:ext uri="{FF2B5EF4-FFF2-40B4-BE49-F238E27FC236}">
                  <a16:creationId xmlns:a16="http://schemas.microsoft.com/office/drawing/2014/main" id="{496DE6AC-CC88-4618-B58F-2A937D8B4A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5142" y="2508250"/>
              <a:ext cx="6854825" cy="635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9" name="Line 684">
              <a:extLst>
                <a:ext uri="{FF2B5EF4-FFF2-40B4-BE49-F238E27FC236}">
                  <a16:creationId xmlns:a16="http://schemas.microsoft.com/office/drawing/2014/main" id="{1E3DE32D-1730-47F5-B5FE-4303892FE1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25142" y="2620963"/>
              <a:ext cx="68548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0" name="Rectangle 685">
              <a:extLst>
                <a:ext uri="{FF2B5EF4-FFF2-40B4-BE49-F238E27FC236}">
                  <a16:creationId xmlns:a16="http://schemas.microsoft.com/office/drawing/2014/main" id="{E2A49348-11D3-420E-98BF-1FF9994397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5142" y="2620963"/>
              <a:ext cx="6854825" cy="476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1" name="Rectangle 687">
              <a:extLst>
                <a:ext uri="{FF2B5EF4-FFF2-40B4-BE49-F238E27FC236}">
                  <a16:creationId xmlns:a16="http://schemas.microsoft.com/office/drawing/2014/main" id="{F05D72E3-F661-49DE-8C31-709354116E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5142" y="2817813"/>
              <a:ext cx="6854825" cy="476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2" name="Line 688">
              <a:extLst>
                <a:ext uri="{FF2B5EF4-FFF2-40B4-BE49-F238E27FC236}">
                  <a16:creationId xmlns:a16="http://schemas.microsoft.com/office/drawing/2014/main" id="{2E8F24A2-E081-43C1-84BE-A0F092A801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25142" y="2928938"/>
              <a:ext cx="68548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3" name="Rectangle 689">
              <a:extLst>
                <a:ext uri="{FF2B5EF4-FFF2-40B4-BE49-F238E27FC236}">
                  <a16:creationId xmlns:a16="http://schemas.microsoft.com/office/drawing/2014/main" id="{47319CC1-6138-4D4A-82F7-D3A8C68C7D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5142" y="2928938"/>
              <a:ext cx="6854825" cy="635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4" name="Line 690">
              <a:extLst>
                <a:ext uri="{FF2B5EF4-FFF2-40B4-BE49-F238E27FC236}">
                  <a16:creationId xmlns:a16="http://schemas.microsoft.com/office/drawing/2014/main" id="{3DFC30B2-822B-4499-A2E1-2806B035BE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25142" y="3125788"/>
              <a:ext cx="68548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5" name="Rectangle 691">
              <a:extLst>
                <a:ext uri="{FF2B5EF4-FFF2-40B4-BE49-F238E27FC236}">
                  <a16:creationId xmlns:a16="http://schemas.microsoft.com/office/drawing/2014/main" id="{723F3894-480E-4E90-A650-1AA84CA1DB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5142" y="3125788"/>
              <a:ext cx="6854825" cy="635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6" name="Line 692">
              <a:extLst>
                <a:ext uri="{FF2B5EF4-FFF2-40B4-BE49-F238E27FC236}">
                  <a16:creationId xmlns:a16="http://schemas.microsoft.com/office/drawing/2014/main" id="{5228BABC-84E2-4758-9D0A-27AC6D2661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25142" y="3238500"/>
              <a:ext cx="68548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7" name="Rectangle 693">
              <a:extLst>
                <a:ext uri="{FF2B5EF4-FFF2-40B4-BE49-F238E27FC236}">
                  <a16:creationId xmlns:a16="http://schemas.microsoft.com/office/drawing/2014/main" id="{FC0FA6E3-B292-472C-9540-584EDB5076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5142" y="3238500"/>
              <a:ext cx="6854825" cy="476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8" name="Line 694">
              <a:extLst>
                <a:ext uri="{FF2B5EF4-FFF2-40B4-BE49-F238E27FC236}">
                  <a16:creationId xmlns:a16="http://schemas.microsoft.com/office/drawing/2014/main" id="{54696BAF-FDF3-4ADC-AFB8-1D397F181B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25142" y="3435350"/>
              <a:ext cx="68548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9" name="Rectangle 695">
              <a:extLst>
                <a:ext uri="{FF2B5EF4-FFF2-40B4-BE49-F238E27FC236}">
                  <a16:creationId xmlns:a16="http://schemas.microsoft.com/office/drawing/2014/main" id="{2672D3E4-2B77-4A58-979A-F26DF1E0F2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5142" y="3435350"/>
              <a:ext cx="6854825" cy="476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0" name="Line 696">
              <a:extLst>
                <a:ext uri="{FF2B5EF4-FFF2-40B4-BE49-F238E27FC236}">
                  <a16:creationId xmlns:a16="http://schemas.microsoft.com/office/drawing/2014/main" id="{9EDDAB41-CACF-4805-9595-4168134778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25142" y="3546475"/>
              <a:ext cx="68548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1" name="Rectangle 697">
              <a:extLst>
                <a:ext uri="{FF2B5EF4-FFF2-40B4-BE49-F238E27FC236}">
                  <a16:creationId xmlns:a16="http://schemas.microsoft.com/office/drawing/2014/main" id="{6BA4129C-F37C-4F2C-B934-8B7AAA22A6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5142" y="3546475"/>
              <a:ext cx="6854825" cy="635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2" name="Line 698">
              <a:extLst>
                <a:ext uri="{FF2B5EF4-FFF2-40B4-BE49-F238E27FC236}">
                  <a16:creationId xmlns:a16="http://schemas.microsoft.com/office/drawing/2014/main" id="{AC381574-75BD-4076-BDDB-DBDCC5E169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25142" y="3743325"/>
              <a:ext cx="68548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3" name="Rectangle 699">
              <a:extLst>
                <a:ext uri="{FF2B5EF4-FFF2-40B4-BE49-F238E27FC236}">
                  <a16:creationId xmlns:a16="http://schemas.microsoft.com/office/drawing/2014/main" id="{BD7BF97C-EF1A-42AC-9BAE-0BB43D0BF6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5142" y="3743325"/>
              <a:ext cx="6854825" cy="635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4" name="Line 700">
              <a:extLst>
                <a:ext uri="{FF2B5EF4-FFF2-40B4-BE49-F238E27FC236}">
                  <a16:creationId xmlns:a16="http://schemas.microsoft.com/office/drawing/2014/main" id="{E914DADB-EB29-43B9-B1FD-1FB815D8A4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25142" y="3856038"/>
              <a:ext cx="68548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5" name="Rectangle 701">
              <a:extLst>
                <a:ext uri="{FF2B5EF4-FFF2-40B4-BE49-F238E27FC236}">
                  <a16:creationId xmlns:a16="http://schemas.microsoft.com/office/drawing/2014/main" id="{28A1E7C0-C4CC-4322-AF77-FDC0222556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5142" y="3856038"/>
              <a:ext cx="6854825" cy="476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6" name="Line 702">
              <a:extLst>
                <a:ext uri="{FF2B5EF4-FFF2-40B4-BE49-F238E27FC236}">
                  <a16:creationId xmlns:a16="http://schemas.microsoft.com/office/drawing/2014/main" id="{8FDC0B88-6311-42E5-99B8-110AD36E6B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25142" y="4052888"/>
              <a:ext cx="68548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7" name="Rectangle 703">
              <a:extLst>
                <a:ext uri="{FF2B5EF4-FFF2-40B4-BE49-F238E27FC236}">
                  <a16:creationId xmlns:a16="http://schemas.microsoft.com/office/drawing/2014/main" id="{18E7C12E-B337-4417-9CD7-46421D3473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5142" y="4052888"/>
              <a:ext cx="6854825" cy="476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8" name="Line 704">
              <a:extLst>
                <a:ext uri="{FF2B5EF4-FFF2-40B4-BE49-F238E27FC236}">
                  <a16:creationId xmlns:a16="http://schemas.microsoft.com/office/drawing/2014/main" id="{66059E22-5CA8-44C2-BDA0-A0F18CB5B5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25142" y="4164013"/>
              <a:ext cx="68548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9" name="Rectangle 705">
              <a:extLst>
                <a:ext uri="{FF2B5EF4-FFF2-40B4-BE49-F238E27FC236}">
                  <a16:creationId xmlns:a16="http://schemas.microsoft.com/office/drawing/2014/main" id="{8ED90448-C910-4AD4-9722-AE458037BE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5142" y="4164013"/>
              <a:ext cx="6854825" cy="635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0" name="Line 706">
              <a:extLst>
                <a:ext uri="{FF2B5EF4-FFF2-40B4-BE49-F238E27FC236}">
                  <a16:creationId xmlns:a16="http://schemas.microsoft.com/office/drawing/2014/main" id="{746D1471-2C28-4F63-B545-2C126FAB59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25142" y="4360863"/>
              <a:ext cx="68548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1" name="Rectangle 707">
              <a:extLst>
                <a:ext uri="{FF2B5EF4-FFF2-40B4-BE49-F238E27FC236}">
                  <a16:creationId xmlns:a16="http://schemas.microsoft.com/office/drawing/2014/main" id="{0624D941-66F1-4E47-9B22-765193F51E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5142" y="4360863"/>
              <a:ext cx="6854825" cy="635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2" name="Line 708">
              <a:extLst>
                <a:ext uri="{FF2B5EF4-FFF2-40B4-BE49-F238E27FC236}">
                  <a16:creationId xmlns:a16="http://schemas.microsoft.com/office/drawing/2014/main" id="{DC5B89A4-944F-4C37-A678-54DCC7883C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25142" y="4473575"/>
              <a:ext cx="68548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3" name="Rectangle 709">
              <a:extLst>
                <a:ext uri="{FF2B5EF4-FFF2-40B4-BE49-F238E27FC236}">
                  <a16:creationId xmlns:a16="http://schemas.microsoft.com/office/drawing/2014/main" id="{33F66AA7-3F93-40A0-BCCB-2AD418291C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5142" y="4473575"/>
              <a:ext cx="6854825" cy="476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" name="Line 710">
              <a:extLst>
                <a:ext uri="{FF2B5EF4-FFF2-40B4-BE49-F238E27FC236}">
                  <a16:creationId xmlns:a16="http://schemas.microsoft.com/office/drawing/2014/main" id="{8CF224E6-B735-4FE3-861D-512A4612E8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25142" y="4670425"/>
              <a:ext cx="68548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5" name="Rectangle 711">
              <a:extLst>
                <a:ext uri="{FF2B5EF4-FFF2-40B4-BE49-F238E27FC236}">
                  <a16:creationId xmlns:a16="http://schemas.microsoft.com/office/drawing/2014/main" id="{01E8F4A7-7EE9-4832-A267-17B99616B8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5142" y="4670425"/>
              <a:ext cx="6854825" cy="476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6" name="Line 712">
              <a:extLst>
                <a:ext uri="{FF2B5EF4-FFF2-40B4-BE49-F238E27FC236}">
                  <a16:creationId xmlns:a16="http://schemas.microsoft.com/office/drawing/2014/main" id="{52F79546-8A37-49B6-8904-AE83171CAF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25142" y="4781550"/>
              <a:ext cx="68548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7" name="Rectangle 713">
              <a:extLst>
                <a:ext uri="{FF2B5EF4-FFF2-40B4-BE49-F238E27FC236}">
                  <a16:creationId xmlns:a16="http://schemas.microsoft.com/office/drawing/2014/main" id="{AAE93D88-BDBF-4139-8793-F25A5DE638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5142" y="4781550"/>
              <a:ext cx="6854825" cy="635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8" name="Line 714">
              <a:extLst>
                <a:ext uri="{FF2B5EF4-FFF2-40B4-BE49-F238E27FC236}">
                  <a16:creationId xmlns:a16="http://schemas.microsoft.com/office/drawing/2014/main" id="{0EFBD73E-8648-4400-8062-BCE958A2E1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25142" y="4978400"/>
              <a:ext cx="68548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9" name="Rectangle 715">
              <a:extLst>
                <a:ext uri="{FF2B5EF4-FFF2-40B4-BE49-F238E27FC236}">
                  <a16:creationId xmlns:a16="http://schemas.microsoft.com/office/drawing/2014/main" id="{A903CA39-FE36-4F3E-B722-C307ED257A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5142" y="4978400"/>
              <a:ext cx="6854825" cy="635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0" name="Line 716">
              <a:extLst>
                <a:ext uri="{FF2B5EF4-FFF2-40B4-BE49-F238E27FC236}">
                  <a16:creationId xmlns:a16="http://schemas.microsoft.com/office/drawing/2014/main" id="{78A3E317-A0F4-4FCC-B085-4AE1C1AD38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25142" y="5091113"/>
              <a:ext cx="68548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1" name="Rectangle 717">
              <a:extLst>
                <a:ext uri="{FF2B5EF4-FFF2-40B4-BE49-F238E27FC236}">
                  <a16:creationId xmlns:a16="http://schemas.microsoft.com/office/drawing/2014/main" id="{6FDAD961-95F8-465C-8402-001BCAF7DE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5142" y="5091113"/>
              <a:ext cx="6854825" cy="476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2" name="Line 718">
              <a:extLst>
                <a:ext uri="{FF2B5EF4-FFF2-40B4-BE49-F238E27FC236}">
                  <a16:creationId xmlns:a16="http://schemas.microsoft.com/office/drawing/2014/main" id="{33781F32-2D3E-4BD5-B202-7B4441A674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15616" y="5287963"/>
              <a:ext cx="68548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3" name="Rectangle 719">
              <a:extLst>
                <a:ext uri="{FF2B5EF4-FFF2-40B4-BE49-F238E27FC236}">
                  <a16:creationId xmlns:a16="http://schemas.microsoft.com/office/drawing/2014/main" id="{302B2BA3-67DA-4B3E-BAF8-16243405B7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5142" y="5287963"/>
              <a:ext cx="6854825" cy="476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4" name="Line 720">
              <a:extLst>
                <a:ext uri="{FF2B5EF4-FFF2-40B4-BE49-F238E27FC236}">
                  <a16:creationId xmlns:a16="http://schemas.microsoft.com/office/drawing/2014/main" id="{E8EB9CE9-E66C-46BD-B132-F821CBD93C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25142" y="5399088"/>
              <a:ext cx="68548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5" name="Rectangle 721">
              <a:extLst>
                <a:ext uri="{FF2B5EF4-FFF2-40B4-BE49-F238E27FC236}">
                  <a16:creationId xmlns:a16="http://schemas.microsoft.com/office/drawing/2014/main" id="{5A2524B9-E43C-4B66-8182-A5319C8C96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5142" y="5399088"/>
              <a:ext cx="6854825" cy="635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A116A10E-2FB5-46B0-8A1E-E18F40C5BF96}"/>
                </a:ext>
              </a:extLst>
            </p:cNvPr>
            <p:cNvSpPr/>
            <p:nvPr/>
          </p:nvSpPr>
          <p:spPr>
            <a:xfrm>
              <a:off x="8096468" y="3317875"/>
              <a:ext cx="352982" cy="1538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eaLnBrk="0" fontAlgn="base" latinLnBrk="0" hangingPunct="0">
                <a:spcBef>
                  <a:spcPct val="0"/>
                </a:spcBef>
                <a:spcAft>
                  <a:spcPct val="0"/>
                </a:spcAft>
              </a:pPr>
              <a:r>
                <a:rPr lang="ko-KR" altLang="ko-KR" sz="400" i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ψrps19</a:t>
              </a:r>
              <a:endParaRPr lang="ko-KR" altLang="ko-KR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4033" y="1327752"/>
              <a:ext cx="447558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Tribe</a:t>
              </a:r>
              <a:endParaRPr lang="ko-KR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59136" y="1333844"/>
              <a:ext cx="141577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Species (</a:t>
              </a:r>
              <a:r>
                <a:rPr lang="en-US" altLang="ko-KR" sz="9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Genbank</a:t>
              </a:r>
              <a:r>
                <a:rPr lang="en-US" altLang="ko-KR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Acc.)</a:t>
              </a:r>
              <a:endParaRPr lang="ko-KR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9" name="직사각형 708">
              <a:extLst>
                <a:ext uri="{FF2B5EF4-FFF2-40B4-BE49-F238E27FC236}">
                  <a16:creationId xmlns:a16="http://schemas.microsoft.com/office/drawing/2014/main" id="{A116A10E-2FB5-46B0-8A1E-E18F40C5BF96}"/>
                </a:ext>
              </a:extLst>
            </p:cNvPr>
            <p:cNvSpPr/>
            <p:nvPr/>
          </p:nvSpPr>
          <p:spPr>
            <a:xfrm>
              <a:off x="8096468" y="3623762"/>
              <a:ext cx="352982" cy="1538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eaLnBrk="0" fontAlgn="base" latinLnBrk="0" hangingPunct="0">
                <a:spcBef>
                  <a:spcPct val="0"/>
                </a:spcBef>
                <a:spcAft>
                  <a:spcPct val="0"/>
                </a:spcAft>
              </a:pPr>
              <a:r>
                <a:rPr lang="ko-KR" altLang="ko-KR" sz="400" i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ψrps19</a:t>
              </a:r>
              <a:endParaRPr lang="ko-KR" altLang="ko-KR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1" name="직사각형 710">
              <a:extLst>
                <a:ext uri="{FF2B5EF4-FFF2-40B4-BE49-F238E27FC236}">
                  <a16:creationId xmlns:a16="http://schemas.microsoft.com/office/drawing/2014/main" id="{A116A10E-2FB5-46B0-8A1E-E18F40C5BF96}"/>
                </a:ext>
              </a:extLst>
            </p:cNvPr>
            <p:cNvSpPr/>
            <p:nvPr/>
          </p:nvSpPr>
          <p:spPr>
            <a:xfrm>
              <a:off x="8103101" y="3937150"/>
              <a:ext cx="352982" cy="1538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eaLnBrk="0" fontAlgn="base" latinLnBrk="0" hangingPunct="0">
                <a:spcBef>
                  <a:spcPct val="0"/>
                </a:spcBef>
                <a:spcAft>
                  <a:spcPct val="0"/>
                </a:spcAft>
              </a:pPr>
              <a:r>
                <a:rPr lang="ko-KR" altLang="ko-KR" sz="400" i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ψrps19</a:t>
              </a:r>
              <a:endParaRPr lang="ko-KR" altLang="ko-KR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10" name="TextBox 709"/>
          <p:cNvSpPr txBox="1"/>
          <p:nvPr/>
        </p:nvSpPr>
        <p:spPr>
          <a:xfrm>
            <a:off x="4046" y="6713"/>
            <a:ext cx="5283369" cy="27699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Fig. </a:t>
            </a:r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S1. 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Comparison of the IR border regions of the </a:t>
            </a:r>
            <a:r>
              <a:rPr lang="en-US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Asteraceae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plastomes</a:t>
            </a:r>
            <a:r>
              <a:rPr lang="en-US" altLang="ko-K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66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TextBox 709"/>
          <p:cNvSpPr txBox="1"/>
          <p:nvPr/>
        </p:nvSpPr>
        <p:spPr>
          <a:xfrm>
            <a:off x="0" y="5358"/>
            <a:ext cx="9144000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ts val="1800"/>
              </a:lnSpc>
            </a:pPr>
            <a:r>
              <a:rPr lang="en-US" altLang="ko-K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Fig. S2. 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Multiple alignments of </a:t>
            </a:r>
            <a:r>
              <a:rPr lang="en-US" altLang="ko-KR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accD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coding sequences in the 32 </a:t>
            </a:r>
            <a:r>
              <a:rPr lang="en-US" altLang="ko-KR" sz="1200" i="1" dirty="0">
                <a:latin typeface="Arial" panose="020B0604020202020204" pitchFamily="34" charset="0"/>
                <a:cs typeface="Arial" panose="020B0604020202020204" pitchFamily="34" charset="0"/>
              </a:rPr>
              <a:t>Artemisia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plastomes</a:t>
            </a:r>
            <a:r>
              <a:rPr lang="en-US" altLang="ko-K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showing hotspots of nucleotide sequence diversity. Eight positively selected amino acid substitutions are indicated by red triangles. The core hotspot of 276 </a:t>
            </a:r>
            <a:r>
              <a:rPr lang="en-US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bp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in length (616−963 </a:t>
            </a:r>
            <a:r>
              <a:rPr lang="en-US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bp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over the gapped alignment) is indicated by arrows. 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92" name="그룹 791"/>
          <p:cNvGrpSpPr/>
          <p:nvPr/>
        </p:nvGrpSpPr>
        <p:grpSpPr>
          <a:xfrm>
            <a:off x="156084" y="1799070"/>
            <a:ext cx="8716812" cy="3259860"/>
            <a:chOff x="213594" y="1805571"/>
            <a:chExt cx="8716812" cy="3259860"/>
          </a:xfrm>
        </p:grpSpPr>
        <p:pic>
          <p:nvPicPr>
            <p:cNvPr id="793" name="그림 79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172" t="13898" r="50524" b="14504"/>
            <a:stretch/>
          </p:blipFill>
          <p:spPr>
            <a:xfrm>
              <a:off x="8634077" y="1901572"/>
              <a:ext cx="296329" cy="2835275"/>
            </a:xfrm>
            <a:prstGeom prst="rect">
              <a:avLst/>
            </a:prstGeom>
          </p:spPr>
        </p:pic>
        <p:pic>
          <p:nvPicPr>
            <p:cNvPr id="794" name="그림 79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14026" r="14293" b="14424"/>
            <a:stretch/>
          </p:blipFill>
          <p:spPr>
            <a:xfrm>
              <a:off x="286780" y="1906651"/>
              <a:ext cx="7684010" cy="2833371"/>
            </a:xfrm>
            <a:prstGeom prst="rect">
              <a:avLst/>
            </a:prstGeom>
          </p:spPr>
        </p:pic>
        <p:pic>
          <p:nvPicPr>
            <p:cNvPr id="795" name="그림 79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794" t="14058" r="38443" b="14559"/>
            <a:stretch/>
          </p:blipFill>
          <p:spPr>
            <a:xfrm>
              <a:off x="8019796" y="1908269"/>
              <a:ext cx="247650" cy="2826729"/>
            </a:xfrm>
            <a:prstGeom prst="rect">
              <a:avLst/>
            </a:prstGeom>
          </p:spPr>
        </p:pic>
        <p:pic>
          <p:nvPicPr>
            <p:cNvPr id="796" name="그림 795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165" t="14299" r="15061" b="14078"/>
            <a:stretch/>
          </p:blipFill>
          <p:spPr>
            <a:xfrm>
              <a:off x="8326981" y="1917794"/>
              <a:ext cx="248692" cy="2836254"/>
            </a:xfrm>
            <a:prstGeom prst="rect">
              <a:avLst/>
            </a:prstGeom>
          </p:spPr>
        </p:pic>
        <p:sp>
          <p:nvSpPr>
            <p:cNvPr id="797" name="TextBox 796"/>
            <p:cNvSpPr txBox="1"/>
            <p:nvPr/>
          </p:nvSpPr>
          <p:spPr>
            <a:xfrm>
              <a:off x="213594" y="1805571"/>
              <a:ext cx="101662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Taxa (accession)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8" name="TextBox 797"/>
            <p:cNvSpPr txBox="1"/>
            <p:nvPr/>
          </p:nvSpPr>
          <p:spPr>
            <a:xfrm>
              <a:off x="213594" y="4738841"/>
              <a:ext cx="797013" cy="27276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>
                <a:lnSpc>
                  <a:spcPts val="700"/>
                </a:lnSpc>
              </a:pPr>
              <a:r>
                <a:rPr lang="en-US" altLang="ko-KR" sz="8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Consensus </a:t>
              </a:r>
            </a:p>
            <a:p>
              <a:pPr>
                <a:lnSpc>
                  <a:spcPts val="700"/>
                </a:lnSpc>
              </a:pPr>
              <a:r>
                <a:rPr lang="en-US" altLang="ko-KR" sz="8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amino acids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9" name="TextBox 798"/>
            <p:cNvSpPr txBox="1"/>
            <p:nvPr/>
          </p:nvSpPr>
          <p:spPr>
            <a:xfrm>
              <a:off x="3709979" y="4849987"/>
              <a:ext cx="186621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276 </a:t>
              </a:r>
              <a:r>
                <a:rPr lang="en-US" altLang="ko-KR" sz="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bp</a:t>
              </a:r>
              <a:r>
                <a:rPr lang="en-US" altLang="ko-KR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hot-spot region (616−963 </a:t>
              </a:r>
              <a:r>
                <a:rPr lang="en-US" altLang="ko-KR" sz="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bp</a:t>
              </a:r>
              <a:r>
                <a:rPr lang="en-US" altLang="ko-KR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lang="ko-KR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00" name="그룹 799"/>
            <p:cNvGrpSpPr/>
            <p:nvPr/>
          </p:nvGrpSpPr>
          <p:grpSpPr>
            <a:xfrm>
              <a:off x="1158428" y="4726048"/>
              <a:ext cx="1968511" cy="169277"/>
              <a:chOff x="1246417" y="4964706"/>
              <a:chExt cx="1968511" cy="169277"/>
            </a:xfrm>
          </p:grpSpPr>
          <p:sp>
            <p:nvSpPr>
              <p:cNvPr id="845" name="TextBox 844"/>
              <p:cNvSpPr txBox="1"/>
              <p:nvPr/>
            </p:nvSpPr>
            <p:spPr>
              <a:xfrm>
                <a:off x="1246417" y="4964706"/>
                <a:ext cx="119599" cy="1692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G</a:t>
                </a:r>
                <a:endParaRPr lang="ko-KR" altLang="en-US" sz="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6" name="TextBox 845"/>
              <p:cNvSpPr txBox="1"/>
              <p:nvPr/>
            </p:nvSpPr>
            <p:spPr>
              <a:xfrm>
                <a:off x="1369678" y="4964706"/>
                <a:ext cx="119599" cy="1692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endParaRPr lang="ko-KR" altLang="en-US" sz="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7" name="TextBox 846"/>
              <p:cNvSpPr txBox="1"/>
              <p:nvPr/>
            </p:nvSpPr>
            <p:spPr>
              <a:xfrm>
                <a:off x="1492939" y="4964706"/>
                <a:ext cx="119599" cy="1692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</a:t>
                </a:r>
                <a:endParaRPr lang="ko-KR" altLang="en-US" sz="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8" name="TextBox 847"/>
              <p:cNvSpPr txBox="1"/>
              <p:nvPr/>
            </p:nvSpPr>
            <p:spPr>
              <a:xfrm>
                <a:off x="1616200" y="4964706"/>
                <a:ext cx="119599" cy="1692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endParaRPr lang="ko-KR" altLang="en-US" sz="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9" name="TextBox 848"/>
              <p:cNvSpPr txBox="1"/>
              <p:nvPr/>
            </p:nvSpPr>
            <p:spPr>
              <a:xfrm>
                <a:off x="1739461" y="4964706"/>
                <a:ext cx="119599" cy="1692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</a:t>
                </a:r>
                <a:endParaRPr lang="ko-KR" altLang="en-US" sz="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0" name="TextBox 849"/>
              <p:cNvSpPr txBox="1"/>
              <p:nvPr/>
            </p:nvSpPr>
            <p:spPr>
              <a:xfrm>
                <a:off x="1862722" y="4964706"/>
                <a:ext cx="119599" cy="1692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endParaRPr lang="ko-KR" altLang="en-US" sz="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1" name="TextBox 850"/>
              <p:cNvSpPr txBox="1"/>
              <p:nvPr/>
            </p:nvSpPr>
            <p:spPr>
              <a:xfrm>
                <a:off x="1985983" y="4964706"/>
                <a:ext cx="119599" cy="1692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</a:t>
                </a:r>
                <a:endParaRPr lang="ko-KR" altLang="en-US" sz="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2" name="TextBox 851"/>
              <p:cNvSpPr txBox="1"/>
              <p:nvPr/>
            </p:nvSpPr>
            <p:spPr>
              <a:xfrm>
                <a:off x="2109244" y="4964706"/>
                <a:ext cx="119599" cy="1692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endParaRPr lang="ko-KR" altLang="en-US" sz="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3" name="TextBox 852"/>
              <p:cNvSpPr txBox="1"/>
              <p:nvPr/>
            </p:nvSpPr>
            <p:spPr>
              <a:xfrm>
                <a:off x="2232505" y="4964706"/>
                <a:ext cx="119599" cy="1692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endParaRPr lang="ko-KR" altLang="en-US" sz="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4" name="TextBox 853"/>
              <p:cNvSpPr txBox="1"/>
              <p:nvPr/>
            </p:nvSpPr>
            <p:spPr>
              <a:xfrm>
                <a:off x="2355766" y="4964706"/>
                <a:ext cx="119599" cy="1692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endParaRPr lang="ko-KR" altLang="en-US" sz="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5" name="TextBox 854"/>
              <p:cNvSpPr txBox="1"/>
              <p:nvPr/>
            </p:nvSpPr>
            <p:spPr>
              <a:xfrm>
                <a:off x="2479027" y="4964706"/>
                <a:ext cx="119599" cy="1692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R</a:t>
                </a:r>
                <a:endParaRPr lang="ko-KR" altLang="en-US" sz="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6" name="TextBox 855"/>
              <p:cNvSpPr txBox="1"/>
              <p:nvPr/>
            </p:nvSpPr>
            <p:spPr>
              <a:xfrm>
                <a:off x="2602288" y="4964706"/>
                <a:ext cx="119599" cy="1692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endParaRPr lang="ko-KR" altLang="en-US" sz="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7" name="TextBox 856"/>
              <p:cNvSpPr txBox="1"/>
              <p:nvPr/>
            </p:nvSpPr>
            <p:spPr>
              <a:xfrm>
                <a:off x="2725549" y="4964706"/>
                <a:ext cx="119599" cy="1692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endParaRPr lang="ko-KR" altLang="en-US" sz="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8" name="TextBox 857"/>
              <p:cNvSpPr txBox="1"/>
              <p:nvPr/>
            </p:nvSpPr>
            <p:spPr>
              <a:xfrm>
                <a:off x="2848810" y="4964706"/>
                <a:ext cx="119599" cy="1692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Q</a:t>
                </a:r>
                <a:endParaRPr lang="ko-KR" altLang="en-US" sz="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9" name="TextBox 858"/>
              <p:cNvSpPr txBox="1"/>
              <p:nvPr/>
            </p:nvSpPr>
            <p:spPr>
              <a:xfrm>
                <a:off x="2972071" y="4964706"/>
                <a:ext cx="119599" cy="1692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endParaRPr lang="ko-KR" altLang="en-US" sz="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0" name="TextBox 859"/>
              <p:cNvSpPr txBox="1"/>
              <p:nvPr/>
            </p:nvSpPr>
            <p:spPr>
              <a:xfrm>
                <a:off x="3095329" y="4964706"/>
                <a:ext cx="119599" cy="1692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endParaRPr lang="ko-KR" altLang="en-US" sz="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01" name="그룹 800"/>
            <p:cNvGrpSpPr/>
            <p:nvPr/>
          </p:nvGrpSpPr>
          <p:grpSpPr>
            <a:xfrm>
              <a:off x="6083812" y="4722702"/>
              <a:ext cx="1845253" cy="169277"/>
              <a:chOff x="1246417" y="4964706"/>
              <a:chExt cx="1845253" cy="169277"/>
            </a:xfrm>
          </p:grpSpPr>
          <p:sp>
            <p:nvSpPr>
              <p:cNvPr id="830" name="TextBox 829"/>
              <p:cNvSpPr txBox="1"/>
              <p:nvPr/>
            </p:nvSpPr>
            <p:spPr>
              <a:xfrm>
                <a:off x="1246417" y="4964706"/>
                <a:ext cx="119599" cy="1692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</a:t>
                </a:r>
                <a:endParaRPr lang="ko-KR" altLang="en-US" sz="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1" name="TextBox 830"/>
              <p:cNvSpPr txBox="1"/>
              <p:nvPr/>
            </p:nvSpPr>
            <p:spPr>
              <a:xfrm>
                <a:off x="1369678" y="4964706"/>
                <a:ext cx="119599" cy="1692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E</a:t>
                </a:r>
                <a:endParaRPr lang="ko-KR" altLang="en-US" sz="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2" name="TextBox 831"/>
              <p:cNvSpPr txBox="1"/>
              <p:nvPr/>
            </p:nvSpPr>
            <p:spPr>
              <a:xfrm>
                <a:off x="1492939" y="4964706"/>
                <a:ext cx="119599" cy="1692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endParaRPr lang="ko-KR" altLang="en-US" sz="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3" name="TextBox 832"/>
              <p:cNvSpPr txBox="1"/>
              <p:nvPr/>
            </p:nvSpPr>
            <p:spPr>
              <a:xfrm>
                <a:off x="1616200" y="4964706"/>
                <a:ext cx="119599" cy="1692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endParaRPr lang="ko-KR" altLang="en-US" sz="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4" name="TextBox 833"/>
              <p:cNvSpPr txBox="1"/>
              <p:nvPr/>
            </p:nvSpPr>
            <p:spPr>
              <a:xfrm>
                <a:off x="1739461" y="4964706"/>
                <a:ext cx="119599" cy="1692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endParaRPr lang="ko-KR" altLang="en-US" sz="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5" name="TextBox 834"/>
              <p:cNvSpPr txBox="1"/>
              <p:nvPr/>
            </p:nvSpPr>
            <p:spPr>
              <a:xfrm>
                <a:off x="1862722" y="4964706"/>
                <a:ext cx="119599" cy="1692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endParaRPr lang="ko-KR" altLang="en-US" sz="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6" name="TextBox 835"/>
              <p:cNvSpPr txBox="1"/>
              <p:nvPr/>
            </p:nvSpPr>
            <p:spPr>
              <a:xfrm>
                <a:off x="1985983" y="4964706"/>
                <a:ext cx="119599" cy="1692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L</a:t>
                </a:r>
                <a:endParaRPr lang="ko-KR" altLang="en-US" sz="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7" name="TextBox 836"/>
              <p:cNvSpPr txBox="1"/>
              <p:nvPr/>
            </p:nvSpPr>
            <p:spPr>
              <a:xfrm>
                <a:off x="2109244" y="4964706"/>
                <a:ext cx="119599" cy="1692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endParaRPr lang="ko-KR" altLang="en-US" sz="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8" name="TextBox 837"/>
              <p:cNvSpPr txBox="1"/>
              <p:nvPr/>
            </p:nvSpPr>
            <p:spPr>
              <a:xfrm>
                <a:off x="2232505" y="4964706"/>
                <a:ext cx="119599" cy="1692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endParaRPr lang="ko-KR" altLang="en-US" sz="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9" name="TextBox 838"/>
              <p:cNvSpPr txBox="1"/>
              <p:nvPr/>
            </p:nvSpPr>
            <p:spPr>
              <a:xfrm>
                <a:off x="2355766" y="4964706"/>
                <a:ext cx="119599" cy="1692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endParaRPr lang="ko-KR" altLang="en-US" sz="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0" name="TextBox 839"/>
              <p:cNvSpPr txBox="1"/>
              <p:nvPr/>
            </p:nvSpPr>
            <p:spPr>
              <a:xfrm>
                <a:off x="2479027" y="4964706"/>
                <a:ext cx="119599" cy="1692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Q</a:t>
                </a:r>
                <a:endParaRPr lang="ko-KR" altLang="en-US" sz="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1" name="TextBox 840"/>
              <p:cNvSpPr txBox="1"/>
              <p:nvPr/>
            </p:nvSpPr>
            <p:spPr>
              <a:xfrm>
                <a:off x="2602288" y="4964706"/>
                <a:ext cx="119599" cy="1692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</a:t>
                </a:r>
                <a:endParaRPr lang="ko-KR" altLang="en-US" sz="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2" name="TextBox 841"/>
              <p:cNvSpPr txBox="1"/>
              <p:nvPr/>
            </p:nvSpPr>
            <p:spPr>
              <a:xfrm>
                <a:off x="2725549" y="4964706"/>
                <a:ext cx="119599" cy="1692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Y</a:t>
                </a:r>
                <a:endParaRPr lang="ko-KR" altLang="en-US" sz="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3" name="TextBox 842"/>
              <p:cNvSpPr txBox="1"/>
              <p:nvPr/>
            </p:nvSpPr>
            <p:spPr>
              <a:xfrm>
                <a:off x="2848810" y="4964706"/>
                <a:ext cx="119599" cy="1692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endParaRPr lang="ko-KR" altLang="en-US" sz="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4" name="TextBox 843"/>
              <p:cNvSpPr txBox="1"/>
              <p:nvPr/>
            </p:nvSpPr>
            <p:spPr>
              <a:xfrm>
                <a:off x="2972071" y="4964706"/>
                <a:ext cx="119599" cy="1692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  <a:endParaRPr lang="ko-KR" altLang="en-US" sz="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02" name="그룹 801"/>
            <p:cNvGrpSpPr>
              <a:grpSpLocks noChangeAspect="1"/>
            </p:cNvGrpSpPr>
            <p:nvPr/>
          </p:nvGrpSpPr>
          <p:grpSpPr>
            <a:xfrm>
              <a:off x="7967238" y="1989782"/>
              <a:ext cx="60432" cy="45360"/>
              <a:chOff x="6578114" y="1825170"/>
              <a:chExt cx="67147" cy="50400"/>
            </a:xfrm>
          </p:grpSpPr>
          <p:cxnSp>
            <p:nvCxnSpPr>
              <p:cNvPr id="828" name="직선 연결선 827"/>
              <p:cNvCxnSpPr/>
              <p:nvPr/>
            </p:nvCxnSpPr>
            <p:spPr>
              <a:xfrm flipH="1">
                <a:off x="6578114" y="1825170"/>
                <a:ext cx="50400" cy="50400"/>
              </a:xfrm>
              <a:prstGeom prst="line">
                <a:avLst/>
              </a:prstGeom>
              <a:ln>
                <a:solidFill>
                  <a:srgbClr val="BBB6F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9" name="직선 연결선 828"/>
              <p:cNvCxnSpPr/>
              <p:nvPr/>
            </p:nvCxnSpPr>
            <p:spPr>
              <a:xfrm flipH="1">
                <a:off x="6594861" y="1825170"/>
                <a:ext cx="50400" cy="50400"/>
              </a:xfrm>
              <a:prstGeom prst="line">
                <a:avLst/>
              </a:prstGeom>
              <a:ln>
                <a:solidFill>
                  <a:srgbClr val="BBB6F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3" name="그룹 802"/>
            <p:cNvGrpSpPr>
              <a:grpSpLocks noChangeAspect="1"/>
            </p:cNvGrpSpPr>
            <p:nvPr/>
          </p:nvGrpSpPr>
          <p:grpSpPr>
            <a:xfrm>
              <a:off x="8269861" y="1989782"/>
              <a:ext cx="60432" cy="45360"/>
              <a:chOff x="6578114" y="1825170"/>
              <a:chExt cx="67147" cy="50400"/>
            </a:xfrm>
          </p:grpSpPr>
          <p:cxnSp>
            <p:nvCxnSpPr>
              <p:cNvPr id="826" name="직선 연결선 825"/>
              <p:cNvCxnSpPr/>
              <p:nvPr/>
            </p:nvCxnSpPr>
            <p:spPr>
              <a:xfrm flipH="1">
                <a:off x="6578114" y="1825170"/>
                <a:ext cx="50400" cy="50400"/>
              </a:xfrm>
              <a:prstGeom prst="line">
                <a:avLst/>
              </a:prstGeom>
              <a:ln>
                <a:solidFill>
                  <a:srgbClr val="BBB6F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7" name="직선 연결선 826"/>
              <p:cNvCxnSpPr/>
              <p:nvPr/>
            </p:nvCxnSpPr>
            <p:spPr>
              <a:xfrm flipH="1">
                <a:off x="6594861" y="1825170"/>
                <a:ext cx="50400" cy="50400"/>
              </a:xfrm>
              <a:prstGeom prst="line">
                <a:avLst/>
              </a:prstGeom>
              <a:ln>
                <a:solidFill>
                  <a:srgbClr val="BBB6F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4" name="그룹 803"/>
            <p:cNvGrpSpPr>
              <a:grpSpLocks noChangeAspect="1"/>
            </p:cNvGrpSpPr>
            <p:nvPr/>
          </p:nvGrpSpPr>
          <p:grpSpPr>
            <a:xfrm>
              <a:off x="8578008" y="1989782"/>
              <a:ext cx="60432" cy="45360"/>
              <a:chOff x="6578114" y="1825170"/>
              <a:chExt cx="67147" cy="50400"/>
            </a:xfrm>
          </p:grpSpPr>
          <p:cxnSp>
            <p:nvCxnSpPr>
              <p:cNvPr id="824" name="직선 연결선 823"/>
              <p:cNvCxnSpPr/>
              <p:nvPr/>
            </p:nvCxnSpPr>
            <p:spPr>
              <a:xfrm flipH="1">
                <a:off x="6578114" y="1825170"/>
                <a:ext cx="50400" cy="50400"/>
              </a:xfrm>
              <a:prstGeom prst="line">
                <a:avLst/>
              </a:prstGeom>
              <a:ln>
                <a:solidFill>
                  <a:srgbClr val="BBB6F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5" name="직선 연결선 824"/>
              <p:cNvCxnSpPr/>
              <p:nvPr/>
            </p:nvCxnSpPr>
            <p:spPr>
              <a:xfrm flipH="1">
                <a:off x="6594861" y="1825170"/>
                <a:ext cx="50400" cy="50400"/>
              </a:xfrm>
              <a:prstGeom prst="line">
                <a:avLst/>
              </a:prstGeom>
              <a:ln>
                <a:solidFill>
                  <a:srgbClr val="BBB6F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5" name="그룹 804"/>
            <p:cNvGrpSpPr/>
            <p:nvPr/>
          </p:nvGrpSpPr>
          <p:grpSpPr>
            <a:xfrm>
              <a:off x="8002891" y="4720389"/>
              <a:ext cx="844093" cy="169277"/>
              <a:chOff x="1246417" y="4964706"/>
              <a:chExt cx="844093" cy="169277"/>
            </a:xfrm>
          </p:grpSpPr>
          <p:sp>
            <p:nvSpPr>
              <p:cNvPr id="818" name="TextBox 817"/>
              <p:cNvSpPr txBox="1"/>
              <p:nvPr/>
            </p:nvSpPr>
            <p:spPr>
              <a:xfrm>
                <a:off x="1246417" y="4964706"/>
                <a:ext cx="119599" cy="1692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endParaRPr lang="ko-KR" altLang="en-US" sz="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9" name="TextBox 818"/>
              <p:cNvSpPr txBox="1"/>
              <p:nvPr/>
            </p:nvSpPr>
            <p:spPr>
              <a:xfrm>
                <a:off x="1354606" y="4964706"/>
                <a:ext cx="119599" cy="1692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E</a:t>
                </a:r>
                <a:endParaRPr lang="ko-KR" altLang="en-US" sz="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0" name="TextBox 819"/>
              <p:cNvSpPr txBox="1"/>
              <p:nvPr/>
            </p:nvSpPr>
            <p:spPr>
              <a:xfrm>
                <a:off x="1546822" y="4964706"/>
                <a:ext cx="119599" cy="1692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Q</a:t>
                </a:r>
                <a:endParaRPr lang="ko-KR" altLang="en-US" sz="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1" name="TextBox 820"/>
              <p:cNvSpPr txBox="1"/>
              <p:nvPr/>
            </p:nvSpPr>
            <p:spPr>
              <a:xfrm>
                <a:off x="1665059" y="4964706"/>
                <a:ext cx="119599" cy="1692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</a:t>
                </a:r>
                <a:endParaRPr lang="ko-KR" altLang="en-US" sz="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2" name="TextBox 821"/>
              <p:cNvSpPr txBox="1"/>
              <p:nvPr/>
            </p:nvSpPr>
            <p:spPr>
              <a:xfrm>
                <a:off x="1847650" y="4964706"/>
                <a:ext cx="119599" cy="1692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endParaRPr lang="ko-KR" altLang="en-US" sz="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3" name="TextBox 822"/>
              <p:cNvSpPr txBox="1"/>
              <p:nvPr/>
            </p:nvSpPr>
            <p:spPr>
              <a:xfrm>
                <a:off x="1970911" y="4964706"/>
                <a:ext cx="119599" cy="1692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endParaRPr lang="ko-KR" altLang="en-US" sz="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06" name="이등변 삼각형 805"/>
            <p:cNvSpPr/>
            <p:nvPr/>
          </p:nvSpPr>
          <p:spPr>
            <a:xfrm>
              <a:off x="1939344" y="4841334"/>
              <a:ext cx="36000" cy="900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807" name="직선 화살표 연결선 806"/>
            <p:cNvCxnSpPr/>
            <p:nvPr/>
          </p:nvCxnSpPr>
          <p:spPr>
            <a:xfrm flipH="1">
              <a:off x="1314133" y="4957709"/>
              <a:ext cx="185400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8" name="직선 화살표 연결선 807"/>
            <p:cNvCxnSpPr/>
            <p:nvPr/>
          </p:nvCxnSpPr>
          <p:spPr>
            <a:xfrm rot="10800000" flipH="1">
              <a:off x="6118042" y="4957709"/>
              <a:ext cx="216000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9" name="직선 연결선 808"/>
            <p:cNvCxnSpPr/>
            <p:nvPr/>
          </p:nvCxnSpPr>
          <p:spPr>
            <a:xfrm>
              <a:off x="3194500" y="4957709"/>
              <a:ext cx="576000" cy="0"/>
            </a:xfrm>
            <a:prstGeom prst="line">
              <a:avLst/>
            </a:prstGeom>
            <a:ln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0" name="직선 연결선 809"/>
            <p:cNvCxnSpPr/>
            <p:nvPr/>
          </p:nvCxnSpPr>
          <p:spPr>
            <a:xfrm>
              <a:off x="5508771" y="4957709"/>
              <a:ext cx="576000" cy="0"/>
            </a:xfrm>
            <a:prstGeom prst="line">
              <a:avLst/>
            </a:prstGeom>
            <a:ln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1" name="이등변 삼각형 810"/>
            <p:cNvSpPr/>
            <p:nvPr/>
          </p:nvSpPr>
          <p:spPr>
            <a:xfrm>
              <a:off x="2187203" y="4841334"/>
              <a:ext cx="36000" cy="900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2" name="이등변 삼각형 811"/>
            <p:cNvSpPr/>
            <p:nvPr/>
          </p:nvSpPr>
          <p:spPr>
            <a:xfrm>
              <a:off x="2309459" y="4841334"/>
              <a:ext cx="36000" cy="900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3" name="이등변 삼각형 812"/>
            <p:cNvSpPr/>
            <p:nvPr/>
          </p:nvSpPr>
          <p:spPr>
            <a:xfrm>
              <a:off x="2436739" y="4841334"/>
              <a:ext cx="36000" cy="900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4" name="이등변 삼각형 813"/>
            <p:cNvSpPr/>
            <p:nvPr/>
          </p:nvSpPr>
          <p:spPr>
            <a:xfrm>
              <a:off x="7110910" y="4841334"/>
              <a:ext cx="36000" cy="900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5" name="이등변 삼각형 814"/>
            <p:cNvSpPr/>
            <p:nvPr/>
          </p:nvSpPr>
          <p:spPr>
            <a:xfrm>
              <a:off x="8159487" y="4841334"/>
              <a:ext cx="36000" cy="900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6" name="이등변 삼각형 815"/>
            <p:cNvSpPr/>
            <p:nvPr/>
          </p:nvSpPr>
          <p:spPr>
            <a:xfrm>
              <a:off x="8468680" y="4841334"/>
              <a:ext cx="36000" cy="900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7" name="이등변 삼각형 816"/>
            <p:cNvSpPr/>
            <p:nvPr/>
          </p:nvSpPr>
          <p:spPr>
            <a:xfrm>
              <a:off x="8648294" y="4841334"/>
              <a:ext cx="36000" cy="900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02929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TextBox 173"/>
          <p:cNvSpPr txBox="1"/>
          <p:nvPr/>
        </p:nvSpPr>
        <p:spPr>
          <a:xfrm>
            <a:off x="1470" y="10941"/>
            <a:ext cx="3554509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 latinLnBrk="0">
              <a:lnSpc>
                <a:spcPts val="1800"/>
              </a:lnSpc>
              <a:spcAft>
                <a:spcPts val="0"/>
              </a:spcAft>
            </a:pPr>
            <a:r>
              <a:rPr lang="ko-KR" altLang="ko-KR" sz="1200" b="1" kern="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Fig</a:t>
            </a:r>
            <a:r>
              <a:rPr lang="en-US" altLang="ko-KR" sz="1200" b="1" kern="1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ko-KR" altLang="ko-KR" sz="1200" b="1" kern="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1200" b="1" kern="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altLang="ko-KR" sz="1200" b="1" kern="1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ko-KR" altLang="ko-KR" sz="1200" b="1" kern="1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ko-KR" altLang="ko-KR" sz="1200" kern="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200" kern="1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ko-KR" altLang="ko-KR" sz="1200" kern="1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ML </a:t>
            </a:r>
            <a:r>
              <a:rPr lang="ko-KR" altLang="ko-KR" sz="1200" kern="1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tree</a:t>
            </a:r>
            <a:r>
              <a:rPr lang="ko-KR" altLang="ko-KR" sz="1200" kern="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o-KR" altLang="ko-KR" sz="1200" kern="1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based</a:t>
            </a:r>
            <a:r>
              <a:rPr lang="ko-KR" altLang="ko-KR" sz="1200" kern="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o-KR" altLang="ko-KR" sz="1200" kern="1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</a:t>
            </a:r>
            <a:r>
              <a:rPr lang="ko-KR" altLang="ko-KR" sz="1200" kern="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o-KR" altLang="ko-KR" sz="1200" kern="1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</a:t>
            </a:r>
            <a:r>
              <a:rPr lang="ko-KR" altLang="ko-KR" sz="1200" kern="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o-KR" altLang="ko-KR" sz="1200" kern="1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whole</a:t>
            </a:r>
            <a:r>
              <a:rPr lang="ko-KR" altLang="ko-KR" sz="1200" kern="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ko-KR" sz="1200" kern="1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plastome</a:t>
            </a:r>
            <a:r>
              <a:rPr lang="ko-KR" altLang="ko-KR" sz="1200" kern="1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</a:t>
            </a:r>
            <a:r>
              <a:rPr lang="ko-KR" altLang="ko-KR" sz="1200" kern="1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o-KR" altLang="ko-KR" sz="1200" kern="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of 32 </a:t>
            </a:r>
            <a:r>
              <a:rPr lang="ko-KR" altLang="ko-KR" sz="1200" i="1" kern="1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Artemisia</a:t>
            </a:r>
            <a:r>
              <a:rPr lang="ko-KR" altLang="ko-KR" sz="1200" kern="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o-KR" altLang="ko-KR" sz="1200" kern="1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taxa</a:t>
            </a:r>
            <a:r>
              <a:rPr lang="ko-KR" altLang="ko-KR" sz="1200" kern="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ko-KR" altLang="ko-KR" sz="1200" kern="1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ko-KR" altLang="ko-KR" sz="1200" kern="100" dirty="0" err="1">
                <a:latin typeface="Arial" panose="020B0604020202020204" pitchFamily="34" charset="0"/>
                <a:cs typeface="Arial" panose="020B0604020202020204" pitchFamily="34" charset="0"/>
              </a:rPr>
              <a:t>ootstrap</a:t>
            </a:r>
            <a:r>
              <a:rPr lang="ko-KR" altLang="ko-KR" sz="1200" kern="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1200" kern="100" dirty="0" err="1">
                <a:latin typeface="Arial" panose="020B0604020202020204" pitchFamily="34" charset="0"/>
                <a:cs typeface="Arial" panose="020B0604020202020204" pitchFamily="34" charset="0"/>
              </a:rPr>
              <a:t>values</a:t>
            </a:r>
            <a:r>
              <a:rPr lang="ko-KR" altLang="ko-KR" sz="1200" kern="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1200" kern="100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ko-KR" altLang="ko-KR" sz="1200" kern="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1200" kern="100" dirty="0" err="1">
                <a:latin typeface="Arial" panose="020B0604020202020204" pitchFamily="34" charset="0"/>
                <a:cs typeface="Arial" panose="020B0604020202020204" pitchFamily="34" charset="0"/>
              </a:rPr>
              <a:t>indicated</a:t>
            </a:r>
            <a:r>
              <a:rPr lang="ko-KR" altLang="ko-KR" sz="1200" kern="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1200" kern="100" dirty="0" err="1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ko-KR" altLang="ko-KR" sz="1200" kern="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1200" kern="1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ko-KR" altLang="ko-KR" sz="1200" kern="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1200" kern="100" dirty="0" err="1">
                <a:latin typeface="Arial" panose="020B0604020202020204" pitchFamily="34" charset="0"/>
                <a:cs typeface="Arial" panose="020B0604020202020204" pitchFamily="34" charset="0"/>
              </a:rPr>
              <a:t>nodes</a:t>
            </a:r>
            <a:r>
              <a:rPr lang="ko-KR" altLang="ko-KR" sz="1200" kern="1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ko-KR" altLang="ko-KR" sz="1200" kern="100" dirty="0" err="1">
                <a:latin typeface="Arial" panose="020B0604020202020204" pitchFamily="34" charset="0"/>
                <a:cs typeface="Arial" panose="020B0604020202020204" pitchFamily="34" charset="0"/>
              </a:rPr>
              <a:t>Colored</a:t>
            </a:r>
            <a:r>
              <a:rPr lang="ko-KR" altLang="ko-KR" sz="1200" kern="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1200" kern="100" dirty="0" err="1">
                <a:latin typeface="Arial" panose="020B0604020202020204" pitchFamily="34" charset="0"/>
                <a:cs typeface="Arial" panose="020B0604020202020204" pitchFamily="34" charset="0"/>
              </a:rPr>
              <a:t>lines</a:t>
            </a:r>
            <a:r>
              <a:rPr lang="ko-KR" altLang="ko-KR" sz="1200" kern="1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ko-KR" altLang="ko-KR" sz="1200" kern="100" dirty="0" err="1">
                <a:latin typeface="Arial" panose="020B0604020202020204" pitchFamily="34" charset="0"/>
                <a:cs typeface="Arial" panose="020B0604020202020204" pitchFamily="34" charset="0"/>
              </a:rPr>
              <a:t>braces</a:t>
            </a:r>
            <a:r>
              <a:rPr lang="ko-KR" altLang="ko-KR" sz="1200" kern="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1200" kern="100" dirty="0" err="1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ko-KR" altLang="ko-KR" sz="1200" kern="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1200" kern="1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ko-KR" altLang="ko-KR" sz="1200" kern="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1200" kern="100" dirty="0" err="1">
                <a:latin typeface="Arial" panose="020B0604020202020204" pitchFamily="34" charset="0"/>
                <a:cs typeface="Arial" panose="020B0604020202020204" pitchFamily="34" charset="0"/>
              </a:rPr>
              <a:t>right</a:t>
            </a:r>
            <a:r>
              <a:rPr lang="ko-KR" altLang="ko-KR" sz="1200" kern="1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ko-KR" altLang="ko-KR" sz="1200" kern="1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ko-KR" altLang="ko-KR" sz="1200" kern="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1200" kern="100" dirty="0" err="1">
                <a:latin typeface="Arial" panose="020B0604020202020204" pitchFamily="34" charset="0"/>
                <a:cs typeface="Arial" panose="020B0604020202020204" pitchFamily="34" charset="0"/>
              </a:rPr>
              <a:t>tree</a:t>
            </a:r>
            <a:r>
              <a:rPr lang="ko-KR" altLang="ko-KR" sz="1200" kern="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1200" kern="100" dirty="0" err="1">
                <a:latin typeface="Arial" panose="020B0604020202020204" pitchFamily="34" charset="0"/>
                <a:cs typeface="Arial" panose="020B0604020202020204" pitchFamily="34" charset="0"/>
              </a:rPr>
              <a:t>indicate</a:t>
            </a:r>
            <a:r>
              <a:rPr lang="ko-KR" altLang="ko-KR" sz="1200" kern="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1200" kern="100" dirty="0" err="1">
                <a:latin typeface="Arial" panose="020B0604020202020204" pitchFamily="34" charset="0"/>
                <a:cs typeface="Arial" panose="020B0604020202020204" pitchFamily="34" charset="0"/>
              </a:rPr>
              <a:t>section</a:t>
            </a:r>
            <a:r>
              <a:rPr lang="ko-KR" altLang="ko-KR" sz="1200" kern="1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ko-KR" altLang="ko-KR" sz="1200" kern="100" dirty="0" err="1">
                <a:latin typeface="Arial" panose="020B0604020202020204" pitchFamily="34" charset="0"/>
                <a:cs typeface="Arial" panose="020B0604020202020204" pitchFamily="34" charset="0"/>
              </a:rPr>
              <a:t>subgenus</a:t>
            </a:r>
            <a:r>
              <a:rPr lang="ko-KR" altLang="ko-KR" sz="1200" kern="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1200" kern="100" dirty="0" err="1">
                <a:latin typeface="Arial" panose="020B0604020202020204" pitchFamily="34" charset="0"/>
                <a:cs typeface="Arial" panose="020B0604020202020204" pitchFamily="34" charset="0"/>
              </a:rPr>
              <a:t>names</a:t>
            </a:r>
            <a:r>
              <a:rPr lang="ko-KR" altLang="ko-KR" sz="1200" kern="1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ko-KR" altLang="ko-KR" sz="1200" i="1" kern="100" dirty="0" err="1">
                <a:latin typeface="Arial" panose="020B0604020202020204" pitchFamily="34" charset="0"/>
                <a:cs typeface="Arial" panose="020B0604020202020204" pitchFamily="34" charset="0"/>
              </a:rPr>
              <a:t>Artemisia</a:t>
            </a:r>
            <a:r>
              <a:rPr lang="ko-KR" altLang="ko-KR" sz="1200" kern="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ko-KR" altLang="ko-KR" sz="1200" kern="100" dirty="0" err="1">
                <a:latin typeface="Arial" panose="020B0604020202020204" pitchFamily="34" charset="0"/>
                <a:cs typeface="Arial" panose="020B0604020202020204" pitchFamily="34" charset="0"/>
              </a:rPr>
              <a:t>respectively</a:t>
            </a:r>
            <a:r>
              <a:rPr lang="ko-KR" altLang="ko-KR" sz="1200" kern="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ko-KR" altLang="ko-KR" sz="1200" kern="100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ko-KR" altLang="ko-KR" sz="1200" kern="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1200" kern="100" dirty="0" err="1">
                <a:latin typeface="Arial" panose="020B0604020202020204" pitchFamily="34" charset="0"/>
                <a:cs typeface="Arial" panose="020B0604020202020204" pitchFamily="34" charset="0"/>
              </a:rPr>
              <a:t>include</a:t>
            </a:r>
            <a:r>
              <a:rPr lang="ko-KR" altLang="ko-KR" sz="1200" kern="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1200" kern="100" dirty="0" err="1">
                <a:latin typeface="Arial" panose="020B0604020202020204" pitchFamily="34" charset="0"/>
                <a:cs typeface="Arial" panose="020B0604020202020204" pitchFamily="34" charset="0"/>
              </a:rPr>
              <a:t>taxa</a:t>
            </a:r>
            <a:r>
              <a:rPr lang="ko-KR" altLang="ko-KR" sz="1200" kern="1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ko-KR" altLang="ko-KR" sz="1200" kern="1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132" name="그룹 131"/>
          <p:cNvGrpSpPr/>
          <p:nvPr/>
        </p:nvGrpSpPr>
        <p:grpSpPr>
          <a:xfrm>
            <a:off x="2415583" y="336518"/>
            <a:ext cx="6122295" cy="6180782"/>
            <a:chOff x="2415583" y="336518"/>
            <a:chExt cx="6122295" cy="6180782"/>
          </a:xfrm>
        </p:grpSpPr>
        <p:grpSp>
          <p:nvGrpSpPr>
            <p:cNvPr id="4" name="그룹 3"/>
            <p:cNvGrpSpPr/>
            <p:nvPr/>
          </p:nvGrpSpPr>
          <p:grpSpPr>
            <a:xfrm>
              <a:off x="2415583" y="340700"/>
              <a:ext cx="4041776" cy="6030913"/>
              <a:chOff x="5054601" y="484188"/>
              <a:chExt cx="4041776" cy="6030913"/>
            </a:xfrm>
          </p:grpSpPr>
          <p:grpSp>
            <p:nvGrpSpPr>
              <p:cNvPr id="3" name="Group 4"/>
              <p:cNvGrpSpPr>
                <a:grpSpLocks noChangeAspect="1"/>
              </p:cNvGrpSpPr>
              <p:nvPr/>
            </p:nvGrpSpPr>
            <p:grpSpPr bwMode="auto">
              <a:xfrm>
                <a:off x="5054601" y="484188"/>
                <a:ext cx="4041776" cy="6030913"/>
                <a:chOff x="3184" y="305"/>
                <a:chExt cx="2546" cy="3799"/>
              </a:xfrm>
            </p:grpSpPr>
            <p:sp>
              <p:nvSpPr>
                <p:cNvPr id="5" name="Rectangle 5"/>
                <p:cNvSpPr>
                  <a:spLocks noChangeArrowheads="1"/>
                </p:cNvSpPr>
                <p:nvPr/>
              </p:nvSpPr>
              <p:spPr bwMode="auto">
                <a:xfrm>
                  <a:off x="4565" y="305"/>
                  <a:ext cx="492" cy="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800" b="0" i="0" u="none" strike="noStrike" cap="none" normalizeH="0" baseline="0" dirty="0">
                      <a:ln>
                        <a:noFill/>
                      </a:ln>
                      <a:effectLst/>
                      <a:cs typeface="Arial" panose="020B0604020202020204" pitchFamily="34" charset="0"/>
                    </a:rPr>
                    <a:t> </a:t>
                  </a:r>
                  <a:r>
                    <a:rPr kumimoji="0" lang="ko-KR" altLang="ko-KR" sz="800" b="0" i="0" u="none" strike="noStrike" cap="none" normalizeH="0" baseline="0" dirty="0" err="1">
                      <a:ln>
                        <a:noFill/>
                      </a:ln>
                      <a:effectLst/>
                      <a:cs typeface="Arial" panose="020B0604020202020204" pitchFamily="34" charset="0"/>
                    </a:rPr>
                    <a:t>A.pri</a:t>
                  </a:r>
                  <a:r>
                    <a:rPr kumimoji="0" lang="ko-KR" altLang="ko-KR" sz="800" b="0" i="0" u="none" strike="noStrike" cap="none" normalizeH="0" baseline="0" dirty="0">
                      <a:ln>
                        <a:noFill/>
                      </a:ln>
                      <a:effectLst/>
                      <a:cs typeface="Arial" panose="020B0604020202020204" pitchFamily="34" charset="0"/>
                    </a:rPr>
                    <a:t> MG951495</a:t>
                  </a:r>
                </a:p>
              </p:txBody>
            </p:sp>
            <p:sp>
              <p:nvSpPr>
                <p:cNvPr id="6" name="Freeform 6"/>
                <p:cNvSpPr>
                  <a:spLocks/>
                </p:cNvSpPr>
                <p:nvPr/>
              </p:nvSpPr>
              <p:spPr bwMode="auto">
                <a:xfrm>
                  <a:off x="4528" y="346"/>
                  <a:ext cx="35" cy="128"/>
                </a:xfrm>
                <a:custGeom>
                  <a:avLst/>
                  <a:gdLst>
                    <a:gd name="T0" fmla="*/ 0 w 35"/>
                    <a:gd name="T1" fmla="*/ 128 h 128"/>
                    <a:gd name="T2" fmla="*/ 0 w 35"/>
                    <a:gd name="T3" fmla="*/ 0 h 128"/>
                    <a:gd name="T4" fmla="*/ 35 w 35"/>
                    <a:gd name="T5" fmla="*/ 0 h 1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5" h="128">
                      <a:moveTo>
                        <a:pt x="0" y="128"/>
                      </a:moveTo>
                      <a:lnTo>
                        <a:pt x="0" y="0"/>
                      </a:lnTo>
                      <a:lnTo>
                        <a:pt x="35" y="0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" name="Rectangle 7"/>
                <p:cNvSpPr>
                  <a:spLocks noChangeArrowheads="1"/>
                </p:cNvSpPr>
                <p:nvPr/>
              </p:nvSpPr>
              <p:spPr bwMode="auto">
                <a:xfrm>
                  <a:off x="4550" y="421"/>
                  <a:ext cx="781" cy="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800" b="0" i="0" u="none" strike="noStrike" cap="none" normalizeH="0" baseline="0">
                      <a:ln>
                        <a:noFill/>
                      </a:ln>
                      <a:effectLst/>
                      <a:cs typeface="Arial" panose="020B0604020202020204" pitchFamily="34" charset="0"/>
                    </a:rPr>
                    <a:t> A. argyrophylla MF034022</a:t>
                  </a:r>
                </a:p>
              </p:txBody>
            </p:sp>
            <p:sp>
              <p:nvSpPr>
                <p:cNvPr id="8" name="Freeform 8"/>
                <p:cNvSpPr>
                  <a:spLocks/>
                </p:cNvSpPr>
                <p:nvPr/>
              </p:nvSpPr>
              <p:spPr bwMode="auto">
                <a:xfrm>
                  <a:off x="4544" y="461"/>
                  <a:ext cx="3" cy="56"/>
                </a:xfrm>
                <a:custGeom>
                  <a:avLst/>
                  <a:gdLst>
                    <a:gd name="T0" fmla="*/ 0 w 3"/>
                    <a:gd name="T1" fmla="*/ 56 h 56"/>
                    <a:gd name="T2" fmla="*/ 0 w 3"/>
                    <a:gd name="T3" fmla="*/ 0 h 56"/>
                    <a:gd name="T4" fmla="*/ 3 w 3"/>
                    <a:gd name="T5" fmla="*/ 0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56">
                      <a:moveTo>
                        <a:pt x="0" y="56"/>
                      </a:moveTo>
                      <a:lnTo>
                        <a:pt x="0" y="0"/>
                      </a:lnTo>
                      <a:lnTo>
                        <a:pt x="3" y="0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Rectangle 9"/>
                <p:cNvSpPr>
                  <a:spLocks noChangeArrowheads="1"/>
                </p:cNvSpPr>
                <p:nvPr/>
              </p:nvSpPr>
              <p:spPr bwMode="auto">
                <a:xfrm>
                  <a:off x="4546" y="537"/>
                  <a:ext cx="503" cy="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800" b="0" i="0" u="none" strike="noStrike" cap="none" normalizeH="0" baseline="0" dirty="0">
                      <a:ln>
                        <a:noFill/>
                      </a:ln>
                      <a:effectLst/>
                      <a:cs typeface="Arial" panose="020B0604020202020204" pitchFamily="34" charset="0"/>
                    </a:rPr>
                    <a:t> </a:t>
                  </a:r>
                  <a:r>
                    <a:rPr kumimoji="0" lang="ko-KR" altLang="ko-KR" sz="800" b="0" i="0" u="none" strike="noStrike" cap="none" normalizeH="0" baseline="0" dirty="0" err="1">
                      <a:ln>
                        <a:noFill/>
                      </a:ln>
                      <a:effectLst/>
                      <a:cs typeface="Arial" panose="020B0604020202020204" pitchFamily="34" charset="0"/>
                    </a:rPr>
                    <a:t>A.arg</a:t>
                  </a:r>
                  <a:r>
                    <a:rPr kumimoji="0" lang="ko-KR" altLang="ko-KR" sz="800" b="0" i="0" u="none" strike="noStrike" cap="none" normalizeH="0" baseline="0" dirty="0">
                      <a:ln>
                        <a:noFill/>
                      </a:ln>
                      <a:effectLst/>
                      <a:cs typeface="Arial" panose="020B0604020202020204" pitchFamily="34" charset="0"/>
                    </a:rPr>
                    <a:t> </a:t>
                  </a:r>
                  <a:r>
                    <a:rPr kumimoji="0" lang="ko-KR" altLang="ko-KR" sz="800" b="0" i="0" u="none" strike="noStrike" cap="none" normalizeH="0" baseline="0" dirty="0" smtClean="0">
                      <a:ln>
                        <a:noFill/>
                      </a:ln>
                      <a:effectLst/>
                      <a:cs typeface="Arial" panose="020B0604020202020204" pitchFamily="34" charset="0"/>
                    </a:rPr>
                    <a:t>NC030785</a:t>
                  </a:r>
                  <a:endParaRPr kumimoji="0" lang="ko-KR" altLang="ko-KR" sz="800" b="0" i="0" u="none" strike="noStrike" cap="none" normalizeH="0" baseline="0" dirty="0">
                    <a:ln>
                      <a:noFill/>
                    </a:ln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" name="Freeform 10"/>
                <p:cNvSpPr>
                  <a:spLocks/>
                </p:cNvSpPr>
                <p:nvPr/>
              </p:nvSpPr>
              <p:spPr bwMode="auto">
                <a:xfrm>
                  <a:off x="4544" y="522"/>
                  <a:ext cx="0" cy="55"/>
                </a:xfrm>
                <a:custGeom>
                  <a:avLst/>
                  <a:gdLst>
                    <a:gd name="T0" fmla="*/ 0 h 55"/>
                    <a:gd name="T1" fmla="*/ 55 h 55"/>
                    <a:gd name="T2" fmla="*/ 55 h 55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55">
                      <a:moveTo>
                        <a:pt x="0" y="0"/>
                      </a:moveTo>
                      <a:lnTo>
                        <a:pt x="0" y="55"/>
                      </a:lnTo>
                      <a:lnTo>
                        <a:pt x="0" y="55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" name="Freeform 11"/>
                <p:cNvSpPr>
                  <a:spLocks/>
                </p:cNvSpPr>
                <p:nvPr/>
              </p:nvSpPr>
              <p:spPr bwMode="auto">
                <a:xfrm>
                  <a:off x="4531" y="519"/>
                  <a:ext cx="13" cy="85"/>
                </a:xfrm>
                <a:custGeom>
                  <a:avLst/>
                  <a:gdLst>
                    <a:gd name="T0" fmla="*/ 0 w 13"/>
                    <a:gd name="T1" fmla="*/ 85 h 85"/>
                    <a:gd name="T2" fmla="*/ 0 w 13"/>
                    <a:gd name="T3" fmla="*/ 0 h 85"/>
                    <a:gd name="T4" fmla="*/ 13 w 13"/>
                    <a:gd name="T5" fmla="*/ 0 h 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3" h="85">
                      <a:moveTo>
                        <a:pt x="0" y="85"/>
                      </a:moveTo>
                      <a:lnTo>
                        <a:pt x="0" y="0"/>
                      </a:lnTo>
                      <a:lnTo>
                        <a:pt x="13" y="0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" name="Rectangle 12"/>
                <p:cNvSpPr>
                  <a:spLocks noChangeArrowheads="1"/>
                </p:cNvSpPr>
                <p:nvPr/>
              </p:nvSpPr>
              <p:spPr bwMode="auto">
                <a:xfrm>
                  <a:off x="4550" y="653"/>
                  <a:ext cx="514" cy="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800" b="0" i="0" u="none" strike="noStrike" cap="none" normalizeH="0" baseline="0">
                      <a:ln>
                        <a:noFill/>
                      </a:ln>
                      <a:effectLst/>
                      <a:cs typeface="Arial" panose="020B0604020202020204" pitchFamily="34" charset="0"/>
                    </a:rPr>
                    <a:t> A.arg MG951484</a:t>
                  </a:r>
                </a:p>
              </p:txBody>
            </p:sp>
            <p:sp>
              <p:nvSpPr>
                <p:cNvPr id="13" name="Freeform 13"/>
                <p:cNvSpPr>
                  <a:spLocks/>
                </p:cNvSpPr>
                <p:nvPr/>
              </p:nvSpPr>
              <p:spPr bwMode="auto">
                <a:xfrm>
                  <a:off x="4531" y="609"/>
                  <a:ext cx="16" cy="84"/>
                </a:xfrm>
                <a:custGeom>
                  <a:avLst/>
                  <a:gdLst>
                    <a:gd name="T0" fmla="*/ 0 w 16"/>
                    <a:gd name="T1" fmla="*/ 0 h 84"/>
                    <a:gd name="T2" fmla="*/ 0 w 16"/>
                    <a:gd name="T3" fmla="*/ 84 h 84"/>
                    <a:gd name="T4" fmla="*/ 16 w 16"/>
                    <a:gd name="T5" fmla="*/ 84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" h="84">
                      <a:moveTo>
                        <a:pt x="0" y="0"/>
                      </a:moveTo>
                      <a:lnTo>
                        <a:pt x="0" y="84"/>
                      </a:lnTo>
                      <a:lnTo>
                        <a:pt x="16" y="84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" name="Freeform 14"/>
                <p:cNvSpPr>
                  <a:spLocks/>
                </p:cNvSpPr>
                <p:nvPr/>
              </p:nvSpPr>
              <p:spPr bwMode="auto">
                <a:xfrm>
                  <a:off x="4528" y="478"/>
                  <a:ext cx="3" cy="128"/>
                </a:xfrm>
                <a:custGeom>
                  <a:avLst/>
                  <a:gdLst>
                    <a:gd name="T0" fmla="*/ 0 w 3"/>
                    <a:gd name="T1" fmla="*/ 0 h 128"/>
                    <a:gd name="T2" fmla="*/ 0 w 3"/>
                    <a:gd name="T3" fmla="*/ 128 h 128"/>
                    <a:gd name="T4" fmla="*/ 3 w 3"/>
                    <a:gd name="T5" fmla="*/ 128 h 1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128">
                      <a:moveTo>
                        <a:pt x="0" y="0"/>
                      </a:moveTo>
                      <a:lnTo>
                        <a:pt x="0" y="128"/>
                      </a:lnTo>
                      <a:lnTo>
                        <a:pt x="3" y="128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" name="Freeform 15"/>
                <p:cNvSpPr>
                  <a:spLocks/>
                </p:cNvSpPr>
                <p:nvPr/>
              </p:nvSpPr>
              <p:spPr bwMode="auto">
                <a:xfrm>
                  <a:off x="4465" y="476"/>
                  <a:ext cx="63" cy="164"/>
                </a:xfrm>
                <a:custGeom>
                  <a:avLst/>
                  <a:gdLst>
                    <a:gd name="T0" fmla="*/ 0 w 63"/>
                    <a:gd name="T1" fmla="*/ 164 h 164"/>
                    <a:gd name="T2" fmla="*/ 0 w 63"/>
                    <a:gd name="T3" fmla="*/ 0 h 164"/>
                    <a:gd name="T4" fmla="*/ 63 w 63"/>
                    <a:gd name="T5" fmla="*/ 0 h 1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3" h="164">
                      <a:moveTo>
                        <a:pt x="0" y="164"/>
                      </a:moveTo>
                      <a:lnTo>
                        <a:pt x="0" y="0"/>
                      </a:lnTo>
                      <a:lnTo>
                        <a:pt x="63" y="0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" name="Rectangle 16"/>
                <p:cNvSpPr>
                  <a:spLocks noChangeArrowheads="1"/>
                </p:cNvSpPr>
                <p:nvPr/>
              </p:nvSpPr>
              <p:spPr bwMode="auto">
                <a:xfrm>
                  <a:off x="4634" y="769"/>
                  <a:ext cx="514" cy="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800" b="0" i="0" u="none" strike="noStrike" cap="none" normalizeH="0" baseline="0">
                      <a:ln>
                        <a:noFill/>
                      </a:ln>
                      <a:effectLst/>
                      <a:cs typeface="Arial" panose="020B0604020202020204" pitchFamily="34" charset="0"/>
                    </a:rPr>
                    <a:t> A.rub MG951496</a:t>
                  </a:r>
                </a:p>
              </p:txBody>
            </p:sp>
            <p:sp>
              <p:nvSpPr>
                <p:cNvPr id="17" name="Freeform 17"/>
                <p:cNvSpPr>
                  <a:spLocks/>
                </p:cNvSpPr>
                <p:nvPr/>
              </p:nvSpPr>
              <p:spPr bwMode="auto">
                <a:xfrm>
                  <a:off x="4465" y="645"/>
                  <a:ext cx="167" cy="164"/>
                </a:xfrm>
                <a:custGeom>
                  <a:avLst/>
                  <a:gdLst>
                    <a:gd name="T0" fmla="*/ 0 w 167"/>
                    <a:gd name="T1" fmla="*/ 0 h 164"/>
                    <a:gd name="T2" fmla="*/ 0 w 167"/>
                    <a:gd name="T3" fmla="*/ 164 h 164"/>
                    <a:gd name="T4" fmla="*/ 167 w 167"/>
                    <a:gd name="T5" fmla="*/ 164 h 1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7" h="164">
                      <a:moveTo>
                        <a:pt x="0" y="0"/>
                      </a:moveTo>
                      <a:lnTo>
                        <a:pt x="0" y="164"/>
                      </a:lnTo>
                      <a:lnTo>
                        <a:pt x="167" y="164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" name="Freeform 18"/>
                <p:cNvSpPr>
                  <a:spLocks/>
                </p:cNvSpPr>
                <p:nvPr/>
              </p:nvSpPr>
              <p:spPr bwMode="auto">
                <a:xfrm>
                  <a:off x="4449" y="643"/>
                  <a:ext cx="16" cy="167"/>
                </a:xfrm>
                <a:custGeom>
                  <a:avLst/>
                  <a:gdLst>
                    <a:gd name="T0" fmla="*/ 0 w 16"/>
                    <a:gd name="T1" fmla="*/ 167 h 167"/>
                    <a:gd name="T2" fmla="*/ 0 w 16"/>
                    <a:gd name="T3" fmla="*/ 0 h 167"/>
                    <a:gd name="T4" fmla="*/ 16 w 16"/>
                    <a:gd name="T5" fmla="*/ 0 h 1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" h="167">
                      <a:moveTo>
                        <a:pt x="0" y="167"/>
                      </a:moveTo>
                      <a:lnTo>
                        <a:pt x="0" y="0"/>
                      </a:lnTo>
                      <a:lnTo>
                        <a:pt x="16" y="0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" name="Rectangle 19"/>
                <p:cNvSpPr>
                  <a:spLocks noChangeArrowheads="1"/>
                </p:cNvSpPr>
                <p:nvPr/>
              </p:nvSpPr>
              <p:spPr bwMode="auto">
                <a:xfrm>
                  <a:off x="4601" y="885"/>
                  <a:ext cx="546" cy="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800" b="0" i="0" u="none" strike="noStrike" cap="none" normalizeH="0" baseline="0">
                      <a:ln>
                        <a:noFill/>
                      </a:ln>
                      <a:effectLst/>
                      <a:cs typeface="Arial" panose="020B0604020202020204" pitchFamily="34" charset="0"/>
                    </a:rPr>
                    <a:t> A.mon MG951493</a:t>
                  </a:r>
                </a:p>
              </p:txBody>
            </p:sp>
            <p:sp>
              <p:nvSpPr>
                <p:cNvPr id="20" name="Freeform 20"/>
                <p:cNvSpPr>
                  <a:spLocks/>
                </p:cNvSpPr>
                <p:nvPr/>
              </p:nvSpPr>
              <p:spPr bwMode="auto">
                <a:xfrm>
                  <a:off x="4599" y="925"/>
                  <a:ext cx="0" cy="56"/>
                </a:xfrm>
                <a:custGeom>
                  <a:avLst/>
                  <a:gdLst>
                    <a:gd name="T0" fmla="*/ 56 h 56"/>
                    <a:gd name="T1" fmla="*/ 0 h 56"/>
                    <a:gd name="T2" fmla="*/ 0 h 56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56">
                      <a:moveTo>
                        <a:pt x="0" y="56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Rectangle 21"/>
                <p:cNvSpPr>
                  <a:spLocks noChangeArrowheads="1"/>
                </p:cNvSpPr>
                <p:nvPr/>
              </p:nvSpPr>
              <p:spPr bwMode="auto">
                <a:xfrm>
                  <a:off x="4629" y="1001"/>
                  <a:ext cx="535" cy="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800" b="0" i="0" u="none" strike="noStrike" cap="none" normalizeH="0" baseline="0" dirty="0">
                      <a:ln>
                        <a:noFill/>
                      </a:ln>
                      <a:effectLst/>
                      <a:cs typeface="Arial" panose="020B0604020202020204" pitchFamily="34" charset="0"/>
                    </a:rPr>
                    <a:t> </a:t>
                  </a:r>
                  <a:r>
                    <a:rPr kumimoji="0" lang="ko-KR" altLang="ko-KR" sz="800" b="0" i="0" u="none" strike="noStrike" cap="none" normalizeH="0" baseline="0" dirty="0" err="1">
                      <a:ln>
                        <a:noFill/>
                      </a:ln>
                      <a:effectLst/>
                      <a:cs typeface="Arial" panose="020B0604020202020204" pitchFamily="34" charset="0"/>
                    </a:rPr>
                    <a:t>A.mon</a:t>
                  </a:r>
                  <a:r>
                    <a:rPr kumimoji="0" lang="ko-KR" altLang="ko-KR" sz="800" b="0" i="0" u="none" strike="noStrike" cap="none" normalizeH="0" baseline="0" dirty="0">
                      <a:ln>
                        <a:noFill/>
                      </a:ln>
                      <a:effectLst/>
                      <a:cs typeface="Arial" panose="020B0604020202020204" pitchFamily="34" charset="0"/>
                    </a:rPr>
                    <a:t> </a:t>
                  </a:r>
                  <a:r>
                    <a:rPr kumimoji="0" lang="ko-KR" altLang="ko-KR" sz="800" b="0" i="0" u="none" strike="noStrike" cap="none" normalizeH="0" baseline="0" dirty="0" smtClean="0">
                      <a:ln>
                        <a:noFill/>
                      </a:ln>
                      <a:effectLst/>
                      <a:cs typeface="Arial" panose="020B0604020202020204" pitchFamily="34" charset="0"/>
                    </a:rPr>
                    <a:t>NC025910</a:t>
                  </a:r>
                  <a:endParaRPr kumimoji="0" lang="ko-KR" altLang="ko-KR" sz="800" b="0" i="0" u="none" strike="noStrike" cap="none" normalizeH="0" baseline="0" dirty="0">
                    <a:ln>
                      <a:noFill/>
                    </a:ln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" name="Freeform 22"/>
                <p:cNvSpPr>
                  <a:spLocks/>
                </p:cNvSpPr>
                <p:nvPr/>
              </p:nvSpPr>
              <p:spPr bwMode="auto">
                <a:xfrm>
                  <a:off x="4599" y="986"/>
                  <a:ext cx="28" cy="55"/>
                </a:xfrm>
                <a:custGeom>
                  <a:avLst/>
                  <a:gdLst>
                    <a:gd name="T0" fmla="*/ 0 w 28"/>
                    <a:gd name="T1" fmla="*/ 0 h 55"/>
                    <a:gd name="T2" fmla="*/ 0 w 28"/>
                    <a:gd name="T3" fmla="*/ 55 h 55"/>
                    <a:gd name="T4" fmla="*/ 28 w 28"/>
                    <a:gd name="T5" fmla="*/ 55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8" h="55">
                      <a:moveTo>
                        <a:pt x="0" y="0"/>
                      </a:moveTo>
                      <a:lnTo>
                        <a:pt x="0" y="55"/>
                      </a:lnTo>
                      <a:lnTo>
                        <a:pt x="28" y="55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" name="Freeform 23"/>
                <p:cNvSpPr>
                  <a:spLocks/>
                </p:cNvSpPr>
                <p:nvPr/>
              </p:nvSpPr>
              <p:spPr bwMode="auto">
                <a:xfrm>
                  <a:off x="4449" y="815"/>
                  <a:ext cx="150" cy="168"/>
                </a:xfrm>
                <a:custGeom>
                  <a:avLst/>
                  <a:gdLst>
                    <a:gd name="T0" fmla="*/ 0 w 150"/>
                    <a:gd name="T1" fmla="*/ 0 h 168"/>
                    <a:gd name="T2" fmla="*/ 0 w 150"/>
                    <a:gd name="T3" fmla="*/ 168 h 168"/>
                    <a:gd name="T4" fmla="*/ 150 w 150"/>
                    <a:gd name="T5" fmla="*/ 168 h 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50" h="168">
                      <a:moveTo>
                        <a:pt x="0" y="0"/>
                      </a:moveTo>
                      <a:lnTo>
                        <a:pt x="0" y="168"/>
                      </a:lnTo>
                      <a:lnTo>
                        <a:pt x="150" y="168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" name="Freeform 24"/>
                <p:cNvSpPr>
                  <a:spLocks/>
                </p:cNvSpPr>
                <p:nvPr/>
              </p:nvSpPr>
              <p:spPr bwMode="auto">
                <a:xfrm>
                  <a:off x="4440" y="813"/>
                  <a:ext cx="9" cy="169"/>
                </a:xfrm>
                <a:custGeom>
                  <a:avLst/>
                  <a:gdLst>
                    <a:gd name="T0" fmla="*/ 0 w 9"/>
                    <a:gd name="T1" fmla="*/ 169 h 169"/>
                    <a:gd name="T2" fmla="*/ 0 w 9"/>
                    <a:gd name="T3" fmla="*/ 0 h 169"/>
                    <a:gd name="T4" fmla="*/ 9 w 9"/>
                    <a:gd name="T5" fmla="*/ 0 h 1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" h="169">
                      <a:moveTo>
                        <a:pt x="0" y="169"/>
                      </a:moveTo>
                      <a:lnTo>
                        <a:pt x="0" y="0"/>
                      </a:lnTo>
                      <a:lnTo>
                        <a:pt x="9" y="0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" name="Rectangle 25"/>
                <p:cNvSpPr>
                  <a:spLocks noChangeArrowheads="1"/>
                </p:cNvSpPr>
                <p:nvPr/>
              </p:nvSpPr>
              <p:spPr bwMode="auto">
                <a:xfrm>
                  <a:off x="4620" y="1116"/>
                  <a:ext cx="507" cy="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800" b="0" i="0" u="none" strike="noStrike" cap="none" normalizeH="0" baseline="0">
                      <a:ln>
                        <a:noFill/>
                      </a:ln>
                      <a:effectLst/>
                      <a:cs typeface="Arial" panose="020B0604020202020204" pitchFamily="34" charset="0"/>
                    </a:rPr>
                    <a:t> A.sto MG951500</a:t>
                  </a:r>
                </a:p>
              </p:txBody>
            </p:sp>
            <p:sp>
              <p:nvSpPr>
                <p:cNvPr id="26" name="Freeform 26"/>
                <p:cNvSpPr>
                  <a:spLocks/>
                </p:cNvSpPr>
                <p:nvPr/>
              </p:nvSpPr>
              <p:spPr bwMode="auto">
                <a:xfrm>
                  <a:off x="4440" y="987"/>
                  <a:ext cx="177" cy="170"/>
                </a:xfrm>
                <a:custGeom>
                  <a:avLst/>
                  <a:gdLst>
                    <a:gd name="T0" fmla="*/ 0 w 177"/>
                    <a:gd name="T1" fmla="*/ 0 h 170"/>
                    <a:gd name="T2" fmla="*/ 0 w 177"/>
                    <a:gd name="T3" fmla="*/ 170 h 170"/>
                    <a:gd name="T4" fmla="*/ 177 w 177"/>
                    <a:gd name="T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77" h="170">
                      <a:moveTo>
                        <a:pt x="0" y="0"/>
                      </a:moveTo>
                      <a:lnTo>
                        <a:pt x="0" y="170"/>
                      </a:lnTo>
                      <a:lnTo>
                        <a:pt x="177" y="170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" name="Freeform 27"/>
                <p:cNvSpPr>
                  <a:spLocks/>
                </p:cNvSpPr>
                <p:nvPr/>
              </p:nvSpPr>
              <p:spPr bwMode="auto">
                <a:xfrm>
                  <a:off x="4387" y="984"/>
                  <a:ext cx="53" cy="142"/>
                </a:xfrm>
                <a:custGeom>
                  <a:avLst/>
                  <a:gdLst>
                    <a:gd name="T0" fmla="*/ 0 w 53"/>
                    <a:gd name="T1" fmla="*/ 142 h 142"/>
                    <a:gd name="T2" fmla="*/ 0 w 53"/>
                    <a:gd name="T3" fmla="*/ 0 h 142"/>
                    <a:gd name="T4" fmla="*/ 53 w 53"/>
                    <a:gd name="T5" fmla="*/ 0 h 1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3" h="142">
                      <a:moveTo>
                        <a:pt x="0" y="142"/>
                      </a:moveTo>
                      <a:lnTo>
                        <a:pt x="0" y="0"/>
                      </a:lnTo>
                      <a:lnTo>
                        <a:pt x="53" y="0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" name="Rectangle 28"/>
                <p:cNvSpPr>
                  <a:spLocks noChangeArrowheads="1"/>
                </p:cNvSpPr>
                <p:nvPr/>
              </p:nvSpPr>
              <p:spPr bwMode="auto">
                <a:xfrm>
                  <a:off x="4646" y="1232"/>
                  <a:ext cx="511" cy="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800" b="0" i="0" u="none" strike="noStrike" cap="none" normalizeH="0" baseline="0">
                      <a:ln>
                        <a:noFill/>
                      </a:ln>
                      <a:effectLst/>
                      <a:cs typeface="Arial" panose="020B0604020202020204" pitchFamily="34" charset="0"/>
                    </a:rPr>
                    <a:t> A.fed MG951486</a:t>
                  </a:r>
                </a:p>
              </p:txBody>
            </p:sp>
            <p:sp>
              <p:nvSpPr>
                <p:cNvPr id="29" name="Freeform 29"/>
                <p:cNvSpPr>
                  <a:spLocks/>
                </p:cNvSpPr>
                <p:nvPr/>
              </p:nvSpPr>
              <p:spPr bwMode="auto">
                <a:xfrm>
                  <a:off x="4387" y="1130"/>
                  <a:ext cx="257" cy="143"/>
                </a:xfrm>
                <a:custGeom>
                  <a:avLst/>
                  <a:gdLst>
                    <a:gd name="T0" fmla="*/ 0 w 257"/>
                    <a:gd name="T1" fmla="*/ 0 h 143"/>
                    <a:gd name="T2" fmla="*/ 0 w 257"/>
                    <a:gd name="T3" fmla="*/ 143 h 143"/>
                    <a:gd name="T4" fmla="*/ 257 w 257"/>
                    <a:gd name="T5" fmla="*/ 143 h 1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57" h="143">
                      <a:moveTo>
                        <a:pt x="0" y="0"/>
                      </a:moveTo>
                      <a:lnTo>
                        <a:pt x="0" y="143"/>
                      </a:lnTo>
                      <a:lnTo>
                        <a:pt x="257" y="143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" name="Freeform 30"/>
                <p:cNvSpPr>
                  <a:spLocks/>
                </p:cNvSpPr>
                <p:nvPr/>
              </p:nvSpPr>
              <p:spPr bwMode="auto">
                <a:xfrm>
                  <a:off x="4057" y="1128"/>
                  <a:ext cx="330" cy="320"/>
                </a:xfrm>
                <a:custGeom>
                  <a:avLst/>
                  <a:gdLst>
                    <a:gd name="T0" fmla="*/ 0 w 330"/>
                    <a:gd name="T1" fmla="*/ 320 h 320"/>
                    <a:gd name="T2" fmla="*/ 0 w 330"/>
                    <a:gd name="T3" fmla="*/ 0 h 320"/>
                    <a:gd name="T4" fmla="*/ 330 w 330"/>
                    <a:gd name="T5" fmla="*/ 0 h 3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30" h="320">
                      <a:moveTo>
                        <a:pt x="0" y="320"/>
                      </a:moveTo>
                      <a:lnTo>
                        <a:pt x="0" y="0"/>
                      </a:lnTo>
                      <a:lnTo>
                        <a:pt x="330" y="0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" name="Rectangle 31"/>
                <p:cNvSpPr>
                  <a:spLocks noChangeArrowheads="1"/>
                </p:cNvSpPr>
                <p:nvPr/>
              </p:nvSpPr>
              <p:spPr bwMode="auto">
                <a:xfrm>
                  <a:off x="4633" y="1348"/>
                  <a:ext cx="535" cy="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800" b="0" i="0" u="none" strike="noStrike" cap="none" normalizeH="0" baseline="0" dirty="0">
                      <a:ln>
                        <a:noFill/>
                      </a:ln>
                      <a:solidFill>
                        <a:srgbClr val="008000"/>
                      </a:solidFill>
                      <a:effectLst/>
                      <a:cs typeface="Arial" panose="020B0604020202020204" pitchFamily="34" charset="0"/>
                    </a:rPr>
                    <a:t> </a:t>
                  </a:r>
                  <a:r>
                    <a:rPr kumimoji="0" lang="ko-KR" altLang="ko-KR" sz="800" b="0" i="0" u="none" strike="noStrike" cap="none" normalizeH="0" baseline="0" dirty="0" err="1">
                      <a:ln>
                        <a:noFill/>
                      </a:ln>
                      <a:solidFill>
                        <a:srgbClr val="008000"/>
                      </a:solidFill>
                      <a:effectLst/>
                      <a:cs typeface="Arial" panose="020B0604020202020204" pitchFamily="34" charset="0"/>
                    </a:rPr>
                    <a:t>A.gme</a:t>
                  </a:r>
                  <a:r>
                    <a:rPr kumimoji="0" lang="ko-KR" altLang="ko-KR" sz="800" b="0" i="0" u="none" strike="noStrike" cap="none" normalizeH="0" baseline="0" dirty="0">
                      <a:ln>
                        <a:noFill/>
                      </a:ln>
                      <a:solidFill>
                        <a:srgbClr val="008000"/>
                      </a:solidFill>
                      <a:effectLst/>
                      <a:cs typeface="Arial" panose="020B0604020202020204" pitchFamily="34" charset="0"/>
                    </a:rPr>
                    <a:t> </a:t>
                  </a:r>
                  <a:r>
                    <a:rPr kumimoji="0" lang="ko-KR" altLang="ko-KR" sz="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8000"/>
                      </a:solidFill>
                      <a:effectLst/>
                      <a:cs typeface="Arial" panose="020B0604020202020204" pitchFamily="34" charset="0"/>
                    </a:rPr>
                    <a:t>NC031399</a:t>
                  </a:r>
                  <a:endParaRPr kumimoji="0" lang="ko-KR" altLang="ko-KR" sz="800" b="0" i="0" u="none" strike="noStrike" cap="none" normalizeH="0" baseline="0" dirty="0">
                    <a:ln>
                      <a:noFill/>
                    </a:ln>
                    <a:solidFill>
                      <a:srgbClr val="008000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" name="Freeform 32"/>
                <p:cNvSpPr>
                  <a:spLocks/>
                </p:cNvSpPr>
                <p:nvPr/>
              </p:nvSpPr>
              <p:spPr bwMode="auto">
                <a:xfrm>
                  <a:off x="4437" y="1389"/>
                  <a:ext cx="193" cy="55"/>
                </a:xfrm>
                <a:custGeom>
                  <a:avLst/>
                  <a:gdLst>
                    <a:gd name="T0" fmla="*/ 0 w 193"/>
                    <a:gd name="T1" fmla="*/ 55 h 55"/>
                    <a:gd name="T2" fmla="*/ 0 w 193"/>
                    <a:gd name="T3" fmla="*/ 0 h 55"/>
                    <a:gd name="T4" fmla="*/ 193 w 193"/>
                    <a:gd name="T5" fmla="*/ 0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93" h="55">
                      <a:moveTo>
                        <a:pt x="0" y="55"/>
                      </a:moveTo>
                      <a:lnTo>
                        <a:pt x="0" y="0"/>
                      </a:lnTo>
                      <a:lnTo>
                        <a:pt x="193" y="0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" name="Rectangle 33"/>
                <p:cNvSpPr>
                  <a:spLocks noChangeArrowheads="1"/>
                </p:cNvSpPr>
                <p:nvPr/>
              </p:nvSpPr>
              <p:spPr bwMode="auto">
                <a:xfrm>
                  <a:off x="4751" y="1464"/>
                  <a:ext cx="546" cy="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800" b="0" i="0" u="none" strike="noStrike" cap="none" normalizeH="0" baseline="0">
                      <a:ln>
                        <a:noFill/>
                      </a:ln>
                      <a:solidFill>
                        <a:srgbClr val="008000"/>
                      </a:solidFill>
                      <a:effectLst/>
                      <a:cs typeface="Arial" panose="020B0604020202020204" pitchFamily="34" charset="0"/>
                    </a:rPr>
                    <a:t> A.gme MG951489</a:t>
                  </a:r>
                </a:p>
              </p:txBody>
            </p:sp>
            <p:sp>
              <p:nvSpPr>
                <p:cNvPr id="34" name="Freeform 34"/>
                <p:cNvSpPr>
                  <a:spLocks/>
                </p:cNvSpPr>
                <p:nvPr/>
              </p:nvSpPr>
              <p:spPr bwMode="auto">
                <a:xfrm>
                  <a:off x="4437" y="1449"/>
                  <a:ext cx="312" cy="56"/>
                </a:xfrm>
                <a:custGeom>
                  <a:avLst/>
                  <a:gdLst>
                    <a:gd name="T0" fmla="*/ 0 w 312"/>
                    <a:gd name="T1" fmla="*/ 0 h 56"/>
                    <a:gd name="T2" fmla="*/ 0 w 312"/>
                    <a:gd name="T3" fmla="*/ 56 h 56"/>
                    <a:gd name="T4" fmla="*/ 312 w 312"/>
                    <a:gd name="T5" fmla="*/ 56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2" h="56">
                      <a:moveTo>
                        <a:pt x="0" y="0"/>
                      </a:moveTo>
                      <a:lnTo>
                        <a:pt x="0" y="56"/>
                      </a:lnTo>
                      <a:lnTo>
                        <a:pt x="312" y="56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" name="Freeform 35"/>
                <p:cNvSpPr>
                  <a:spLocks/>
                </p:cNvSpPr>
                <p:nvPr/>
              </p:nvSpPr>
              <p:spPr bwMode="auto">
                <a:xfrm>
                  <a:off x="4292" y="1447"/>
                  <a:ext cx="145" cy="84"/>
                </a:xfrm>
                <a:custGeom>
                  <a:avLst/>
                  <a:gdLst>
                    <a:gd name="T0" fmla="*/ 0 w 145"/>
                    <a:gd name="T1" fmla="*/ 84 h 84"/>
                    <a:gd name="T2" fmla="*/ 0 w 145"/>
                    <a:gd name="T3" fmla="*/ 0 h 84"/>
                    <a:gd name="T4" fmla="*/ 145 w 145"/>
                    <a:gd name="T5" fmla="*/ 0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45" h="84">
                      <a:moveTo>
                        <a:pt x="0" y="84"/>
                      </a:moveTo>
                      <a:lnTo>
                        <a:pt x="0" y="0"/>
                      </a:lnTo>
                      <a:lnTo>
                        <a:pt x="145" y="0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6" name="Rectangle 36"/>
                <p:cNvSpPr>
                  <a:spLocks noChangeArrowheads="1"/>
                </p:cNvSpPr>
                <p:nvPr/>
              </p:nvSpPr>
              <p:spPr bwMode="auto">
                <a:xfrm>
                  <a:off x="4639" y="1580"/>
                  <a:ext cx="496" cy="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800" b="0" i="0" u="none" strike="noStrike" cap="none" normalizeH="0" baseline="0" dirty="0">
                      <a:ln>
                        <a:noFill/>
                      </a:ln>
                      <a:solidFill>
                        <a:srgbClr val="008000"/>
                      </a:solidFill>
                      <a:effectLst/>
                      <a:cs typeface="Arial" panose="020B0604020202020204" pitchFamily="34" charset="0"/>
                    </a:rPr>
                    <a:t> </a:t>
                  </a:r>
                  <a:r>
                    <a:rPr kumimoji="0" lang="ko-KR" altLang="ko-KR" sz="800" b="0" i="0" u="none" strike="noStrike" cap="none" normalizeH="0" baseline="0" dirty="0" err="1">
                      <a:ln>
                        <a:noFill/>
                      </a:ln>
                      <a:solidFill>
                        <a:srgbClr val="008000"/>
                      </a:solidFill>
                      <a:effectLst/>
                      <a:cs typeface="Arial" panose="020B0604020202020204" pitchFamily="34" charset="0"/>
                    </a:rPr>
                    <a:t>A.fre</a:t>
                  </a:r>
                  <a:r>
                    <a:rPr kumimoji="0" lang="ko-KR" altLang="ko-KR" sz="800" b="0" i="0" u="none" strike="noStrike" cap="none" normalizeH="0" baseline="0" dirty="0">
                      <a:ln>
                        <a:noFill/>
                      </a:ln>
                      <a:solidFill>
                        <a:srgbClr val="008000"/>
                      </a:solidFill>
                      <a:effectLst/>
                      <a:cs typeface="Arial" panose="020B0604020202020204" pitchFamily="34" charset="0"/>
                    </a:rPr>
                    <a:t> MG951487</a:t>
                  </a:r>
                </a:p>
              </p:txBody>
            </p:sp>
            <p:sp>
              <p:nvSpPr>
                <p:cNvPr id="37" name="Freeform 37"/>
                <p:cNvSpPr>
                  <a:spLocks/>
                </p:cNvSpPr>
                <p:nvPr/>
              </p:nvSpPr>
              <p:spPr bwMode="auto">
                <a:xfrm>
                  <a:off x="4292" y="1536"/>
                  <a:ext cx="344" cy="85"/>
                </a:xfrm>
                <a:custGeom>
                  <a:avLst/>
                  <a:gdLst>
                    <a:gd name="T0" fmla="*/ 0 w 344"/>
                    <a:gd name="T1" fmla="*/ 0 h 85"/>
                    <a:gd name="T2" fmla="*/ 0 w 344"/>
                    <a:gd name="T3" fmla="*/ 85 h 85"/>
                    <a:gd name="T4" fmla="*/ 344 w 344"/>
                    <a:gd name="T5" fmla="*/ 85 h 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44" h="85">
                      <a:moveTo>
                        <a:pt x="0" y="0"/>
                      </a:moveTo>
                      <a:lnTo>
                        <a:pt x="0" y="85"/>
                      </a:lnTo>
                      <a:lnTo>
                        <a:pt x="344" y="85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" name="Freeform 38"/>
                <p:cNvSpPr>
                  <a:spLocks/>
                </p:cNvSpPr>
                <p:nvPr/>
              </p:nvSpPr>
              <p:spPr bwMode="auto">
                <a:xfrm>
                  <a:off x="4132" y="1534"/>
                  <a:ext cx="160" cy="99"/>
                </a:xfrm>
                <a:custGeom>
                  <a:avLst/>
                  <a:gdLst>
                    <a:gd name="T0" fmla="*/ 0 w 160"/>
                    <a:gd name="T1" fmla="*/ 99 h 99"/>
                    <a:gd name="T2" fmla="*/ 0 w 160"/>
                    <a:gd name="T3" fmla="*/ 0 h 99"/>
                    <a:gd name="T4" fmla="*/ 160 w 160"/>
                    <a:gd name="T5" fmla="*/ 0 h 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0" h="99">
                      <a:moveTo>
                        <a:pt x="0" y="99"/>
                      </a:moveTo>
                      <a:lnTo>
                        <a:pt x="0" y="0"/>
                      </a:lnTo>
                      <a:lnTo>
                        <a:pt x="160" y="0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" name="Rectangle 39"/>
                <p:cNvSpPr>
                  <a:spLocks noChangeArrowheads="1"/>
                </p:cNvSpPr>
                <p:nvPr/>
              </p:nvSpPr>
              <p:spPr bwMode="auto">
                <a:xfrm>
                  <a:off x="5227" y="1696"/>
                  <a:ext cx="503" cy="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800" b="0" i="0" u="none" strike="noStrike" cap="none" normalizeH="0" baseline="0" dirty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cs typeface="Arial" panose="020B0604020202020204" pitchFamily="34" charset="0"/>
                    </a:rPr>
                    <a:t> </a:t>
                  </a:r>
                  <a:r>
                    <a:rPr kumimoji="0" lang="ko-KR" altLang="ko-KR" sz="800" b="0" i="0" u="none" strike="noStrike" cap="none" normalizeH="0" baseline="0" dirty="0" err="1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cs typeface="Arial" panose="020B0604020202020204" pitchFamily="34" charset="0"/>
                    </a:rPr>
                    <a:t>A.sie</a:t>
                  </a:r>
                  <a:r>
                    <a:rPr kumimoji="0" lang="ko-KR" altLang="ko-KR" sz="800" b="0" i="0" u="none" strike="noStrike" cap="none" normalizeH="0" baseline="0" dirty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cs typeface="Arial" panose="020B0604020202020204" pitchFamily="34" charset="0"/>
                    </a:rPr>
                    <a:t> MG951499</a:t>
                  </a:r>
                </a:p>
              </p:txBody>
            </p:sp>
            <p:sp>
              <p:nvSpPr>
                <p:cNvPr id="40" name="Freeform 40"/>
                <p:cNvSpPr>
                  <a:spLocks/>
                </p:cNvSpPr>
                <p:nvPr/>
              </p:nvSpPr>
              <p:spPr bwMode="auto">
                <a:xfrm>
                  <a:off x="4132" y="1638"/>
                  <a:ext cx="1092" cy="99"/>
                </a:xfrm>
                <a:custGeom>
                  <a:avLst/>
                  <a:gdLst>
                    <a:gd name="T0" fmla="*/ 0 w 1092"/>
                    <a:gd name="T1" fmla="*/ 0 h 99"/>
                    <a:gd name="T2" fmla="*/ 0 w 1092"/>
                    <a:gd name="T3" fmla="*/ 99 h 99"/>
                    <a:gd name="T4" fmla="*/ 1092 w 1092"/>
                    <a:gd name="T5" fmla="*/ 99 h 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92" h="99">
                      <a:moveTo>
                        <a:pt x="0" y="0"/>
                      </a:moveTo>
                      <a:lnTo>
                        <a:pt x="0" y="99"/>
                      </a:lnTo>
                      <a:lnTo>
                        <a:pt x="1092" y="99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1" name="Freeform 41"/>
                <p:cNvSpPr>
                  <a:spLocks/>
                </p:cNvSpPr>
                <p:nvPr/>
              </p:nvSpPr>
              <p:spPr bwMode="auto">
                <a:xfrm>
                  <a:off x="4119" y="1635"/>
                  <a:ext cx="13" cy="136"/>
                </a:xfrm>
                <a:custGeom>
                  <a:avLst/>
                  <a:gdLst>
                    <a:gd name="T0" fmla="*/ 0 w 13"/>
                    <a:gd name="T1" fmla="*/ 136 h 136"/>
                    <a:gd name="T2" fmla="*/ 0 w 13"/>
                    <a:gd name="T3" fmla="*/ 0 h 136"/>
                    <a:gd name="T4" fmla="*/ 13 w 13"/>
                    <a:gd name="T5" fmla="*/ 0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3" h="136">
                      <a:moveTo>
                        <a:pt x="0" y="136"/>
                      </a:moveTo>
                      <a:lnTo>
                        <a:pt x="0" y="0"/>
                      </a:lnTo>
                      <a:lnTo>
                        <a:pt x="13" y="0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2" name="Rectangle 42"/>
                <p:cNvSpPr>
                  <a:spLocks noChangeArrowheads="1"/>
                </p:cNvSpPr>
                <p:nvPr/>
              </p:nvSpPr>
              <p:spPr bwMode="auto">
                <a:xfrm>
                  <a:off x="4880" y="1812"/>
                  <a:ext cx="462" cy="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800" b="0" i="0" u="none" strike="noStrike" cap="none" normalizeH="0" baseline="0" dirty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cs typeface="Arial" panose="020B0604020202020204" pitchFamily="34" charset="0"/>
                    </a:rPr>
                    <a:t> </a:t>
                  </a:r>
                  <a:r>
                    <a:rPr kumimoji="0" lang="ko-KR" altLang="ko-KR" sz="800" b="0" i="0" u="none" strike="noStrike" cap="none" normalizeH="0" baseline="0" dirty="0" err="1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cs typeface="Arial" panose="020B0604020202020204" pitchFamily="34" charset="0"/>
                    </a:rPr>
                    <a:t>A.fri</a:t>
                  </a:r>
                  <a:r>
                    <a:rPr kumimoji="0" lang="ko-KR" altLang="ko-KR" sz="800" b="0" i="0" u="none" strike="noStrike" cap="none" normalizeH="0" baseline="0" dirty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cs typeface="Arial" panose="020B0604020202020204" pitchFamily="34" charset="0"/>
                    </a:rPr>
                    <a:t> </a:t>
                  </a:r>
                  <a:r>
                    <a:rPr kumimoji="0" lang="ko-KR" altLang="ko-KR" sz="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cs typeface="Arial" panose="020B0604020202020204" pitchFamily="34" charset="0"/>
                    </a:rPr>
                    <a:t>NC020607</a:t>
                  </a:r>
                  <a:endParaRPr kumimoji="0" lang="ko-KR" altLang="ko-KR" sz="800" b="0" i="0" u="none" strike="noStrike" cap="none" normalizeH="0" baseline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" name="Freeform 43"/>
                <p:cNvSpPr>
                  <a:spLocks/>
                </p:cNvSpPr>
                <p:nvPr/>
              </p:nvSpPr>
              <p:spPr bwMode="auto">
                <a:xfrm>
                  <a:off x="4656" y="1853"/>
                  <a:ext cx="222" cy="55"/>
                </a:xfrm>
                <a:custGeom>
                  <a:avLst/>
                  <a:gdLst>
                    <a:gd name="T0" fmla="*/ 0 w 222"/>
                    <a:gd name="T1" fmla="*/ 55 h 55"/>
                    <a:gd name="T2" fmla="*/ 0 w 222"/>
                    <a:gd name="T3" fmla="*/ 0 h 55"/>
                    <a:gd name="T4" fmla="*/ 222 w 222"/>
                    <a:gd name="T5" fmla="*/ 0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22" h="55">
                      <a:moveTo>
                        <a:pt x="0" y="55"/>
                      </a:moveTo>
                      <a:lnTo>
                        <a:pt x="0" y="0"/>
                      </a:lnTo>
                      <a:lnTo>
                        <a:pt x="222" y="0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" name="Rectangle 44"/>
                <p:cNvSpPr>
                  <a:spLocks noChangeArrowheads="1"/>
                </p:cNvSpPr>
                <p:nvPr/>
              </p:nvSpPr>
              <p:spPr bwMode="auto">
                <a:xfrm>
                  <a:off x="4779" y="1928"/>
                  <a:ext cx="542" cy="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800" b="0" i="0" u="none" strike="noStrike" cap="none" normalizeH="0" baseline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cs typeface="Arial" panose="020B0604020202020204" pitchFamily="34" charset="0"/>
                    </a:rPr>
                    <a:t> A.fri SRR8208356</a:t>
                  </a:r>
                </a:p>
              </p:txBody>
            </p:sp>
            <p:sp>
              <p:nvSpPr>
                <p:cNvPr id="45" name="Freeform 45"/>
                <p:cNvSpPr>
                  <a:spLocks/>
                </p:cNvSpPr>
                <p:nvPr/>
              </p:nvSpPr>
              <p:spPr bwMode="auto">
                <a:xfrm>
                  <a:off x="4656" y="1913"/>
                  <a:ext cx="120" cy="56"/>
                </a:xfrm>
                <a:custGeom>
                  <a:avLst/>
                  <a:gdLst>
                    <a:gd name="T0" fmla="*/ 0 w 120"/>
                    <a:gd name="T1" fmla="*/ 0 h 56"/>
                    <a:gd name="T2" fmla="*/ 0 w 120"/>
                    <a:gd name="T3" fmla="*/ 56 h 56"/>
                    <a:gd name="T4" fmla="*/ 120 w 120"/>
                    <a:gd name="T5" fmla="*/ 56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0" h="56">
                      <a:moveTo>
                        <a:pt x="0" y="0"/>
                      </a:moveTo>
                      <a:lnTo>
                        <a:pt x="0" y="56"/>
                      </a:lnTo>
                      <a:lnTo>
                        <a:pt x="120" y="56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" name="Freeform 46"/>
                <p:cNvSpPr>
                  <a:spLocks/>
                </p:cNvSpPr>
                <p:nvPr/>
              </p:nvSpPr>
              <p:spPr bwMode="auto">
                <a:xfrm>
                  <a:off x="4119" y="1775"/>
                  <a:ext cx="537" cy="136"/>
                </a:xfrm>
                <a:custGeom>
                  <a:avLst/>
                  <a:gdLst>
                    <a:gd name="T0" fmla="*/ 0 w 537"/>
                    <a:gd name="T1" fmla="*/ 0 h 136"/>
                    <a:gd name="T2" fmla="*/ 0 w 537"/>
                    <a:gd name="T3" fmla="*/ 136 h 136"/>
                    <a:gd name="T4" fmla="*/ 537 w 537"/>
                    <a:gd name="T5" fmla="*/ 136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37" h="136">
                      <a:moveTo>
                        <a:pt x="0" y="0"/>
                      </a:moveTo>
                      <a:lnTo>
                        <a:pt x="0" y="136"/>
                      </a:lnTo>
                      <a:lnTo>
                        <a:pt x="537" y="136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" name="Freeform 47"/>
                <p:cNvSpPr>
                  <a:spLocks/>
                </p:cNvSpPr>
                <p:nvPr/>
              </p:nvSpPr>
              <p:spPr bwMode="auto">
                <a:xfrm>
                  <a:off x="4057" y="1453"/>
                  <a:ext cx="62" cy="320"/>
                </a:xfrm>
                <a:custGeom>
                  <a:avLst/>
                  <a:gdLst>
                    <a:gd name="T0" fmla="*/ 0 w 62"/>
                    <a:gd name="T1" fmla="*/ 0 h 320"/>
                    <a:gd name="T2" fmla="*/ 0 w 62"/>
                    <a:gd name="T3" fmla="*/ 320 h 320"/>
                    <a:gd name="T4" fmla="*/ 62 w 62"/>
                    <a:gd name="T5" fmla="*/ 320 h 3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2" h="320">
                      <a:moveTo>
                        <a:pt x="0" y="0"/>
                      </a:moveTo>
                      <a:lnTo>
                        <a:pt x="0" y="320"/>
                      </a:lnTo>
                      <a:lnTo>
                        <a:pt x="62" y="320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" name="Freeform 48"/>
                <p:cNvSpPr>
                  <a:spLocks/>
                </p:cNvSpPr>
                <p:nvPr/>
              </p:nvSpPr>
              <p:spPr bwMode="auto">
                <a:xfrm>
                  <a:off x="3833" y="1451"/>
                  <a:ext cx="224" cy="386"/>
                </a:xfrm>
                <a:custGeom>
                  <a:avLst/>
                  <a:gdLst>
                    <a:gd name="T0" fmla="*/ 0 w 224"/>
                    <a:gd name="T1" fmla="*/ 386 h 386"/>
                    <a:gd name="T2" fmla="*/ 0 w 224"/>
                    <a:gd name="T3" fmla="*/ 0 h 386"/>
                    <a:gd name="T4" fmla="*/ 224 w 224"/>
                    <a:gd name="T5" fmla="*/ 0 h 3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24" h="386">
                      <a:moveTo>
                        <a:pt x="0" y="386"/>
                      </a:moveTo>
                      <a:lnTo>
                        <a:pt x="0" y="0"/>
                      </a:lnTo>
                      <a:lnTo>
                        <a:pt x="224" y="0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9" name="Rectangle 49"/>
                <p:cNvSpPr>
                  <a:spLocks noChangeArrowheads="1"/>
                </p:cNvSpPr>
                <p:nvPr/>
              </p:nvSpPr>
              <p:spPr bwMode="auto">
                <a:xfrm>
                  <a:off x="4595" y="2044"/>
                  <a:ext cx="503" cy="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800" b="0" i="0" u="none" strike="noStrike" cap="none" normalizeH="0" baseline="0">
                      <a:ln>
                        <a:noFill/>
                      </a:ln>
                      <a:effectLst/>
                      <a:cs typeface="Arial" panose="020B0604020202020204" pitchFamily="34" charset="0"/>
                    </a:rPr>
                    <a:t> A.sel MG951497</a:t>
                  </a:r>
                </a:p>
              </p:txBody>
            </p:sp>
            <p:sp>
              <p:nvSpPr>
                <p:cNvPr id="50" name="Freeform 50"/>
                <p:cNvSpPr>
                  <a:spLocks/>
                </p:cNvSpPr>
                <p:nvPr/>
              </p:nvSpPr>
              <p:spPr bwMode="auto">
                <a:xfrm>
                  <a:off x="4581" y="2085"/>
                  <a:ext cx="12" cy="55"/>
                </a:xfrm>
                <a:custGeom>
                  <a:avLst/>
                  <a:gdLst>
                    <a:gd name="T0" fmla="*/ 0 w 12"/>
                    <a:gd name="T1" fmla="*/ 55 h 55"/>
                    <a:gd name="T2" fmla="*/ 0 w 12"/>
                    <a:gd name="T3" fmla="*/ 0 h 55"/>
                    <a:gd name="T4" fmla="*/ 12 w 12"/>
                    <a:gd name="T5" fmla="*/ 0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" h="55">
                      <a:moveTo>
                        <a:pt x="0" y="55"/>
                      </a:moveTo>
                      <a:lnTo>
                        <a:pt x="0" y="0"/>
                      </a:lnTo>
                      <a:lnTo>
                        <a:pt x="12" y="0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1" name="Rectangle 51"/>
                <p:cNvSpPr>
                  <a:spLocks noChangeArrowheads="1"/>
                </p:cNvSpPr>
                <p:nvPr/>
              </p:nvSpPr>
              <p:spPr bwMode="auto">
                <a:xfrm>
                  <a:off x="4603" y="2160"/>
                  <a:ext cx="503" cy="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800" b="0" i="0" u="none" strike="noStrike" cap="none" normalizeH="0" baseline="0">
                      <a:ln>
                        <a:noFill/>
                      </a:ln>
                      <a:effectLst/>
                      <a:cs typeface="Arial" panose="020B0604020202020204" pitchFamily="34" charset="0"/>
                    </a:rPr>
                    <a:t> A.sel MG951498</a:t>
                  </a:r>
                </a:p>
              </p:txBody>
            </p:sp>
            <p:sp>
              <p:nvSpPr>
                <p:cNvPr id="52" name="Freeform 52"/>
                <p:cNvSpPr>
                  <a:spLocks/>
                </p:cNvSpPr>
                <p:nvPr/>
              </p:nvSpPr>
              <p:spPr bwMode="auto">
                <a:xfrm>
                  <a:off x="4581" y="2145"/>
                  <a:ext cx="19" cy="55"/>
                </a:xfrm>
                <a:custGeom>
                  <a:avLst/>
                  <a:gdLst>
                    <a:gd name="T0" fmla="*/ 0 w 19"/>
                    <a:gd name="T1" fmla="*/ 0 h 55"/>
                    <a:gd name="T2" fmla="*/ 0 w 19"/>
                    <a:gd name="T3" fmla="*/ 55 h 55"/>
                    <a:gd name="T4" fmla="*/ 19 w 19"/>
                    <a:gd name="T5" fmla="*/ 55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9" h="55">
                      <a:moveTo>
                        <a:pt x="0" y="0"/>
                      </a:moveTo>
                      <a:lnTo>
                        <a:pt x="0" y="55"/>
                      </a:lnTo>
                      <a:lnTo>
                        <a:pt x="19" y="55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3" name="Freeform 53"/>
                <p:cNvSpPr>
                  <a:spLocks/>
                </p:cNvSpPr>
                <p:nvPr/>
              </p:nvSpPr>
              <p:spPr bwMode="auto">
                <a:xfrm>
                  <a:off x="4565" y="2143"/>
                  <a:ext cx="16" cy="84"/>
                </a:xfrm>
                <a:custGeom>
                  <a:avLst/>
                  <a:gdLst>
                    <a:gd name="T0" fmla="*/ 0 w 16"/>
                    <a:gd name="T1" fmla="*/ 84 h 84"/>
                    <a:gd name="T2" fmla="*/ 0 w 16"/>
                    <a:gd name="T3" fmla="*/ 0 h 84"/>
                    <a:gd name="T4" fmla="*/ 16 w 16"/>
                    <a:gd name="T5" fmla="*/ 0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" h="84">
                      <a:moveTo>
                        <a:pt x="0" y="84"/>
                      </a:moveTo>
                      <a:lnTo>
                        <a:pt x="0" y="0"/>
                      </a:lnTo>
                      <a:lnTo>
                        <a:pt x="16" y="0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4" name="Rectangle 54"/>
                <p:cNvSpPr>
                  <a:spLocks noChangeArrowheads="1"/>
                </p:cNvSpPr>
                <p:nvPr/>
              </p:nvSpPr>
              <p:spPr bwMode="auto">
                <a:xfrm>
                  <a:off x="4606" y="2276"/>
                  <a:ext cx="499" cy="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800" b="0" i="0" u="none" strike="noStrike" cap="none" normalizeH="0" baseline="0">
                      <a:ln>
                        <a:noFill/>
                      </a:ln>
                      <a:effectLst/>
                      <a:cs typeface="Arial" panose="020B0604020202020204" pitchFamily="34" charset="0"/>
                    </a:rPr>
                    <a:t> A.sel MH042532</a:t>
                  </a:r>
                </a:p>
              </p:txBody>
            </p:sp>
            <p:sp>
              <p:nvSpPr>
                <p:cNvPr id="55" name="Freeform 55"/>
                <p:cNvSpPr>
                  <a:spLocks/>
                </p:cNvSpPr>
                <p:nvPr/>
              </p:nvSpPr>
              <p:spPr bwMode="auto">
                <a:xfrm>
                  <a:off x="4565" y="2232"/>
                  <a:ext cx="39" cy="84"/>
                </a:xfrm>
                <a:custGeom>
                  <a:avLst/>
                  <a:gdLst>
                    <a:gd name="T0" fmla="*/ 0 w 39"/>
                    <a:gd name="T1" fmla="*/ 0 h 84"/>
                    <a:gd name="T2" fmla="*/ 0 w 39"/>
                    <a:gd name="T3" fmla="*/ 84 h 84"/>
                    <a:gd name="T4" fmla="*/ 39 w 39"/>
                    <a:gd name="T5" fmla="*/ 84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9" h="84">
                      <a:moveTo>
                        <a:pt x="0" y="0"/>
                      </a:moveTo>
                      <a:lnTo>
                        <a:pt x="0" y="84"/>
                      </a:lnTo>
                      <a:lnTo>
                        <a:pt x="39" y="84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6" name="Freeform 56"/>
                <p:cNvSpPr>
                  <a:spLocks/>
                </p:cNvSpPr>
                <p:nvPr/>
              </p:nvSpPr>
              <p:spPr bwMode="auto">
                <a:xfrm>
                  <a:off x="3833" y="1842"/>
                  <a:ext cx="732" cy="387"/>
                </a:xfrm>
                <a:custGeom>
                  <a:avLst/>
                  <a:gdLst>
                    <a:gd name="T0" fmla="*/ 0 w 732"/>
                    <a:gd name="T1" fmla="*/ 0 h 387"/>
                    <a:gd name="T2" fmla="*/ 0 w 732"/>
                    <a:gd name="T3" fmla="*/ 387 h 387"/>
                    <a:gd name="T4" fmla="*/ 732 w 732"/>
                    <a:gd name="T5" fmla="*/ 387 h 3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32" h="387">
                      <a:moveTo>
                        <a:pt x="0" y="0"/>
                      </a:moveTo>
                      <a:lnTo>
                        <a:pt x="0" y="387"/>
                      </a:lnTo>
                      <a:lnTo>
                        <a:pt x="732" y="387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7" name="Freeform 57"/>
                <p:cNvSpPr>
                  <a:spLocks/>
                </p:cNvSpPr>
                <p:nvPr/>
              </p:nvSpPr>
              <p:spPr bwMode="auto">
                <a:xfrm>
                  <a:off x="3807" y="1839"/>
                  <a:ext cx="26" cy="354"/>
                </a:xfrm>
                <a:custGeom>
                  <a:avLst/>
                  <a:gdLst>
                    <a:gd name="T0" fmla="*/ 0 w 26"/>
                    <a:gd name="T1" fmla="*/ 354 h 354"/>
                    <a:gd name="T2" fmla="*/ 0 w 26"/>
                    <a:gd name="T3" fmla="*/ 0 h 354"/>
                    <a:gd name="T4" fmla="*/ 26 w 26"/>
                    <a:gd name="T5" fmla="*/ 0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6" h="354">
                      <a:moveTo>
                        <a:pt x="0" y="354"/>
                      </a:moveTo>
                      <a:lnTo>
                        <a:pt x="0" y="0"/>
                      </a:lnTo>
                      <a:lnTo>
                        <a:pt x="26" y="0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8" name="Rectangle 58"/>
                <p:cNvSpPr>
                  <a:spLocks noChangeArrowheads="1"/>
                </p:cNvSpPr>
                <p:nvPr/>
              </p:nvSpPr>
              <p:spPr bwMode="auto">
                <a:xfrm>
                  <a:off x="4492" y="2392"/>
                  <a:ext cx="583" cy="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800" b="0" i="0" u="none" strike="noStrike" cap="none" normalizeH="0" baseline="0" dirty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cs typeface="Arial" panose="020B0604020202020204" pitchFamily="34" charset="0"/>
                    </a:rPr>
                    <a:t> </a:t>
                  </a:r>
                  <a:r>
                    <a:rPr kumimoji="0" lang="ko-KR" altLang="ko-KR" sz="800" b="0" i="0" u="none" strike="noStrike" cap="none" normalizeH="0" baseline="0" dirty="0" err="1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cs typeface="Arial" panose="020B0604020202020204" pitchFamily="34" charset="0"/>
                    </a:rPr>
                    <a:t>A.dra</a:t>
                  </a:r>
                  <a:r>
                    <a:rPr kumimoji="0" lang="ko-KR" altLang="ko-KR" sz="800" b="0" i="0" u="none" strike="noStrike" cap="none" normalizeH="0" baseline="0" dirty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cs typeface="Arial" panose="020B0604020202020204" pitchFamily="34" charset="0"/>
                    </a:rPr>
                    <a:t> SRR8208350</a:t>
                  </a:r>
                </a:p>
              </p:txBody>
            </p:sp>
            <p:sp>
              <p:nvSpPr>
                <p:cNvPr id="59" name="Freeform 59"/>
                <p:cNvSpPr>
                  <a:spLocks/>
                </p:cNvSpPr>
                <p:nvPr/>
              </p:nvSpPr>
              <p:spPr bwMode="auto">
                <a:xfrm>
                  <a:off x="4175" y="2432"/>
                  <a:ext cx="314" cy="118"/>
                </a:xfrm>
                <a:custGeom>
                  <a:avLst/>
                  <a:gdLst>
                    <a:gd name="T0" fmla="*/ 0 w 314"/>
                    <a:gd name="T1" fmla="*/ 118 h 118"/>
                    <a:gd name="T2" fmla="*/ 0 w 314"/>
                    <a:gd name="T3" fmla="*/ 0 h 118"/>
                    <a:gd name="T4" fmla="*/ 314 w 314"/>
                    <a:gd name="T5" fmla="*/ 0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4" h="118">
                      <a:moveTo>
                        <a:pt x="0" y="118"/>
                      </a:moveTo>
                      <a:lnTo>
                        <a:pt x="0" y="0"/>
                      </a:lnTo>
                      <a:lnTo>
                        <a:pt x="314" y="0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0" name="Rectangle 60"/>
                <p:cNvSpPr>
                  <a:spLocks noChangeArrowheads="1"/>
                </p:cNvSpPr>
                <p:nvPr/>
              </p:nvSpPr>
              <p:spPr bwMode="auto">
                <a:xfrm>
                  <a:off x="4845" y="2508"/>
                  <a:ext cx="507" cy="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800" b="0" i="0" u="none" strike="noStrike" cap="none" normalizeH="0" baseline="0" dirty="0">
                      <a:ln>
                        <a:noFill/>
                      </a:ln>
                      <a:solidFill>
                        <a:srgbClr val="FF00FF"/>
                      </a:solidFill>
                      <a:effectLst/>
                      <a:cs typeface="Arial" panose="020B0604020202020204" pitchFamily="34" charset="0"/>
                    </a:rPr>
                    <a:t> </a:t>
                  </a:r>
                  <a:r>
                    <a:rPr kumimoji="0" lang="ko-KR" altLang="ko-KR" sz="800" b="0" i="0" u="none" strike="noStrike" cap="none" normalizeH="0" baseline="0" dirty="0" err="1">
                      <a:ln>
                        <a:noFill/>
                      </a:ln>
                      <a:solidFill>
                        <a:srgbClr val="FF00FF"/>
                      </a:solidFill>
                      <a:effectLst/>
                      <a:cs typeface="Arial" panose="020B0604020202020204" pitchFamily="34" charset="0"/>
                    </a:rPr>
                    <a:t>A.hal</a:t>
                  </a:r>
                  <a:r>
                    <a:rPr kumimoji="0" lang="ko-KR" altLang="ko-KR" sz="800" b="0" i="0" u="none" strike="noStrike" cap="none" normalizeH="0" baseline="0" dirty="0">
                      <a:ln>
                        <a:noFill/>
                      </a:ln>
                      <a:solidFill>
                        <a:srgbClr val="FF00FF"/>
                      </a:solidFill>
                      <a:effectLst/>
                      <a:cs typeface="Arial" panose="020B0604020202020204" pitchFamily="34" charset="0"/>
                    </a:rPr>
                    <a:t> MG951490</a:t>
                  </a:r>
                </a:p>
              </p:txBody>
            </p:sp>
            <p:sp>
              <p:nvSpPr>
                <p:cNvPr id="61" name="Freeform 61"/>
                <p:cNvSpPr>
                  <a:spLocks/>
                </p:cNvSpPr>
                <p:nvPr/>
              </p:nvSpPr>
              <p:spPr bwMode="auto">
                <a:xfrm>
                  <a:off x="4568" y="2548"/>
                  <a:ext cx="275" cy="121"/>
                </a:xfrm>
                <a:custGeom>
                  <a:avLst/>
                  <a:gdLst>
                    <a:gd name="T0" fmla="*/ 0 w 275"/>
                    <a:gd name="T1" fmla="*/ 121 h 121"/>
                    <a:gd name="T2" fmla="*/ 0 w 275"/>
                    <a:gd name="T3" fmla="*/ 0 h 121"/>
                    <a:gd name="T4" fmla="*/ 275 w 275"/>
                    <a:gd name="T5" fmla="*/ 0 h 1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75" h="121">
                      <a:moveTo>
                        <a:pt x="0" y="121"/>
                      </a:moveTo>
                      <a:lnTo>
                        <a:pt x="0" y="0"/>
                      </a:lnTo>
                      <a:lnTo>
                        <a:pt x="275" y="0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" name="Rectangle 62"/>
                <p:cNvSpPr>
                  <a:spLocks noChangeArrowheads="1"/>
                </p:cNvSpPr>
                <p:nvPr/>
              </p:nvSpPr>
              <p:spPr bwMode="auto">
                <a:xfrm>
                  <a:off x="4862" y="2624"/>
                  <a:ext cx="507" cy="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800" b="0" i="0" u="none" strike="noStrike" cap="none" normalizeH="0" baseline="0">
                      <a:ln>
                        <a:noFill/>
                      </a:ln>
                      <a:solidFill>
                        <a:srgbClr val="FF00FF"/>
                      </a:solidFill>
                      <a:effectLst/>
                      <a:cs typeface="Arial" panose="020B0604020202020204" pitchFamily="34" charset="0"/>
                    </a:rPr>
                    <a:t> A.jap MG951491</a:t>
                  </a:r>
                </a:p>
              </p:txBody>
            </p:sp>
            <p:sp>
              <p:nvSpPr>
                <p:cNvPr id="63" name="Freeform 63"/>
                <p:cNvSpPr>
                  <a:spLocks/>
                </p:cNvSpPr>
                <p:nvPr/>
              </p:nvSpPr>
              <p:spPr bwMode="auto">
                <a:xfrm>
                  <a:off x="4782" y="2664"/>
                  <a:ext cx="78" cy="128"/>
                </a:xfrm>
                <a:custGeom>
                  <a:avLst/>
                  <a:gdLst>
                    <a:gd name="T0" fmla="*/ 0 w 78"/>
                    <a:gd name="T1" fmla="*/ 128 h 128"/>
                    <a:gd name="T2" fmla="*/ 0 w 78"/>
                    <a:gd name="T3" fmla="*/ 0 h 128"/>
                    <a:gd name="T4" fmla="*/ 78 w 78"/>
                    <a:gd name="T5" fmla="*/ 0 h 1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8" h="128">
                      <a:moveTo>
                        <a:pt x="0" y="128"/>
                      </a:moveTo>
                      <a:lnTo>
                        <a:pt x="0" y="0"/>
                      </a:lnTo>
                      <a:lnTo>
                        <a:pt x="78" y="0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" name="Rectangle 64"/>
                <p:cNvSpPr>
                  <a:spLocks noChangeArrowheads="1"/>
                </p:cNvSpPr>
                <p:nvPr/>
              </p:nvSpPr>
              <p:spPr bwMode="auto">
                <a:xfrm>
                  <a:off x="4921" y="2740"/>
                  <a:ext cx="508" cy="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800" b="0" i="0" u="none" strike="noStrike" cap="none" normalizeH="0" baseline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cs typeface="Arial" panose="020B0604020202020204" pitchFamily="34" charset="0"/>
                    </a:rPr>
                    <a:t> A.cap KY073391</a:t>
                  </a:r>
                </a:p>
              </p:txBody>
            </p:sp>
            <p:sp>
              <p:nvSpPr>
                <p:cNvPr id="65" name="Freeform 65"/>
                <p:cNvSpPr>
                  <a:spLocks/>
                </p:cNvSpPr>
                <p:nvPr/>
              </p:nvSpPr>
              <p:spPr bwMode="auto">
                <a:xfrm>
                  <a:off x="4907" y="2780"/>
                  <a:ext cx="12" cy="56"/>
                </a:xfrm>
                <a:custGeom>
                  <a:avLst/>
                  <a:gdLst>
                    <a:gd name="T0" fmla="*/ 0 w 12"/>
                    <a:gd name="T1" fmla="*/ 56 h 56"/>
                    <a:gd name="T2" fmla="*/ 0 w 12"/>
                    <a:gd name="T3" fmla="*/ 0 h 56"/>
                    <a:gd name="T4" fmla="*/ 12 w 12"/>
                    <a:gd name="T5" fmla="*/ 0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" h="56">
                      <a:moveTo>
                        <a:pt x="0" y="56"/>
                      </a:moveTo>
                      <a:lnTo>
                        <a:pt x="0" y="0"/>
                      </a:lnTo>
                      <a:lnTo>
                        <a:pt x="12" y="0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6" name="Rectangle 66"/>
                <p:cNvSpPr>
                  <a:spLocks noChangeArrowheads="1"/>
                </p:cNvSpPr>
                <p:nvPr/>
              </p:nvSpPr>
              <p:spPr bwMode="auto">
                <a:xfrm>
                  <a:off x="4913" y="2856"/>
                  <a:ext cx="525" cy="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800" b="0" i="0" u="none" strike="noStrike" cap="none" normalizeH="0" baseline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cs typeface="Arial" panose="020B0604020202020204" pitchFamily="34" charset="0"/>
                    </a:rPr>
                    <a:t> A.cap MG951485</a:t>
                  </a:r>
                </a:p>
              </p:txBody>
            </p:sp>
            <p:sp>
              <p:nvSpPr>
                <p:cNvPr id="67" name="Freeform 67"/>
                <p:cNvSpPr>
                  <a:spLocks/>
                </p:cNvSpPr>
                <p:nvPr/>
              </p:nvSpPr>
              <p:spPr bwMode="auto">
                <a:xfrm>
                  <a:off x="4907" y="2841"/>
                  <a:ext cx="3" cy="55"/>
                </a:xfrm>
                <a:custGeom>
                  <a:avLst/>
                  <a:gdLst>
                    <a:gd name="T0" fmla="*/ 0 w 3"/>
                    <a:gd name="T1" fmla="*/ 0 h 55"/>
                    <a:gd name="T2" fmla="*/ 0 w 3"/>
                    <a:gd name="T3" fmla="*/ 55 h 55"/>
                    <a:gd name="T4" fmla="*/ 3 w 3"/>
                    <a:gd name="T5" fmla="*/ 55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55">
                      <a:moveTo>
                        <a:pt x="0" y="0"/>
                      </a:moveTo>
                      <a:lnTo>
                        <a:pt x="0" y="55"/>
                      </a:lnTo>
                      <a:lnTo>
                        <a:pt x="3" y="55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" name="Freeform 68"/>
                <p:cNvSpPr>
                  <a:spLocks/>
                </p:cNvSpPr>
                <p:nvPr/>
              </p:nvSpPr>
              <p:spPr bwMode="auto">
                <a:xfrm>
                  <a:off x="4833" y="2838"/>
                  <a:ext cx="74" cy="85"/>
                </a:xfrm>
                <a:custGeom>
                  <a:avLst/>
                  <a:gdLst>
                    <a:gd name="T0" fmla="*/ 0 w 74"/>
                    <a:gd name="T1" fmla="*/ 85 h 85"/>
                    <a:gd name="T2" fmla="*/ 0 w 74"/>
                    <a:gd name="T3" fmla="*/ 0 h 85"/>
                    <a:gd name="T4" fmla="*/ 74 w 74"/>
                    <a:gd name="T5" fmla="*/ 0 h 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4" h="85">
                      <a:moveTo>
                        <a:pt x="0" y="85"/>
                      </a:moveTo>
                      <a:lnTo>
                        <a:pt x="0" y="0"/>
                      </a:lnTo>
                      <a:lnTo>
                        <a:pt x="74" y="0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" name="Rectangle 69"/>
                <p:cNvSpPr>
                  <a:spLocks noChangeArrowheads="1"/>
                </p:cNvSpPr>
                <p:nvPr/>
              </p:nvSpPr>
              <p:spPr bwMode="auto">
                <a:xfrm>
                  <a:off x="4871" y="2971"/>
                  <a:ext cx="514" cy="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800" b="0" i="0" u="none" strike="noStrike" cap="none" normalizeH="0" baseline="0" dirty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cs typeface="Arial" panose="020B0604020202020204" pitchFamily="34" charset="0"/>
                    </a:rPr>
                    <a:t> </a:t>
                  </a:r>
                  <a:r>
                    <a:rPr kumimoji="0" lang="ko-KR" altLang="ko-KR" sz="800" b="0" i="0" u="none" strike="noStrike" cap="none" normalizeH="0" baseline="0" dirty="0" err="1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cs typeface="Arial" panose="020B0604020202020204" pitchFamily="34" charset="0"/>
                    </a:rPr>
                    <a:t>A.cap</a:t>
                  </a:r>
                  <a:r>
                    <a:rPr kumimoji="0" lang="ko-KR" altLang="ko-KR" sz="800" b="0" i="0" u="none" strike="noStrike" cap="none" normalizeH="0" baseline="0" dirty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cs typeface="Arial" panose="020B0604020202020204" pitchFamily="34" charset="0"/>
                    </a:rPr>
                    <a:t> </a:t>
                  </a:r>
                  <a:r>
                    <a:rPr kumimoji="0" lang="ko-KR" altLang="ko-KR" sz="800" b="0" i="0" u="none" strike="noStrike" cap="none" normalizeH="0" baseline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cs typeface="Arial" panose="020B0604020202020204" pitchFamily="34" charset="0"/>
                    </a:rPr>
                    <a:t>NC031400</a:t>
                  </a:r>
                  <a:endParaRPr kumimoji="0" lang="ko-KR" altLang="ko-KR" sz="800" b="0" i="0" u="none" strike="noStrike" cap="none" normalizeH="0" baseline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0" name="Freeform 70"/>
                <p:cNvSpPr>
                  <a:spLocks/>
                </p:cNvSpPr>
                <p:nvPr/>
              </p:nvSpPr>
              <p:spPr bwMode="auto">
                <a:xfrm>
                  <a:off x="4833" y="2928"/>
                  <a:ext cx="35" cy="84"/>
                </a:xfrm>
                <a:custGeom>
                  <a:avLst/>
                  <a:gdLst>
                    <a:gd name="T0" fmla="*/ 0 w 35"/>
                    <a:gd name="T1" fmla="*/ 0 h 84"/>
                    <a:gd name="T2" fmla="*/ 0 w 35"/>
                    <a:gd name="T3" fmla="*/ 84 h 84"/>
                    <a:gd name="T4" fmla="*/ 35 w 35"/>
                    <a:gd name="T5" fmla="*/ 84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5" h="84">
                      <a:moveTo>
                        <a:pt x="0" y="0"/>
                      </a:moveTo>
                      <a:lnTo>
                        <a:pt x="0" y="84"/>
                      </a:lnTo>
                      <a:lnTo>
                        <a:pt x="35" y="84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1" name="Freeform 71"/>
                <p:cNvSpPr>
                  <a:spLocks/>
                </p:cNvSpPr>
                <p:nvPr/>
              </p:nvSpPr>
              <p:spPr bwMode="auto">
                <a:xfrm>
                  <a:off x="4782" y="2797"/>
                  <a:ext cx="51" cy="128"/>
                </a:xfrm>
                <a:custGeom>
                  <a:avLst/>
                  <a:gdLst>
                    <a:gd name="T0" fmla="*/ 0 w 51"/>
                    <a:gd name="T1" fmla="*/ 0 h 128"/>
                    <a:gd name="T2" fmla="*/ 0 w 51"/>
                    <a:gd name="T3" fmla="*/ 128 h 128"/>
                    <a:gd name="T4" fmla="*/ 51 w 51"/>
                    <a:gd name="T5" fmla="*/ 128 h 1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1" h="128">
                      <a:moveTo>
                        <a:pt x="0" y="0"/>
                      </a:moveTo>
                      <a:lnTo>
                        <a:pt x="0" y="128"/>
                      </a:lnTo>
                      <a:lnTo>
                        <a:pt x="51" y="128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2" name="Freeform 72"/>
                <p:cNvSpPr>
                  <a:spLocks/>
                </p:cNvSpPr>
                <p:nvPr/>
              </p:nvSpPr>
              <p:spPr bwMode="auto">
                <a:xfrm>
                  <a:off x="4568" y="2674"/>
                  <a:ext cx="214" cy="121"/>
                </a:xfrm>
                <a:custGeom>
                  <a:avLst/>
                  <a:gdLst>
                    <a:gd name="T0" fmla="*/ 0 w 214"/>
                    <a:gd name="T1" fmla="*/ 0 h 121"/>
                    <a:gd name="T2" fmla="*/ 0 w 214"/>
                    <a:gd name="T3" fmla="*/ 121 h 121"/>
                    <a:gd name="T4" fmla="*/ 214 w 214"/>
                    <a:gd name="T5" fmla="*/ 121 h 1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4" h="121">
                      <a:moveTo>
                        <a:pt x="0" y="0"/>
                      </a:moveTo>
                      <a:lnTo>
                        <a:pt x="0" y="121"/>
                      </a:lnTo>
                      <a:lnTo>
                        <a:pt x="214" y="121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3" name="Freeform 73"/>
                <p:cNvSpPr>
                  <a:spLocks/>
                </p:cNvSpPr>
                <p:nvPr/>
              </p:nvSpPr>
              <p:spPr bwMode="auto">
                <a:xfrm>
                  <a:off x="4175" y="2554"/>
                  <a:ext cx="393" cy="117"/>
                </a:xfrm>
                <a:custGeom>
                  <a:avLst/>
                  <a:gdLst>
                    <a:gd name="T0" fmla="*/ 0 w 393"/>
                    <a:gd name="T1" fmla="*/ 0 h 117"/>
                    <a:gd name="T2" fmla="*/ 0 w 393"/>
                    <a:gd name="T3" fmla="*/ 117 h 117"/>
                    <a:gd name="T4" fmla="*/ 393 w 393"/>
                    <a:gd name="T5" fmla="*/ 117 h 1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93" h="117">
                      <a:moveTo>
                        <a:pt x="0" y="0"/>
                      </a:moveTo>
                      <a:lnTo>
                        <a:pt x="0" y="117"/>
                      </a:lnTo>
                      <a:lnTo>
                        <a:pt x="393" y="117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4" name="Freeform 74"/>
                <p:cNvSpPr>
                  <a:spLocks/>
                </p:cNvSpPr>
                <p:nvPr/>
              </p:nvSpPr>
              <p:spPr bwMode="auto">
                <a:xfrm>
                  <a:off x="3807" y="2198"/>
                  <a:ext cx="368" cy="354"/>
                </a:xfrm>
                <a:custGeom>
                  <a:avLst/>
                  <a:gdLst>
                    <a:gd name="T0" fmla="*/ 0 w 368"/>
                    <a:gd name="T1" fmla="*/ 0 h 354"/>
                    <a:gd name="T2" fmla="*/ 0 w 368"/>
                    <a:gd name="T3" fmla="*/ 354 h 354"/>
                    <a:gd name="T4" fmla="*/ 368 w 368"/>
                    <a:gd name="T5" fmla="*/ 354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8" h="354">
                      <a:moveTo>
                        <a:pt x="0" y="0"/>
                      </a:moveTo>
                      <a:lnTo>
                        <a:pt x="0" y="354"/>
                      </a:lnTo>
                      <a:lnTo>
                        <a:pt x="368" y="354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5" name="Freeform 75"/>
                <p:cNvSpPr>
                  <a:spLocks/>
                </p:cNvSpPr>
                <p:nvPr/>
              </p:nvSpPr>
              <p:spPr bwMode="auto">
                <a:xfrm>
                  <a:off x="3690" y="2196"/>
                  <a:ext cx="117" cy="541"/>
                </a:xfrm>
                <a:custGeom>
                  <a:avLst/>
                  <a:gdLst>
                    <a:gd name="T0" fmla="*/ 0 w 117"/>
                    <a:gd name="T1" fmla="*/ 541 h 541"/>
                    <a:gd name="T2" fmla="*/ 0 w 117"/>
                    <a:gd name="T3" fmla="*/ 0 h 541"/>
                    <a:gd name="T4" fmla="*/ 117 w 117"/>
                    <a:gd name="T5" fmla="*/ 0 h 5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7" h="541">
                      <a:moveTo>
                        <a:pt x="0" y="541"/>
                      </a:moveTo>
                      <a:lnTo>
                        <a:pt x="0" y="0"/>
                      </a:lnTo>
                      <a:lnTo>
                        <a:pt x="117" y="0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6" name="Rectangle 76"/>
                <p:cNvSpPr>
                  <a:spLocks noChangeArrowheads="1"/>
                </p:cNvSpPr>
                <p:nvPr/>
              </p:nvSpPr>
              <p:spPr bwMode="auto">
                <a:xfrm>
                  <a:off x="4423" y="3087"/>
                  <a:ext cx="503" cy="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800" b="0" i="0" u="none" strike="noStrike" cap="none" normalizeH="0" baseline="0" dirty="0">
                      <a:ln>
                        <a:noFill/>
                      </a:ln>
                      <a:effectLst/>
                      <a:cs typeface="Arial" panose="020B0604020202020204" pitchFamily="34" charset="0"/>
                    </a:rPr>
                    <a:t> </a:t>
                  </a:r>
                  <a:r>
                    <a:rPr kumimoji="0" lang="ko-KR" altLang="ko-KR" sz="800" b="0" i="0" u="none" strike="noStrike" cap="none" normalizeH="0" baseline="0" dirty="0" err="1">
                      <a:ln>
                        <a:noFill/>
                      </a:ln>
                      <a:effectLst/>
                      <a:cs typeface="Arial" panose="020B0604020202020204" pitchFamily="34" charset="0"/>
                    </a:rPr>
                    <a:t>A.kei</a:t>
                  </a:r>
                  <a:r>
                    <a:rPr kumimoji="0" lang="ko-KR" altLang="ko-KR" sz="800" b="0" i="0" u="none" strike="noStrike" cap="none" normalizeH="0" baseline="0" dirty="0">
                      <a:ln>
                        <a:noFill/>
                      </a:ln>
                      <a:effectLst/>
                      <a:cs typeface="Arial" panose="020B0604020202020204" pitchFamily="34" charset="0"/>
                    </a:rPr>
                    <a:t> MG951492</a:t>
                  </a:r>
                </a:p>
              </p:txBody>
            </p:sp>
            <p:sp>
              <p:nvSpPr>
                <p:cNvPr id="77" name="Freeform 77"/>
                <p:cNvSpPr>
                  <a:spLocks/>
                </p:cNvSpPr>
                <p:nvPr/>
              </p:nvSpPr>
              <p:spPr bwMode="auto">
                <a:xfrm>
                  <a:off x="3716" y="3128"/>
                  <a:ext cx="704" cy="153"/>
                </a:xfrm>
                <a:custGeom>
                  <a:avLst/>
                  <a:gdLst>
                    <a:gd name="T0" fmla="*/ 0 w 704"/>
                    <a:gd name="T1" fmla="*/ 153 h 153"/>
                    <a:gd name="T2" fmla="*/ 0 w 704"/>
                    <a:gd name="T3" fmla="*/ 0 h 153"/>
                    <a:gd name="T4" fmla="*/ 704 w 704"/>
                    <a:gd name="T5" fmla="*/ 0 h 1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04" h="153">
                      <a:moveTo>
                        <a:pt x="0" y="153"/>
                      </a:moveTo>
                      <a:lnTo>
                        <a:pt x="0" y="0"/>
                      </a:lnTo>
                      <a:lnTo>
                        <a:pt x="704" y="0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8" name="Rectangle 78"/>
                <p:cNvSpPr>
                  <a:spLocks noChangeArrowheads="1"/>
                </p:cNvSpPr>
                <p:nvPr/>
              </p:nvSpPr>
              <p:spPr bwMode="auto">
                <a:xfrm>
                  <a:off x="4505" y="3203"/>
                  <a:ext cx="507" cy="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800" b="0" i="0" u="none" strike="noStrike" cap="none" normalizeH="0" baseline="0">
                      <a:ln>
                        <a:noFill/>
                      </a:ln>
                      <a:solidFill>
                        <a:srgbClr val="008000"/>
                      </a:solidFill>
                      <a:effectLst/>
                      <a:cs typeface="Arial" panose="020B0604020202020204" pitchFamily="34" charset="0"/>
                    </a:rPr>
                    <a:t> A.api MG951483</a:t>
                  </a:r>
                </a:p>
              </p:txBody>
            </p:sp>
            <p:sp>
              <p:nvSpPr>
                <p:cNvPr id="79" name="Freeform 79"/>
                <p:cNvSpPr>
                  <a:spLocks/>
                </p:cNvSpPr>
                <p:nvPr/>
              </p:nvSpPr>
              <p:spPr bwMode="auto">
                <a:xfrm>
                  <a:off x="3770" y="3244"/>
                  <a:ext cx="732" cy="193"/>
                </a:xfrm>
                <a:custGeom>
                  <a:avLst/>
                  <a:gdLst>
                    <a:gd name="T0" fmla="*/ 0 w 732"/>
                    <a:gd name="T1" fmla="*/ 193 h 193"/>
                    <a:gd name="T2" fmla="*/ 0 w 732"/>
                    <a:gd name="T3" fmla="*/ 0 h 193"/>
                    <a:gd name="T4" fmla="*/ 732 w 732"/>
                    <a:gd name="T5" fmla="*/ 0 h 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32" h="193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732" y="0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0" name="Rectangle 80"/>
                <p:cNvSpPr>
                  <a:spLocks noChangeArrowheads="1"/>
                </p:cNvSpPr>
                <p:nvPr/>
              </p:nvSpPr>
              <p:spPr bwMode="auto">
                <a:xfrm>
                  <a:off x="4650" y="3319"/>
                  <a:ext cx="512" cy="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800" b="0" i="0" u="none" strike="noStrike" cap="none" normalizeH="0" baseline="0">
                      <a:ln>
                        <a:noFill/>
                      </a:ln>
                      <a:solidFill>
                        <a:srgbClr val="008000"/>
                      </a:solidFill>
                      <a:effectLst/>
                      <a:cs typeface="Arial" panose="020B0604020202020204" pitchFamily="34" charset="0"/>
                    </a:rPr>
                    <a:t> A.ann KY085890</a:t>
                  </a:r>
                </a:p>
              </p:txBody>
            </p:sp>
            <p:sp>
              <p:nvSpPr>
                <p:cNvPr id="81" name="Freeform 81"/>
                <p:cNvSpPr>
                  <a:spLocks/>
                </p:cNvSpPr>
                <p:nvPr/>
              </p:nvSpPr>
              <p:spPr bwMode="auto">
                <a:xfrm>
                  <a:off x="4612" y="3360"/>
                  <a:ext cx="35" cy="84"/>
                </a:xfrm>
                <a:custGeom>
                  <a:avLst/>
                  <a:gdLst>
                    <a:gd name="T0" fmla="*/ 0 w 35"/>
                    <a:gd name="T1" fmla="*/ 84 h 84"/>
                    <a:gd name="T2" fmla="*/ 0 w 35"/>
                    <a:gd name="T3" fmla="*/ 0 h 84"/>
                    <a:gd name="T4" fmla="*/ 35 w 35"/>
                    <a:gd name="T5" fmla="*/ 0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5" h="84">
                      <a:moveTo>
                        <a:pt x="0" y="84"/>
                      </a:moveTo>
                      <a:lnTo>
                        <a:pt x="0" y="0"/>
                      </a:lnTo>
                      <a:lnTo>
                        <a:pt x="35" y="0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2" name="Rectangle 82"/>
                <p:cNvSpPr>
                  <a:spLocks noChangeArrowheads="1"/>
                </p:cNvSpPr>
                <p:nvPr/>
              </p:nvSpPr>
              <p:spPr bwMode="auto">
                <a:xfrm>
                  <a:off x="4622" y="3435"/>
                  <a:ext cx="518" cy="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800" b="0" i="0" u="none" strike="noStrike" cap="none" normalizeH="0" baseline="0">
                      <a:ln>
                        <a:noFill/>
                      </a:ln>
                      <a:solidFill>
                        <a:srgbClr val="008000"/>
                      </a:solidFill>
                      <a:effectLst/>
                      <a:cs typeface="Arial" panose="020B0604020202020204" pitchFamily="34" charset="0"/>
                    </a:rPr>
                    <a:t> A.ann MF623173</a:t>
                  </a:r>
                </a:p>
              </p:txBody>
            </p:sp>
            <p:sp>
              <p:nvSpPr>
                <p:cNvPr id="83" name="Freeform 83"/>
                <p:cNvSpPr>
                  <a:spLocks/>
                </p:cNvSpPr>
                <p:nvPr/>
              </p:nvSpPr>
              <p:spPr bwMode="auto">
                <a:xfrm>
                  <a:off x="4616" y="3476"/>
                  <a:ext cx="4" cy="55"/>
                </a:xfrm>
                <a:custGeom>
                  <a:avLst/>
                  <a:gdLst>
                    <a:gd name="T0" fmla="*/ 0 w 4"/>
                    <a:gd name="T1" fmla="*/ 55 h 55"/>
                    <a:gd name="T2" fmla="*/ 0 w 4"/>
                    <a:gd name="T3" fmla="*/ 0 h 55"/>
                    <a:gd name="T4" fmla="*/ 4 w 4"/>
                    <a:gd name="T5" fmla="*/ 0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" h="55">
                      <a:moveTo>
                        <a:pt x="0" y="55"/>
                      </a:moveTo>
                      <a:lnTo>
                        <a:pt x="0" y="0"/>
                      </a:lnTo>
                      <a:lnTo>
                        <a:pt x="4" y="0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4" name="Rectangle 84"/>
                <p:cNvSpPr>
                  <a:spLocks noChangeArrowheads="1"/>
                </p:cNvSpPr>
                <p:nvPr/>
              </p:nvSpPr>
              <p:spPr bwMode="auto">
                <a:xfrm>
                  <a:off x="4634" y="3551"/>
                  <a:ext cx="529" cy="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800" b="0" i="0" u="none" strike="noStrike" cap="none" normalizeH="0" baseline="0">
                      <a:ln>
                        <a:noFill/>
                      </a:ln>
                      <a:solidFill>
                        <a:srgbClr val="008000"/>
                      </a:solidFill>
                      <a:effectLst/>
                      <a:cs typeface="Arial" panose="020B0604020202020204" pitchFamily="34" charset="0"/>
                    </a:rPr>
                    <a:t> A.ann MG951482</a:t>
                  </a:r>
                </a:p>
              </p:txBody>
            </p:sp>
            <p:sp>
              <p:nvSpPr>
                <p:cNvPr id="85" name="Freeform 85"/>
                <p:cNvSpPr>
                  <a:spLocks/>
                </p:cNvSpPr>
                <p:nvPr/>
              </p:nvSpPr>
              <p:spPr bwMode="auto">
                <a:xfrm>
                  <a:off x="4616" y="3536"/>
                  <a:ext cx="16" cy="56"/>
                </a:xfrm>
                <a:custGeom>
                  <a:avLst/>
                  <a:gdLst>
                    <a:gd name="T0" fmla="*/ 0 w 16"/>
                    <a:gd name="T1" fmla="*/ 0 h 56"/>
                    <a:gd name="T2" fmla="*/ 0 w 16"/>
                    <a:gd name="T3" fmla="*/ 56 h 56"/>
                    <a:gd name="T4" fmla="*/ 16 w 16"/>
                    <a:gd name="T5" fmla="*/ 56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" h="56">
                      <a:moveTo>
                        <a:pt x="0" y="0"/>
                      </a:moveTo>
                      <a:lnTo>
                        <a:pt x="0" y="56"/>
                      </a:lnTo>
                      <a:lnTo>
                        <a:pt x="16" y="56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6" name="Freeform 86"/>
                <p:cNvSpPr>
                  <a:spLocks/>
                </p:cNvSpPr>
                <p:nvPr/>
              </p:nvSpPr>
              <p:spPr bwMode="auto">
                <a:xfrm>
                  <a:off x="4612" y="3449"/>
                  <a:ext cx="4" cy="85"/>
                </a:xfrm>
                <a:custGeom>
                  <a:avLst/>
                  <a:gdLst>
                    <a:gd name="T0" fmla="*/ 0 w 4"/>
                    <a:gd name="T1" fmla="*/ 0 h 85"/>
                    <a:gd name="T2" fmla="*/ 0 w 4"/>
                    <a:gd name="T3" fmla="*/ 85 h 85"/>
                    <a:gd name="T4" fmla="*/ 4 w 4"/>
                    <a:gd name="T5" fmla="*/ 85 h 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" h="85">
                      <a:moveTo>
                        <a:pt x="0" y="0"/>
                      </a:moveTo>
                      <a:lnTo>
                        <a:pt x="0" y="85"/>
                      </a:lnTo>
                      <a:lnTo>
                        <a:pt x="4" y="85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7" name="Freeform 87"/>
                <p:cNvSpPr>
                  <a:spLocks/>
                </p:cNvSpPr>
                <p:nvPr/>
              </p:nvSpPr>
              <p:spPr bwMode="auto">
                <a:xfrm>
                  <a:off x="4457" y="3447"/>
                  <a:ext cx="155" cy="186"/>
                </a:xfrm>
                <a:custGeom>
                  <a:avLst/>
                  <a:gdLst>
                    <a:gd name="T0" fmla="*/ 0 w 155"/>
                    <a:gd name="T1" fmla="*/ 186 h 186"/>
                    <a:gd name="T2" fmla="*/ 0 w 155"/>
                    <a:gd name="T3" fmla="*/ 0 h 186"/>
                    <a:gd name="T4" fmla="*/ 155 w 155"/>
                    <a:gd name="T5" fmla="*/ 0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55" h="186">
                      <a:moveTo>
                        <a:pt x="0" y="186"/>
                      </a:moveTo>
                      <a:lnTo>
                        <a:pt x="0" y="0"/>
                      </a:lnTo>
                      <a:lnTo>
                        <a:pt x="155" y="0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8" name="Rectangle 88"/>
                <p:cNvSpPr>
                  <a:spLocks noChangeArrowheads="1"/>
                </p:cNvSpPr>
                <p:nvPr/>
              </p:nvSpPr>
              <p:spPr bwMode="auto">
                <a:xfrm>
                  <a:off x="4804" y="3667"/>
                  <a:ext cx="493" cy="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800" b="0" i="0" u="none" strike="noStrike" cap="none" normalizeH="0" baseline="0" dirty="0">
                      <a:ln>
                        <a:noFill/>
                      </a:ln>
                      <a:solidFill>
                        <a:srgbClr val="008000"/>
                      </a:solidFill>
                      <a:effectLst/>
                      <a:cs typeface="Arial" panose="020B0604020202020204" pitchFamily="34" charset="0"/>
                    </a:rPr>
                    <a:t> </a:t>
                  </a:r>
                  <a:r>
                    <a:rPr kumimoji="0" lang="ko-KR" altLang="ko-KR" sz="800" b="0" i="0" u="none" strike="noStrike" cap="none" normalizeH="0" baseline="0" dirty="0" err="1">
                      <a:ln>
                        <a:noFill/>
                      </a:ln>
                      <a:solidFill>
                        <a:srgbClr val="008000"/>
                      </a:solidFill>
                      <a:effectLst/>
                      <a:cs typeface="Arial" panose="020B0604020202020204" pitchFamily="34" charset="0"/>
                    </a:rPr>
                    <a:t>A.fuk</a:t>
                  </a:r>
                  <a:r>
                    <a:rPr kumimoji="0" lang="ko-KR" altLang="ko-KR" sz="800" b="0" i="0" u="none" strike="noStrike" cap="none" normalizeH="0" baseline="0" dirty="0">
                      <a:ln>
                        <a:noFill/>
                      </a:ln>
                      <a:solidFill>
                        <a:srgbClr val="008000"/>
                      </a:solidFill>
                      <a:effectLst/>
                      <a:cs typeface="Arial" panose="020B0604020202020204" pitchFamily="34" charset="0"/>
                    </a:rPr>
                    <a:t> KU360270</a:t>
                  </a:r>
                </a:p>
              </p:txBody>
            </p:sp>
            <p:sp>
              <p:nvSpPr>
                <p:cNvPr id="89" name="Freeform 89"/>
                <p:cNvSpPr>
                  <a:spLocks/>
                </p:cNvSpPr>
                <p:nvPr/>
              </p:nvSpPr>
              <p:spPr bwMode="auto">
                <a:xfrm>
                  <a:off x="4795" y="3708"/>
                  <a:ext cx="7" cy="113"/>
                </a:xfrm>
                <a:custGeom>
                  <a:avLst/>
                  <a:gdLst>
                    <a:gd name="T0" fmla="*/ 0 w 7"/>
                    <a:gd name="T1" fmla="*/ 113 h 113"/>
                    <a:gd name="T2" fmla="*/ 0 w 7"/>
                    <a:gd name="T3" fmla="*/ 0 h 113"/>
                    <a:gd name="T4" fmla="*/ 7 w 7"/>
                    <a:gd name="T5" fmla="*/ 0 h 1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" h="113">
                      <a:moveTo>
                        <a:pt x="0" y="113"/>
                      </a:moveTo>
                      <a:lnTo>
                        <a:pt x="0" y="0"/>
                      </a:lnTo>
                      <a:lnTo>
                        <a:pt x="7" y="0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0" name="Rectangle 90"/>
                <p:cNvSpPr>
                  <a:spLocks noChangeArrowheads="1"/>
                </p:cNvSpPr>
                <p:nvPr/>
              </p:nvSpPr>
              <p:spPr bwMode="auto">
                <a:xfrm>
                  <a:off x="4797" y="3783"/>
                  <a:ext cx="507" cy="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800" b="0" i="0" u="none" strike="noStrike" cap="none" normalizeH="0" baseline="0" dirty="0">
                      <a:ln>
                        <a:noFill/>
                      </a:ln>
                      <a:solidFill>
                        <a:srgbClr val="008000"/>
                      </a:solidFill>
                      <a:effectLst/>
                      <a:cs typeface="Arial" panose="020B0604020202020204" pitchFamily="34" charset="0"/>
                    </a:rPr>
                    <a:t> </a:t>
                  </a:r>
                  <a:r>
                    <a:rPr kumimoji="0" lang="ko-KR" altLang="ko-KR" sz="800" b="0" i="0" u="none" strike="noStrike" cap="none" normalizeH="0" baseline="0" dirty="0" err="1">
                      <a:ln>
                        <a:noFill/>
                      </a:ln>
                      <a:solidFill>
                        <a:srgbClr val="008000"/>
                      </a:solidFill>
                      <a:effectLst/>
                      <a:cs typeface="Arial" panose="020B0604020202020204" pitchFamily="34" charset="0"/>
                    </a:rPr>
                    <a:t>A.fuk</a:t>
                  </a:r>
                  <a:r>
                    <a:rPr kumimoji="0" lang="ko-KR" altLang="ko-KR" sz="800" b="0" i="0" u="none" strike="noStrike" cap="none" normalizeH="0" baseline="0" dirty="0">
                      <a:ln>
                        <a:noFill/>
                      </a:ln>
                      <a:solidFill>
                        <a:srgbClr val="008000"/>
                      </a:solidFill>
                      <a:effectLst/>
                      <a:cs typeface="Arial" panose="020B0604020202020204" pitchFamily="34" charset="0"/>
                    </a:rPr>
                    <a:t> MG951488</a:t>
                  </a:r>
                </a:p>
              </p:txBody>
            </p:sp>
            <p:sp>
              <p:nvSpPr>
                <p:cNvPr id="91" name="Freeform 91"/>
                <p:cNvSpPr>
                  <a:spLocks/>
                </p:cNvSpPr>
                <p:nvPr/>
              </p:nvSpPr>
              <p:spPr bwMode="auto">
                <a:xfrm>
                  <a:off x="4795" y="3824"/>
                  <a:ext cx="0" cy="55"/>
                </a:xfrm>
                <a:custGeom>
                  <a:avLst/>
                  <a:gdLst>
                    <a:gd name="T0" fmla="*/ 55 h 55"/>
                    <a:gd name="T1" fmla="*/ 0 h 55"/>
                    <a:gd name="T2" fmla="*/ 0 h 55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55">
                      <a:moveTo>
                        <a:pt x="0" y="55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2" name="Rectangle 92"/>
                <p:cNvSpPr>
                  <a:spLocks noChangeArrowheads="1"/>
                </p:cNvSpPr>
                <p:nvPr/>
              </p:nvSpPr>
              <p:spPr bwMode="auto">
                <a:xfrm>
                  <a:off x="4797" y="3899"/>
                  <a:ext cx="525" cy="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800" b="0" i="0" u="none" strike="noStrike" cap="none" normalizeH="0" baseline="0" dirty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cs typeface="Arial" panose="020B0604020202020204" pitchFamily="34" charset="0"/>
                    </a:rPr>
                    <a:t> </a:t>
                  </a:r>
                  <a:r>
                    <a:rPr kumimoji="0" lang="ko-KR" altLang="ko-KR" sz="800" b="0" i="0" u="none" strike="noStrike" cap="none" normalizeH="0" baseline="0" dirty="0" err="1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cs typeface="Arial" panose="020B0604020202020204" pitchFamily="34" charset="0"/>
                    </a:rPr>
                    <a:t>A.nak</a:t>
                  </a:r>
                  <a:r>
                    <a:rPr kumimoji="0" lang="ko-KR" altLang="ko-KR" sz="800" b="0" i="0" u="none" strike="noStrike" cap="none" normalizeH="0" baseline="0" dirty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cs typeface="Arial" panose="020B0604020202020204" pitchFamily="34" charset="0"/>
                    </a:rPr>
                    <a:t> MG951494</a:t>
                  </a:r>
                </a:p>
              </p:txBody>
            </p:sp>
            <p:sp>
              <p:nvSpPr>
                <p:cNvPr id="93" name="Freeform 93"/>
                <p:cNvSpPr>
                  <a:spLocks/>
                </p:cNvSpPr>
                <p:nvPr/>
              </p:nvSpPr>
              <p:spPr bwMode="auto">
                <a:xfrm>
                  <a:off x="4795" y="3884"/>
                  <a:ext cx="0" cy="56"/>
                </a:xfrm>
                <a:custGeom>
                  <a:avLst/>
                  <a:gdLst>
                    <a:gd name="T0" fmla="*/ 0 h 56"/>
                    <a:gd name="T1" fmla="*/ 56 h 56"/>
                    <a:gd name="T2" fmla="*/ 56 h 56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56">
                      <a:moveTo>
                        <a:pt x="0" y="0"/>
                      </a:moveTo>
                      <a:lnTo>
                        <a:pt x="0" y="56"/>
                      </a:lnTo>
                      <a:lnTo>
                        <a:pt x="0" y="56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4" name="Line 94"/>
                <p:cNvSpPr>
                  <a:spLocks noChangeShapeType="1"/>
                </p:cNvSpPr>
                <p:nvPr/>
              </p:nvSpPr>
              <p:spPr bwMode="auto">
                <a:xfrm>
                  <a:off x="4795" y="3826"/>
                  <a:ext cx="0" cy="114"/>
                </a:xfrm>
                <a:prstGeom prst="line">
                  <a:avLst/>
                </a:pr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5" name="Freeform 95"/>
                <p:cNvSpPr>
                  <a:spLocks/>
                </p:cNvSpPr>
                <p:nvPr/>
              </p:nvSpPr>
              <p:spPr bwMode="auto">
                <a:xfrm>
                  <a:off x="4457" y="3638"/>
                  <a:ext cx="338" cy="186"/>
                </a:xfrm>
                <a:custGeom>
                  <a:avLst/>
                  <a:gdLst>
                    <a:gd name="T0" fmla="*/ 0 w 338"/>
                    <a:gd name="T1" fmla="*/ 0 h 186"/>
                    <a:gd name="T2" fmla="*/ 0 w 338"/>
                    <a:gd name="T3" fmla="*/ 186 h 186"/>
                    <a:gd name="T4" fmla="*/ 338 w 338"/>
                    <a:gd name="T5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38" h="186">
                      <a:moveTo>
                        <a:pt x="0" y="0"/>
                      </a:moveTo>
                      <a:lnTo>
                        <a:pt x="0" y="186"/>
                      </a:lnTo>
                      <a:lnTo>
                        <a:pt x="338" y="186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6" name="Freeform 96"/>
                <p:cNvSpPr>
                  <a:spLocks/>
                </p:cNvSpPr>
                <p:nvPr/>
              </p:nvSpPr>
              <p:spPr bwMode="auto">
                <a:xfrm>
                  <a:off x="3770" y="3442"/>
                  <a:ext cx="687" cy="193"/>
                </a:xfrm>
                <a:custGeom>
                  <a:avLst/>
                  <a:gdLst>
                    <a:gd name="T0" fmla="*/ 0 w 687"/>
                    <a:gd name="T1" fmla="*/ 0 h 193"/>
                    <a:gd name="T2" fmla="*/ 0 w 687"/>
                    <a:gd name="T3" fmla="*/ 193 h 193"/>
                    <a:gd name="T4" fmla="*/ 687 w 687"/>
                    <a:gd name="T5" fmla="*/ 193 h 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87" h="193">
                      <a:moveTo>
                        <a:pt x="0" y="0"/>
                      </a:moveTo>
                      <a:lnTo>
                        <a:pt x="0" y="193"/>
                      </a:lnTo>
                      <a:lnTo>
                        <a:pt x="687" y="193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7" name="Freeform 97"/>
                <p:cNvSpPr>
                  <a:spLocks/>
                </p:cNvSpPr>
                <p:nvPr/>
              </p:nvSpPr>
              <p:spPr bwMode="auto">
                <a:xfrm>
                  <a:off x="3716" y="3286"/>
                  <a:ext cx="54" cy="154"/>
                </a:xfrm>
                <a:custGeom>
                  <a:avLst/>
                  <a:gdLst>
                    <a:gd name="T0" fmla="*/ 0 w 54"/>
                    <a:gd name="T1" fmla="*/ 0 h 154"/>
                    <a:gd name="T2" fmla="*/ 0 w 54"/>
                    <a:gd name="T3" fmla="*/ 154 h 154"/>
                    <a:gd name="T4" fmla="*/ 54 w 54"/>
                    <a:gd name="T5" fmla="*/ 154 h 1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4" h="154">
                      <a:moveTo>
                        <a:pt x="0" y="0"/>
                      </a:moveTo>
                      <a:lnTo>
                        <a:pt x="0" y="154"/>
                      </a:lnTo>
                      <a:lnTo>
                        <a:pt x="54" y="154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8" name="Freeform 98"/>
                <p:cNvSpPr>
                  <a:spLocks/>
                </p:cNvSpPr>
                <p:nvPr/>
              </p:nvSpPr>
              <p:spPr bwMode="auto">
                <a:xfrm>
                  <a:off x="3690" y="2742"/>
                  <a:ext cx="26" cy="542"/>
                </a:xfrm>
                <a:custGeom>
                  <a:avLst/>
                  <a:gdLst>
                    <a:gd name="T0" fmla="*/ 0 w 26"/>
                    <a:gd name="T1" fmla="*/ 0 h 542"/>
                    <a:gd name="T2" fmla="*/ 0 w 26"/>
                    <a:gd name="T3" fmla="*/ 542 h 542"/>
                    <a:gd name="T4" fmla="*/ 26 w 26"/>
                    <a:gd name="T5" fmla="*/ 542 h 5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6" h="542">
                      <a:moveTo>
                        <a:pt x="0" y="0"/>
                      </a:moveTo>
                      <a:lnTo>
                        <a:pt x="0" y="542"/>
                      </a:lnTo>
                      <a:lnTo>
                        <a:pt x="26" y="542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9" name="Freeform 99"/>
                <p:cNvSpPr>
                  <a:spLocks/>
                </p:cNvSpPr>
                <p:nvPr/>
              </p:nvSpPr>
              <p:spPr bwMode="auto">
                <a:xfrm>
                  <a:off x="3306" y="2755"/>
                  <a:ext cx="384" cy="656"/>
                </a:xfrm>
                <a:custGeom>
                  <a:avLst/>
                  <a:gdLst>
                    <a:gd name="T0" fmla="*/ 0 w 12601"/>
                    <a:gd name="T1" fmla="*/ 656 h 656"/>
                    <a:gd name="T2" fmla="*/ 0 w 12601"/>
                    <a:gd name="T3" fmla="*/ 0 h 656"/>
                    <a:gd name="T4" fmla="*/ 12601 w 12601"/>
                    <a:gd name="T5" fmla="*/ 0 h 6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601" h="656">
                      <a:moveTo>
                        <a:pt x="0" y="656"/>
                      </a:moveTo>
                      <a:lnTo>
                        <a:pt x="0" y="0"/>
                      </a:lnTo>
                      <a:lnTo>
                        <a:pt x="12601" y="0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0" name="Rectangle 100"/>
                <p:cNvSpPr>
                  <a:spLocks noChangeArrowheads="1"/>
                </p:cNvSpPr>
                <p:nvPr/>
              </p:nvSpPr>
              <p:spPr bwMode="auto">
                <a:xfrm>
                  <a:off x="3916" y="4026"/>
                  <a:ext cx="514" cy="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 </a:t>
                  </a:r>
                  <a:r>
                    <a:rPr kumimoji="0" lang="ko-KR" altLang="ko-KR" sz="800" b="0" i="0" u="none" strike="noStrike" cap="none" normalizeH="0" baseline="0" dirty="0" err="1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A.spa</a:t>
                  </a:r>
                  <a:r>
                    <a:rPr kumimoji="0" lang="ko-KR" altLang="ko-KR" sz="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 </a:t>
                  </a:r>
                  <a:r>
                    <a:rPr kumimoji="0" lang="ko-KR" altLang="ko-KR" sz="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NC027434</a:t>
                  </a:r>
                  <a:endParaRPr kumimoji="0" lang="ko-KR" altLang="ko-KR" sz="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1" name="Freeform 101"/>
                <p:cNvSpPr>
                  <a:spLocks/>
                </p:cNvSpPr>
                <p:nvPr/>
              </p:nvSpPr>
              <p:spPr bwMode="auto">
                <a:xfrm>
                  <a:off x="3306" y="3415"/>
                  <a:ext cx="384" cy="655"/>
                </a:xfrm>
                <a:custGeom>
                  <a:avLst/>
                  <a:gdLst>
                    <a:gd name="T0" fmla="*/ 0 w 12601"/>
                    <a:gd name="T1" fmla="*/ 0 h 655"/>
                    <a:gd name="T2" fmla="*/ 0 w 12601"/>
                    <a:gd name="T3" fmla="*/ 655 h 655"/>
                    <a:gd name="T4" fmla="*/ 12601 w 12601"/>
                    <a:gd name="T5" fmla="*/ 655 h 6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601" h="655">
                      <a:moveTo>
                        <a:pt x="0" y="0"/>
                      </a:moveTo>
                      <a:lnTo>
                        <a:pt x="0" y="655"/>
                      </a:lnTo>
                      <a:lnTo>
                        <a:pt x="12601" y="655"/>
                      </a:lnTo>
                    </a:path>
                  </a:pathLst>
                </a:cu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2" name="Line 102"/>
                <p:cNvSpPr>
                  <a:spLocks noChangeShapeType="1"/>
                </p:cNvSpPr>
                <p:nvPr/>
              </p:nvSpPr>
              <p:spPr bwMode="auto">
                <a:xfrm>
                  <a:off x="3184" y="3412"/>
                  <a:ext cx="121" cy="0"/>
                </a:xfrm>
                <a:prstGeom prst="line">
                  <a:avLst/>
                </a:pr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3" name="Rectangle 103"/>
                <p:cNvSpPr>
                  <a:spLocks noChangeArrowheads="1"/>
                </p:cNvSpPr>
                <p:nvPr/>
              </p:nvSpPr>
              <p:spPr bwMode="auto">
                <a:xfrm>
                  <a:off x="4822" y="2771"/>
                  <a:ext cx="67" cy="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500" b="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100</a:t>
                  </a:r>
                  <a:endParaRPr kumimoji="0" lang="ko-KR" altLang="ko-KR" sz="5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4" name="Rectangle 104"/>
                <p:cNvSpPr>
                  <a:spLocks noChangeArrowheads="1"/>
                </p:cNvSpPr>
                <p:nvPr/>
              </p:nvSpPr>
              <p:spPr bwMode="auto">
                <a:xfrm>
                  <a:off x="4749" y="2949"/>
                  <a:ext cx="67" cy="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500" b="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100</a:t>
                  </a:r>
                  <a:endParaRPr kumimoji="0" lang="ko-KR" altLang="ko-KR" sz="5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5" name="Rectangle 105"/>
                <p:cNvSpPr>
                  <a:spLocks noChangeArrowheads="1"/>
                </p:cNvSpPr>
                <p:nvPr/>
              </p:nvSpPr>
              <p:spPr bwMode="auto">
                <a:xfrm>
                  <a:off x="4698" y="2818"/>
                  <a:ext cx="67" cy="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500" b="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100</a:t>
                  </a:r>
                  <a:endParaRPr kumimoji="0" lang="ko-KR" altLang="ko-KR" sz="5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6" name="Rectangle 106"/>
                <p:cNvSpPr>
                  <a:spLocks noChangeArrowheads="1"/>
                </p:cNvSpPr>
                <p:nvPr/>
              </p:nvSpPr>
              <p:spPr bwMode="auto">
                <a:xfrm>
                  <a:off x="4483" y="2695"/>
                  <a:ext cx="67" cy="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500" b="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100</a:t>
                  </a:r>
                  <a:endParaRPr kumimoji="0" lang="ko-KR" altLang="ko-KR" sz="5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7" name="Rectangle 107"/>
                <p:cNvSpPr>
                  <a:spLocks noChangeArrowheads="1"/>
                </p:cNvSpPr>
                <p:nvPr/>
              </p:nvSpPr>
              <p:spPr bwMode="auto">
                <a:xfrm>
                  <a:off x="4091" y="2575"/>
                  <a:ext cx="67" cy="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500" b="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100</a:t>
                  </a:r>
                  <a:endParaRPr kumimoji="0" lang="ko-KR" altLang="ko-KR" sz="5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8" name="Rectangle 108"/>
                <p:cNvSpPr>
                  <a:spLocks noChangeArrowheads="1"/>
                </p:cNvSpPr>
                <p:nvPr/>
              </p:nvSpPr>
              <p:spPr bwMode="auto">
                <a:xfrm>
                  <a:off x="4500" y="2075"/>
                  <a:ext cx="67" cy="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500" b="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100</a:t>
                  </a:r>
                  <a:endParaRPr kumimoji="0" lang="ko-KR" altLang="ko-KR" sz="5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9" name="Rectangle 109"/>
                <p:cNvSpPr>
                  <a:spLocks noChangeArrowheads="1"/>
                </p:cNvSpPr>
                <p:nvPr/>
              </p:nvSpPr>
              <p:spPr bwMode="auto">
                <a:xfrm>
                  <a:off x="4481" y="2253"/>
                  <a:ext cx="67" cy="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500" b="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100</a:t>
                  </a:r>
                  <a:endParaRPr kumimoji="0" lang="ko-KR" altLang="ko-KR" sz="5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0" name="Rectangle 110"/>
                <p:cNvSpPr>
                  <a:spLocks noChangeArrowheads="1"/>
                </p:cNvSpPr>
                <p:nvPr/>
              </p:nvSpPr>
              <p:spPr bwMode="auto">
                <a:xfrm>
                  <a:off x="4480" y="478"/>
                  <a:ext cx="44" cy="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5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97</a:t>
                  </a:r>
                  <a:endParaRPr kumimoji="0" lang="ko-KR" altLang="ko-KR" sz="5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1" name="Rectangle 111"/>
                <p:cNvSpPr>
                  <a:spLocks noChangeArrowheads="1"/>
                </p:cNvSpPr>
                <p:nvPr/>
              </p:nvSpPr>
              <p:spPr bwMode="auto">
                <a:xfrm>
                  <a:off x="4476" y="630"/>
                  <a:ext cx="44" cy="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500" b="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76</a:t>
                  </a:r>
                  <a:endParaRPr kumimoji="0" lang="ko-KR" altLang="ko-KR" sz="5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2" name="Rectangle 112"/>
                <p:cNvSpPr>
                  <a:spLocks noChangeArrowheads="1"/>
                </p:cNvSpPr>
                <p:nvPr/>
              </p:nvSpPr>
              <p:spPr bwMode="auto">
                <a:xfrm>
                  <a:off x="4443" y="409"/>
                  <a:ext cx="67" cy="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5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100</a:t>
                  </a:r>
                  <a:endParaRPr kumimoji="0" lang="ko-KR" altLang="ko-KR" sz="5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3" name="Rectangle 113"/>
                <p:cNvSpPr>
                  <a:spLocks noChangeArrowheads="1"/>
                </p:cNvSpPr>
                <p:nvPr/>
              </p:nvSpPr>
              <p:spPr bwMode="auto">
                <a:xfrm>
                  <a:off x="4413" y="576"/>
                  <a:ext cx="44" cy="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500" b="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39</a:t>
                  </a:r>
                  <a:endParaRPr kumimoji="0" lang="ko-KR" altLang="ko-KR" sz="5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" name="Rectangle 114"/>
                <p:cNvSpPr>
                  <a:spLocks noChangeArrowheads="1"/>
                </p:cNvSpPr>
                <p:nvPr/>
              </p:nvSpPr>
              <p:spPr bwMode="auto">
                <a:xfrm>
                  <a:off x="4514" y="1007"/>
                  <a:ext cx="67" cy="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500" b="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100</a:t>
                  </a:r>
                  <a:endParaRPr kumimoji="0" lang="ko-KR" altLang="ko-KR" sz="5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" name="Rectangle 115"/>
                <p:cNvSpPr>
                  <a:spLocks noChangeArrowheads="1"/>
                </p:cNvSpPr>
                <p:nvPr/>
              </p:nvSpPr>
              <p:spPr bwMode="auto">
                <a:xfrm>
                  <a:off x="4382" y="746"/>
                  <a:ext cx="44" cy="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5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50</a:t>
                  </a:r>
                  <a:endParaRPr kumimoji="0" lang="ko-KR" altLang="ko-KR" sz="5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6" name="Rectangle 116"/>
                <p:cNvSpPr>
                  <a:spLocks noChangeArrowheads="1"/>
                </p:cNvSpPr>
                <p:nvPr/>
              </p:nvSpPr>
              <p:spPr bwMode="auto">
                <a:xfrm>
                  <a:off x="4355" y="917"/>
                  <a:ext cx="67" cy="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500" b="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100</a:t>
                  </a:r>
                  <a:endParaRPr kumimoji="0" lang="ko-KR" altLang="ko-KR" sz="5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7" name="Rectangle 117"/>
                <p:cNvSpPr>
                  <a:spLocks noChangeArrowheads="1"/>
                </p:cNvSpPr>
                <p:nvPr/>
              </p:nvSpPr>
              <p:spPr bwMode="auto">
                <a:xfrm>
                  <a:off x="4302" y="1061"/>
                  <a:ext cx="67" cy="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500" b="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100</a:t>
                  </a:r>
                  <a:endParaRPr kumimoji="0" lang="ko-KR" altLang="ko-KR" sz="5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8" name="Rectangle 118"/>
                <p:cNvSpPr>
                  <a:spLocks noChangeArrowheads="1"/>
                </p:cNvSpPr>
                <p:nvPr/>
              </p:nvSpPr>
              <p:spPr bwMode="auto">
                <a:xfrm>
                  <a:off x="4571" y="1934"/>
                  <a:ext cx="67" cy="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500" b="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100</a:t>
                  </a:r>
                  <a:endParaRPr kumimoji="0" lang="ko-KR" altLang="ko-KR" sz="5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9" name="Rectangle 119"/>
                <p:cNvSpPr>
                  <a:spLocks noChangeArrowheads="1"/>
                </p:cNvSpPr>
                <p:nvPr/>
              </p:nvSpPr>
              <p:spPr bwMode="auto">
                <a:xfrm>
                  <a:off x="4353" y="1380"/>
                  <a:ext cx="67" cy="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500" b="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100</a:t>
                  </a:r>
                  <a:endParaRPr kumimoji="0" lang="ko-KR" altLang="ko-KR" sz="5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0" name="Rectangle 120"/>
                <p:cNvSpPr>
                  <a:spLocks noChangeArrowheads="1"/>
                </p:cNvSpPr>
                <p:nvPr/>
              </p:nvSpPr>
              <p:spPr bwMode="auto">
                <a:xfrm>
                  <a:off x="4208" y="1467"/>
                  <a:ext cx="67" cy="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500" b="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100</a:t>
                  </a:r>
                  <a:endParaRPr kumimoji="0" lang="ko-KR" altLang="ko-KR" sz="5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1" name="Rectangle 121"/>
                <p:cNvSpPr>
                  <a:spLocks noChangeArrowheads="1"/>
                </p:cNvSpPr>
                <p:nvPr/>
              </p:nvSpPr>
              <p:spPr bwMode="auto">
                <a:xfrm>
                  <a:off x="4075" y="1578"/>
                  <a:ext cx="44" cy="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5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63</a:t>
                  </a:r>
                  <a:endParaRPr kumimoji="0" lang="ko-KR" altLang="ko-KR" sz="5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2" name="Rectangle 122"/>
                <p:cNvSpPr>
                  <a:spLocks noChangeArrowheads="1"/>
                </p:cNvSpPr>
                <p:nvPr/>
              </p:nvSpPr>
              <p:spPr bwMode="auto">
                <a:xfrm>
                  <a:off x="4034" y="1796"/>
                  <a:ext cx="67" cy="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500" b="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100</a:t>
                  </a:r>
                  <a:endParaRPr kumimoji="0" lang="ko-KR" altLang="ko-KR" sz="5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3" name="Rectangle 123"/>
                <p:cNvSpPr>
                  <a:spLocks noChangeArrowheads="1"/>
                </p:cNvSpPr>
                <p:nvPr/>
              </p:nvSpPr>
              <p:spPr bwMode="auto">
                <a:xfrm>
                  <a:off x="3973" y="1383"/>
                  <a:ext cx="67" cy="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500" b="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100</a:t>
                  </a:r>
                  <a:endParaRPr kumimoji="0" lang="ko-KR" altLang="ko-KR" sz="5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4" name="Rectangle 124"/>
                <p:cNvSpPr>
                  <a:spLocks noChangeArrowheads="1"/>
                </p:cNvSpPr>
                <p:nvPr/>
              </p:nvSpPr>
              <p:spPr bwMode="auto">
                <a:xfrm>
                  <a:off x="3777" y="1772"/>
                  <a:ext cx="44" cy="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500" b="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84</a:t>
                  </a:r>
                  <a:endParaRPr kumimoji="0" lang="ko-KR" altLang="ko-KR" sz="5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5" name="Rectangle 125"/>
                <p:cNvSpPr>
                  <a:spLocks noChangeArrowheads="1"/>
                </p:cNvSpPr>
                <p:nvPr/>
              </p:nvSpPr>
              <p:spPr bwMode="auto">
                <a:xfrm>
                  <a:off x="3723" y="2129"/>
                  <a:ext cx="67" cy="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500" b="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100</a:t>
                  </a:r>
                  <a:endParaRPr kumimoji="0" lang="ko-KR" altLang="ko-KR" sz="5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" name="Rectangle 126"/>
                <p:cNvSpPr>
                  <a:spLocks noChangeArrowheads="1"/>
                </p:cNvSpPr>
                <p:nvPr/>
              </p:nvSpPr>
              <p:spPr bwMode="auto">
                <a:xfrm>
                  <a:off x="4558" y="3557"/>
                  <a:ext cx="44" cy="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5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83</a:t>
                  </a:r>
                  <a:endParaRPr kumimoji="0" lang="ko-KR" altLang="ko-KR" sz="5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7" name="Rectangle 127"/>
                <p:cNvSpPr>
                  <a:spLocks noChangeArrowheads="1"/>
                </p:cNvSpPr>
                <p:nvPr/>
              </p:nvSpPr>
              <p:spPr bwMode="auto">
                <a:xfrm>
                  <a:off x="4528" y="3380"/>
                  <a:ext cx="67" cy="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500" b="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100</a:t>
                  </a:r>
                  <a:endParaRPr kumimoji="0" lang="ko-KR" altLang="ko-KR" sz="5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" name="Rectangle 128"/>
                <p:cNvSpPr>
                  <a:spLocks noChangeArrowheads="1"/>
                </p:cNvSpPr>
                <p:nvPr/>
              </p:nvSpPr>
              <p:spPr bwMode="auto">
                <a:xfrm>
                  <a:off x="4710" y="3847"/>
                  <a:ext cx="67" cy="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5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100</a:t>
                  </a:r>
                  <a:endParaRPr kumimoji="0" lang="ko-KR" altLang="ko-KR" sz="5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9" name="Rectangle 129"/>
                <p:cNvSpPr>
                  <a:spLocks noChangeArrowheads="1"/>
                </p:cNvSpPr>
                <p:nvPr/>
              </p:nvSpPr>
              <p:spPr bwMode="auto">
                <a:xfrm>
                  <a:off x="4372" y="3659"/>
                  <a:ext cx="67" cy="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500" b="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100</a:t>
                  </a:r>
                  <a:endParaRPr kumimoji="0" lang="ko-KR" altLang="ko-KR" sz="5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0" name="Rectangle 130"/>
                <p:cNvSpPr>
                  <a:spLocks noChangeArrowheads="1"/>
                </p:cNvSpPr>
                <p:nvPr/>
              </p:nvSpPr>
              <p:spPr bwMode="auto">
                <a:xfrm>
                  <a:off x="3714" y="3463"/>
                  <a:ext cx="44" cy="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5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96</a:t>
                  </a:r>
                  <a:endParaRPr kumimoji="0" lang="ko-KR" altLang="ko-KR" sz="5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1" name="Rectangle 131"/>
                <p:cNvSpPr>
                  <a:spLocks noChangeArrowheads="1"/>
                </p:cNvSpPr>
                <p:nvPr/>
              </p:nvSpPr>
              <p:spPr bwMode="auto">
                <a:xfrm>
                  <a:off x="3660" y="3307"/>
                  <a:ext cx="44" cy="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500" b="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62</a:t>
                  </a:r>
                  <a:endParaRPr kumimoji="0" lang="ko-KR" altLang="ko-KR" sz="5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" name="Line 102"/>
                <p:cNvSpPr>
                  <a:spLocks noChangeShapeType="1"/>
                </p:cNvSpPr>
                <p:nvPr/>
              </p:nvSpPr>
              <p:spPr bwMode="auto">
                <a:xfrm>
                  <a:off x="3770" y="4072"/>
                  <a:ext cx="121" cy="0"/>
                </a:xfrm>
                <a:prstGeom prst="line">
                  <a:avLst/>
                </a:prstGeom>
                <a:noFill/>
                <a:ln w="793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" name="그룹 1"/>
              <p:cNvGrpSpPr/>
              <p:nvPr/>
            </p:nvGrpSpPr>
            <p:grpSpPr>
              <a:xfrm>
                <a:off x="5890650" y="6406332"/>
                <a:ext cx="72000" cy="108000"/>
                <a:chOff x="3352121" y="190474"/>
                <a:chExt cx="72000" cy="108000"/>
              </a:xfrm>
            </p:grpSpPr>
            <p:cxnSp>
              <p:nvCxnSpPr>
                <p:cNvPr id="142" name="직선 연결선 141"/>
                <p:cNvCxnSpPr/>
                <p:nvPr/>
              </p:nvCxnSpPr>
              <p:spPr>
                <a:xfrm flipH="1">
                  <a:off x="3352121" y="190474"/>
                  <a:ext cx="36000" cy="1080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직선 연결선 142"/>
                <p:cNvCxnSpPr/>
                <p:nvPr/>
              </p:nvCxnSpPr>
              <p:spPr>
                <a:xfrm flipH="1">
                  <a:off x="3388121" y="190474"/>
                  <a:ext cx="36000" cy="1080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40" name="그룹 139"/>
            <p:cNvGrpSpPr/>
            <p:nvPr/>
          </p:nvGrpSpPr>
          <p:grpSpPr>
            <a:xfrm>
              <a:off x="6210492" y="372389"/>
              <a:ext cx="1845876" cy="6144911"/>
              <a:chOff x="6845905" y="225921"/>
              <a:chExt cx="1845876" cy="6144911"/>
            </a:xfrm>
          </p:grpSpPr>
          <p:grpSp>
            <p:nvGrpSpPr>
              <p:cNvPr id="176" name="그룹 175"/>
              <p:cNvGrpSpPr/>
              <p:nvPr/>
            </p:nvGrpSpPr>
            <p:grpSpPr>
              <a:xfrm>
                <a:off x="6845905" y="6216587"/>
                <a:ext cx="520664" cy="154245"/>
                <a:chOff x="1977342" y="6476563"/>
                <a:chExt cx="520664" cy="154245"/>
              </a:xfrm>
            </p:grpSpPr>
            <p:sp>
              <p:nvSpPr>
                <p:cNvPr id="200" name="Line 256"/>
                <p:cNvSpPr>
                  <a:spLocks noChangeShapeType="1"/>
                </p:cNvSpPr>
                <p:nvPr/>
              </p:nvSpPr>
              <p:spPr bwMode="auto">
                <a:xfrm>
                  <a:off x="1977342" y="6508313"/>
                  <a:ext cx="520664" cy="0"/>
                </a:xfrm>
                <a:prstGeom prst="line">
                  <a:avLst/>
                </a:prstGeom>
                <a:noFill/>
                <a:ln w="7938" cap="sq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1" name="Line 257"/>
                <p:cNvSpPr>
                  <a:spLocks noChangeShapeType="1"/>
                </p:cNvSpPr>
                <p:nvPr/>
              </p:nvSpPr>
              <p:spPr bwMode="auto">
                <a:xfrm>
                  <a:off x="1977342" y="6476563"/>
                  <a:ext cx="0" cy="61913"/>
                </a:xfrm>
                <a:prstGeom prst="line">
                  <a:avLst/>
                </a:prstGeom>
                <a:noFill/>
                <a:ln w="7938" cap="sq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2" name="Line 258"/>
                <p:cNvSpPr>
                  <a:spLocks noChangeShapeType="1"/>
                </p:cNvSpPr>
                <p:nvPr/>
              </p:nvSpPr>
              <p:spPr bwMode="auto">
                <a:xfrm>
                  <a:off x="2498006" y="6476563"/>
                  <a:ext cx="0" cy="61913"/>
                </a:xfrm>
                <a:prstGeom prst="line">
                  <a:avLst/>
                </a:prstGeom>
                <a:noFill/>
                <a:ln w="7938" cap="sq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3" name="Rectangle 259"/>
                <p:cNvSpPr>
                  <a:spLocks noChangeArrowheads="1"/>
                </p:cNvSpPr>
                <p:nvPr/>
              </p:nvSpPr>
              <p:spPr bwMode="auto">
                <a:xfrm>
                  <a:off x="2110637" y="6538475"/>
                  <a:ext cx="237244" cy="923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eaLnBrk="0" fontAlgn="base" hangingPunct="0">
                    <a:spcAft>
                      <a:spcPts val="0"/>
                    </a:spcAft>
                  </a:pPr>
                  <a:r>
                    <a:rPr lang="en-US" sz="600" kern="1200" dirty="0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맑은 고딕" panose="020B0503020000020004" pitchFamily="50" charset="-127"/>
                      <a:cs typeface="Arial" panose="020B0604020202020204" pitchFamily="34" charset="0"/>
                    </a:rPr>
                    <a:t>0.0005</a:t>
                  </a:r>
                  <a:endParaRPr lang="ko-KR" sz="600" dirty="0">
                    <a:effectLst/>
                    <a:latin typeface="Arial" panose="020B0604020202020204" pitchFamily="34" charset="0"/>
                    <a:ea typeface="굴림" panose="020B0600000101010101" pitchFamily="50" charset="-127"/>
                    <a:cs typeface="Arial" panose="020B0604020202020204" pitchFamily="34" charset="0"/>
                  </a:endParaRPr>
                </a:p>
              </p:txBody>
            </p:sp>
          </p:grpSp>
          <p:cxnSp>
            <p:nvCxnSpPr>
              <p:cNvPr id="177" name="직선 연결선 176"/>
              <p:cNvCxnSpPr/>
              <p:nvPr/>
            </p:nvCxnSpPr>
            <p:spPr>
              <a:xfrm>
                <a:off x="7576887" y="3739202"/>
                <a:ext cx="0" cy="288000"/>
              </a:xfrm>
              <a:prstGeom prst="line">
                <a:avLst/>
              </a:prstGeom>
              <a:ln w="38100">
                <a:solidFill>
                  <a:srgbClr val="FF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8" name="TextBox 177"/>
              <p:cNvSpPr txBox="1"/>
              <p:nvPr/>
            </p:nvSpPr>
            <p:spPr>
              <a:xfrm>
                <a:off x="7576665" y="3744089"/>
                <a:ext cx="1019831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000" dirty="0">
                    <a:solidFill>
                      <a:srgbClr val="FF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Sect. </a:t>
                </a:r>
                <a:r>
                  <a:rPr lang="en-US" altLang="ko-KR" sz="1000" i="1" dirty="0" err="1">
                    <a:solidFill>
                      <a:srgbClr val="FF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Latilobus</a:t>
                </a:r>
                <a:endParaRPr lang="ko-KR" altLang="en-US" sz="1000" i="1" dirty="0">
                  <a:solidFill>
                    <a:srgbClr val="FF00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TextBox 178"/>
              <p:cNvSpPr txBox="1"/>
              <p:nvPr/>
            </p:nvSpPr>
            <p:spPr>
              <a:xfrm>
                <a:off x="7262423" y="1923869"/>
                <a:ext cx="11336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000" dirty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Sect. </a:t>
                </a:r>
                <a:r>
                  <a:rPr lang="en-US" altLang="ko-KR" sz="1000" i="1" dirty="0" err="1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Abrotanum</a:t>
                </a:r>
                <a:endParaRPr lang="ko-KR" altLang="en-US" sz="1000" i="1" dirty="0">
                  <a:solidFill>
                    <a:srgbClr val="008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180" name="그룹 179"/>
              <p:cNvGrpSpPr/>
              <p:nvPr/>
            </p:nvGrpSpPr>
            <p:grpSpPr>
              <a:xfrm>
                <a:off x="7247706" y="1913266"/>
                <a:ext cx="0" cy="3939605"/>
                <a:chOff x="7640132" y="1908050"/>
                <a:chExt cx="0" cy="3939605"/>
              </a:xfrm>
            </p:grpSpPr>
            <p:cxnSp>
              <p:nvCxnSpPr>
                <p:cNvPr id="197" name="직선 연결선 196"/>
                <p:cNvCxnSpPr/>
                <p:nvPr/>
              </p:nvCxnSpPr>
              <p:spPr>
                <a:xfrm>
                  <a:off x="7640132" y="4803794"/>
                  <a:ext cx="0" cy="1043861"/>
                </a:xfrm>
                <a:prstGeom prst="line">
                  <a:avLst/>
                </a:prstGeom>
                <a:ln w="38100"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8" name="직선 연결선 197"/>
                <p:cNvCxnSpPr/>
                <p:nvPr/>
              </p:nvCxnSpPr>
              <p:spPr>
                <a:xfrm>
                  <a:off x="7640132" y="1908050"/>
                  <a:ext cx="0" cy="504000"/>
                </a:xfrm>
                <a:prstGeom prst="line">
                  <a:avLst/>
                </a:prstGeom>
                <a:ln w="38100"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9" name="직선 연결선 198"/>
                <p:cNvCxnSpPr/>
                <p:nvPr/>
              </p:nvCxnSpPr>
              <p:spPr>
                <a:xfrm flipH="1">
                  <a:off x="7640132" y="2384898"/>
                  <a:ext cx="0" cy="2530863"/>
                </a:xfrm>
                <a:prstGeom prst="line">
                  <a:avLst/>
                </a:prstGeom>
                <a:ln w="9525">
                  <a:solidFill>
                    <a:srgbClr val="008000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81" name="TextBox 180"/>
              <p:cNvSpPr txBox="1"/>
              <p:nvPr/>
            </p:nvSpPr>
            <p:spPr>
              <a:xfrm>
                <a:off x="7136561" y="236146"/>
                <a:ext cx="1043876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Sect. </a:t>
                </a:r>
                <a:r>
                  <a:rPr lang="en-US" altLang="ko-KR" sz="1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Artemisia</a:t>
                </a:r>
                <a:endParaRPr lang="ko-KR" altLang="en-US" sz="10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182" name="그룹 181"/>
              <p:cNvGrpSpPr/>
              <p:nvPr/>
            </p:nvGrpSpPr>
            <p:grpSpPr>
              <a:xfrm>
                <a:off x="7136269" y="225921"/>
                <a:ext cx="0" cy="4531437"/>
                <a:chOff x="7528689" y="220705"/>
                <a:chExt cx="0" cy="4531437"/>
              </a:xfrm>
            </p:grpSpPr>
            <p:cxnSp>
              <p:nvCxnSpPr>
                <p:cNvPr id="193" name="직선 연결선 192"/>
                <p:cNvCxnSpPr/>
                <p:nvPr/>
              </p:nvCxnSpPr>
              <p:spPr>
                <a:xfrm>
                  <a:off x="7528689" y="1832448"/>
                  <a:ext cx="0" cy="2821702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" name="직선 연결선 193"/>
                <p:cNvCxnSpPr/>
                <p:nvPr/>
              </p:nvCxnSpPr>
              <p:spPr>
                <a:xfrm>
                  <a:off x="7528689" y="220705"/>
                  <a:ext cx="0" cy="1643063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" name="직선 연결선 194"/>
                <p:cNvCxnSpPr/>
                <p:nvPr/>
              </p:nvCxnSpPr>
              <p:spPr>
                <a:xfrm>
                  <a:off x="7528689" y="2983370"/>
                  <a:ext cx="0" cy="459264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6" name="직선 연결선 195"/>
                <p:cNvCxnSpPr/>
                <p:nvPr/>
              </p:nvCxnSpPr>
              <p:spPr>
                <a:xfrm>
                  <a:off x="7528689" y="4608142"/>
                  <a:ext cx="0" cy="1440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83" name="TextBox 182"/>
              <p:cNvSpPr txBox="1"/>
              <p:nvPr/>
            </p:nvSpPr>
            <p:spPr>
              <a:xfrm>
                <a:off x="7365033" y="2417449"/>
                <a:ext cx="1141659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000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Sect. </a:t>
                </a:r>
                <a:r>
                  <a:rPr lang="en-US" altLang="ko-KR" sz="1000" i="1" dirty="0" err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Absinthium</a:t>
                </a:r>
                <a:endParaRPr lang="ko-KR" altLang="en-US" sz="1000" i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184" name="그룹 183"/>
              <p:cNvGrpSpPr/>
              <p:nvPr/>
            </p:nvGrpSpPr>
            <p:grpSpPr>
              <a:xfrm>
                <a:off x="7354808" y="2417266"/>
                <a:ext cx="0" cy="3620241"/>
                <a:chOff x="7286217" y="2412050"/>
                <a:chExt cx="0" cy="3620241"/>
              </a:xfrm>
            </p:grpSpPr>
            <p:cxnSp>
              <p:nvCxnSpPr>
                <p:cNvPr id="190" name="직선 연결선 189"/>
                <p:cNvCxnSpPr/>
                <p:nvPr/>
              </p:nvCxnSpPr>
              <p:spPr>
                <a:xfrm>
                  <a:off x="7286217" y="5898216"/>
                  <a:ext cx="0" cy="134075"/>
                </a:xfrm>
                <a:prstGeom prst="line">
                  <a:avLst/>
                </a:prstGeom>
                <a:ln w="381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1" name="직선 연결선 190"/>
                <p:cNvCxnSpPr/>
                <p:nvPr/>
              </p:nvCxnSpPr>
              <p:spPr>
                <a:xfrm>
                  <a:off x="7286217" y="2412050"/>
                  <a:ext cx="0" cy="492134"/>
                </a:xfrm>
                <a:prstGeom prst="line">
                  <a:avLst/>
                </a:prstGeom>
                <a:ln w="381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" name="직선 연결선 191"/>
                <p:cNvCxnSpPr/>
                <p:nvPr/>
              </p:nvCxnSpPr>
              <p:spPr>
                <a:xfrm>
                  <a:off x="7286217" y="2894332"/>
                  <a:ext cx="0" cy="302400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85" name="TextBox 184"/>
              <p:cNvSpPr txBox="1"/>
              <p:nvPr/>
            </p:nvSpPr>
            <p:spPr>
              <a:xfrm>
                <a:off x="7471575" y="4287357"/>
                <a:ext cx="1220206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0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Sect. </a:t>
                </a:r>
                <a:r>
                  <a:rPr lang="en-US" altLang="ko-KR" sz="1000" i="1" dirty="0" err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Dracunculus</a:t>
                </a:r>
                <a:endParaRPr lang="ko-KR" altLang="en-US" sz="1000" i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186" name="그룹 185"/>
              <p:cNvGrpSpPr/>
              <p:nvPr/>
            </p:nvGrpSpPr>
            <p:grpSpPr>
              <a:xfrm>
                <a:off x="7457715" y="3524434"/>
                <a:ext cx="0" cy="1053797"/>
                <a:chOff x="7377172" y="3559410"/>
                <a:chExt cx="0" cy="1053797"/>
              </a:xfrm>
            </p:grpSpPr>
            <p:cxnSp>
              <p:nvCxnSpPr>
                <p:cNvPr id="187" name="직선 연결선 186"/>
                <p:cNvCxnSpPr/>
                <p:nvPr/>
              </p:nvCxnSpPr>
              <p:spPr>
                <a:xfrm>
                  <a:off x="7377172" y="4109207"/>
                  <a:ext cx="0" cy="504000"/>
                </a:xfrm>
                <a:prstGeom prst="line">
                  <a:avLst/>
                </a:prstGeom>
                <a:ln w="3810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" name="직선 연결선 187"/>
                <p:cNvCxnSpPr/>
                <p:nvPr/>
              </p:nvCxnSpPr>
              <p:spPr>
                <a:xfrm>
                  <a:off x="7377172" y="3559410"/>
                  <a:ext cx="0" cy="144000"/>
                </a:xfrm>
                <a:prstGeom prst="line">
                  <a:avLst/>
                </a:prstGeom>
                <a:ln w="3810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9" name="직선 연결선 188"/>
                <p:cNvCxnSpPr/>
                <p:nvPr/>
              </p:nvCxnSpPr>
              <p:spPr>
                <a:xfrm>
                  <a:off x="7377172" y="3693713"/>
                  <a:ext cx="0" cy="409574"/>
                </a:xfrm>
                <a:prstGeom prst="line">
                  <a:avLst/>
                </a:prstGeom>
                <a:ln w="9525">
                  <a:solidFill>
                    <a:srgbClr val="C00000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66" name="오른쪽 중괄호 165"/>
            <p:cNvSpPr/>
            <p:nvPr/>
          </p:nvSpPr>
          <p:spPr>
            <a:xfrm>
              <a:off x="8030612" y="336518"/>
              <a:ext cx="54000" cy="3252073"/>
            </a:xfrm>
            <a:prstGeom prst="rightBrac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7" name="오른쪽 중괄호 166"/>
            <p:cNvSpPr/>
            <p:nvPr/>
          </p:nvSpPr>
          <p:spPr>
            <a:xfrm>
              <a:off x="8030612" y="4776714"/>
              <a:ext cx="54000" cy="1418406"/>
            </a:xfrm>
            <a:prstGeom prst="rightBrac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8" name="오른쪽 중괄호 167"/>
            <p:cNvSpPr/>
            <p:nvPr/>
          </p:nvSpPr>
          <p:spPr>
            <a:xfrm>
              <a:off x="8030612" y="3673297"/>
              <a:ext cx="54000" cy="1055654"/>
            </a:xfrm>
            <a:prstGeom prst="rightBrac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9" name="TextBox 168"/>
            <p:cNvSpPr txBox="1"/>
            <p:nvPr/>
          </p:nvSpPr>
          <p:spPr>
            <a:xfrm rot="5400000">
              <a:off x="7959354" y="1762499"/>
              <a:ext cx="75693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Subgenus</a:t>
              </a:r>
            </a:p>
            <a:p>
              <a:pPr algn="ctr"/>
              <a:r>
                <a:rPr lang="en-US" altLang="ko-KR" sz="10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Artemisia</a:t>
              </a:r>
              <a:endParaRPr lang="ko-KR" altLang="en-US" sz="10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0" name="TextBox 169"/>
            <p:cNvSpPr txBox="1"/>
            <p:nvPr/>
          </p:nvSpPr>
          <p:spPr>
            <a:xfrm rot="5400000">
              <a:off x="7959354" y="5285862"/>
              <a:ext cx="75693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Subgenus</a:t>
              </a:r>
            </a:p>
            <a:p>
              <a:pPr algn="ctr"/>
              <a:r>
                <a:rPr lang="en-US" altLang="ko-KR" sz="10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Artemisia</a:t>
              </a:r>
              <a:endParaRPr lang="ko-KR" altLang="en-US" sz="10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1" name="TextBox 170"/>
            <p:cNvSpPr txBox="1"/>
            <p:nvPr/>
          </p:nvSpPr>
          <p:spPr>
            <a:xfrm rot="5400000">
              <a:off x="7872791" y="4001069"/>
              <a:ext cx="93006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000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Subgenus</a:t>
              </a:r>
            </a:p>
            <a:p>
              <a:pPr algn="ctr"/>
              <a:r>
                <a:rPr lang="en-US" altLang="ko-KR" sz="1000" i="1" dirty="0" err="1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Dracunculus</a:t>
              </a:r>
              <a:endParaRPr lang="ko-KR" altLang="en-US" sz="10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1536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4" name="그룹 653"/>
          <p:cNvGrpSpPr/>
          <p:nvPr/>
        </p:nvGrpSpPr>
        <p:grpSpPr>
          <a:xfrm>
            <a:off x="581266" y="487312"/>
            <a:ext cx="7981469" cy="6008416"/>
            <a:chOff x="321914" y="92851"/>
            <a:chExt cx="7981469" cy="6008416"/>
          </a:xfrm>
        </p:grpSpPr>
        <p:sp>
          <p:nvSpPr>
            <p:cNvPr id="647" name="자유형 646"/>
            <p:cNvSpPr/>
            <p:nvPr/>
          </p:nvSpPr>
          <p:spPr>
            <a:xfrm>
              <a:off x="2057128" y="3552944"/>
              <a:ext cx="5127236" cy="2548323"/>
            </a:xfrm>
            <a:custGeom>
              <a:avLst/>
              <a:gdLst>
                <a:gd name="connsiteX0" fmla="*/ 2381522 w 5127236"/>
                <a:gd name="connsiteY0" fmla="*/ 609481 h 2548323"/>
                <a:gd name="connsiteX1" fmla="*/ 562247 w 5127236"/>
                <a:gd name="connsiteY1" fmla="*/ 9406 h 2548323"/>
                <a:gd name="connsiteX2" fmla="*/ 9797 w 5127236"/>
                <a:gd name="connsiteY2" fmla="*/ 361831 h 2548323"/>
                <a:gd name="connsiteX3" fmla="*/ 362222 w 5127236"/>
                <a:gd name="connsiteY3" fmla="*/ 1828681 h 2548323"/>
                <a:gd name="connsiteX4" fmla="*/ 2105297 w 5127236"/>
                <a:gd name="connsiteY4" fmla="*/ 2524006 h 2548323"/>
                <a:gd name="connsiteX5" fmla="*/ 3962672 w 5127236"/>
                <a:gd name="connsiteY5" fmla="*/ 2323981 h 2548323"/>
                <a:gd name="connsiteX6" fmla="*/ 5067572 w 5127236"/>
                <a:gd name="connsiteY6" fmla="*/ 1685806 h 2548323"/>
                <a:gd name="connsiteX7" fmla="*/ 4772297 w 5127236"/>
                <a:gd name="connsiteY7" fmla="*/ 1076206 h 2548323"/>
                <a:gd name="connsiteX8" fmla="*/ 3038747 w 5127236"/>
                <a:gd name="connsiteY8" fmla="*/ 790456 h 2548323"/>
                <a:gd name="connsiteX9" fmla="*/ 2381522 w 5127236"/>
                <a:gd name="connsiteY9" fmla="*/ 609481 h 2548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27236" h="2548323">
                  <a:moveTo>
                    <a:pt x="2381522" y="609481"/>
                  </a:moveTo>
                  <a:cubicBezTo>
                    <a:pt x="1968772" y="479306"/>
                    <a:pt x="957534" y="50681"/>
                    <a:pt x="562247" y="9406"/>
                  </a:cubicBezTo>
                  <a:cubicBezTo>
                    <a:pt x="166960" y="-31869"/>
                    <a:pt x="43134" y="58618"/>
                    <a:pt x="9797" y="361831"/>
                  </a:cubicBezTo>
                  <a:cubicBezTo>
                    <a:pt x="-23541" y="665044"/>
                    <a:pt x="12972" y="1468318"/>
                    <a:pt x="362222" y="1828681"/>
                  </a:cubicBezTo>
                  <a:cubicBezTo>
                    <a:pt x="711472" y="2189044"/>
                    <a:pt x="1505222" y="2441456"/>
                    <a:pt x="2105297" y="2524006"/>
                  </a:cubicBezTo>
                  <a:cubicBezTo>
                    <a:pt x="2705372" y="2606556"/>
                    <a:pt x="3468960" y="2463681"/>
                    <a:pt x="3962672" y="2323981"/>
                  </a:cubicBezTo>
                  <a:cubicBezTo>
                    <a:pt x="4456385" y="2184281"/>
                    <a:pt x="4932635" y="1893768"/>
                    <a:pt x="5067572" y="1685806"/>
                  </a:cubicBezTo>
                  <a:cubicBezTo>
                    <a:pt x="5202509" y="1477844"/>
                    <a:pt x="5110434" y="1225431"/>
                    <a:pt x="4772297" y="1076206"/>
                  </a:cubicBezTo>
                  <a:cubicBezTo>
                    <a:pt x="4434160" y="926981"/>
                    <a:pt x="3443559" y="868243"/>
                    <a:pt x="3038747" y="790456"/>
                  </a:cubicBezTo>
                  <a:cubicBezTo>
                    <a:pt x="2633935" y="712669"/>
                    <a:pt x="2794272" y="739656"/>
                    <a:pt x="2381522" y="609481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6" name="자유형 645"/>
            <p:cNvSpPr/>
            <p:nvPr/>
          </p:nvSpPr>
          <p:spPr>
            <a:xfrm>
              <a:off x="1089039" y="720066"/>
              <a:ext cx="2597163" cy="2576753"/>
            </a:xfrm>
            <a:custGeom>
              <a:avLst/>
              <a:gdLst>
                <a:gd name="connsiteX0" fmla="*/ 2559036 w 2597163"/>
                <a:gd name="connsiteY0" fmla="*/ 2556534 h 2576753"/>
                <a:gd name="connsiteX1" fmla="*/ 1092186 w 2597163"/>
                <a:gd name="connsiteY1" fmla="*/ 2261259 h 2576753"/>
                <a:gd name="connsiteX2" fmla="*/ 282561 w 2597163"/>
                <a:gd name="connsiteY2" fmla="*/ 1861209 h 2576753"/>
                <a:gd name="connsiteX3" fmla="*/ 15861 w 2597163"/>
                <a:gd name="connsiteY3" fmla="*/ 422934 h 2576753"/>
                <a:gd name="connsiteX4" fmla="*/ 682611 w 2597163"/>
                <a:gd name="connsiteY4" fmla="*/ 3834 h 2576753"/>
                <a:gd name="connsiteX5" fmla="*/ 1396986 w 2597163"/>
                <a:gd name="connsiteY5" fmla="*/ 308634 h 2576753"/>
                <a:gd name="connsiteX6" fmla="*/ 2101836 w 2597163"/>
                <a:gd name="connsiteY6" fmla="*/ 1680234 h 2576753"/>
                <a:gd name="connsiteX7" fmla="*/ 2559036 w 2597163"/>
                <a:gd name="connsiteY7" fmla="*/ 2556534 h 257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97163" h="2576753">
                  <a:moveTo>
                    <a:pt x="2559036" y="2556534"/>
                  </a:moveTo>
                  <a:cubicBezTo>
                    <a:pt x="2390761" y="2653372"/>
                    <a:pt x="1471598" y="2377146"/>
                    <a:pt x="1092186" y="2261259"/>
                  </a:cubicBezTo>
                  <a:cubicBezTo>
                    <a:pt x="712773" y="2145371"/>
                    <a:pt x="461949" y="2167597"/>
                    <a:pt x="282561" y="1861209"/>
                  </a:cubicBezTo>
                  <a:cubicBezTo>
                    <a:pt x="103173" y="1554821"/>
                    <a:pt x="-50814" y="732496"/>
                    <a:pt x="15861" y="422934"/>
                  </a:cubicBezTo>
                  <a:cubicBezTo>
                    <a:pt x="82536" y="113372"/>
                    <a:pt x="452424" y="22884"/>
                    <a:pt x="682611" y="3834"/>
                  </a:cubicBezTo>
                  <a:cubicBezTo>
                    <a:pt x="912798" y="-15216"/>
                    <a:pt x="1160449" y="29234"/>
                    <a:pt x="1396986" y="308634"/>
                  </a:cubicBezTo>
                  <a:cubicBezTo>
                    <a:pt x="1633523" y="588034"/>
                    <a:pt x="1908161" y="1307172"/>
                    <a:pt x="2101836" y="1680234"/>
                  </a:cubicBezTo>
                  <a:cubicBezTo>
                    <a:pt x="2295511" y="2053296"/>
                    <a:pt x="2727311" y="2459696"/>
                    <a:pt x="2559036" y="2556534"/>
                  </a:cubicBezTo>
                  <a:close/>
                </a:path>
              </a:pathLst>
            </a:custGeom>
            <a:solidFill>
              <a:srgbClr val="DEEB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5" name="자유형 644"/>
            <p:cNvSpPr/>
            <p:nvPr/>
          </p:nvSpPr>
          <p:spPr>
            <a:xfrm>
              <a:off x="3349382" y="178087"/>
              <a:ext cx="1224702" cy="2949944"/>
            </a:xfrm>
            <a:custGeom>
              <a:avLst/>
              <a:gdLst>
                <a:gd name="connsiteX0" fmla="*/ 698743 w 1224702"/>
                <a:gd name="connsiteY0" fmla="*/ 2936588 h 2949944"/>
                <a:gd name="connsiteX1" fmla="*/ 393943 w 1224702"/>
                <a:gd name="connsiteY1" fmla="*/ 2365088 h 2949944"/>
                <a:gd name="connsiteX2" fmla="*/ 60568 w 1224702"/>
                <a:gd name="connsiteY2" fmla="*/ 1298288 h 2949944"/>
                <a:gd name="connsiteX3" fmla="*/ 70093 w 1224702"/>
                <a:gd name="connsiteY3" fmla="*/ 460088 h 2949944"/>
                <a:gd name="connsiteX4" fmla="*/ 765418 w 1224702"/>
                <a:gd name="connsiteY4" fmla="*/ 12413 h 2949944"/>
                <a:gd name="connsiteX5" fmla="*/ 1203568 w 1224702"/>
                <a:gd name="connsiteY5" fmla="*/ 241013 h 2949944"/>
                <a:gd name="connsiteX6" fmla="*/ 1127368 w 1224702"/>
                <a:gd name="connsiteY6" fmla="*/ 1393538 h 2949944"/>
                <a:gd name="connsiteX7" fmla="*/ 879718 w 1224702"/>
                <a:gd name="connsiteY7" fmla="*/ 2650838 h 2949944"/>
                <a:gd name="connsiteX8" fmla="*/ 698743 w 1224702"/>
                <a:gd name="connsiteY8" fmla="*/ 2936588 h 294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4702" h="2949944">
                  <a:moveTo>
                    <a:pt x="698743" y="2936588"/>
                  </a:moveTo>
                  <a:cubicBezTo>
                    <a:pt x="617780" y="2888963"/>
                    <a:pt x="500305" y="2638138"/>
                    <a:pt x="393943" y="2365088"/>
                  </a:cubicBezTo>
                  <a:cubicBezTo>
                    <a:pt x="287581" y="2092038"/>
                    <a:pt x="114543" y="1615788"/>
                    <a:pt x="60568" y="1298288"/>
                  </a:cubicBezTo>
                  <a:cubicBezTo>
                    <a:pt x="6593" y="980788"/>
                    <a:pt x="-47382" y="674400"/>
                    <a:pt x="70093" y="460088"/>
                  </a:cubicBezTo>
                  <a:cubicBezTo>
                    <a:pt x="187568" y="245776"/>
                    <a:pt x="576506" y="48925"/>
                    <a:pt x="765418" y="12413"/>
                  </a:cubicBezTo>
                  <a:cubicBezTo>
                    <a:pt x="954330" y="-24099"/>
                    <a:pt x="1143243" y="10825"/>
                    <a:pt x="1203568" y="241013"/>
                  </a:cubicBezTo>
                  <a:cubicBezTo>
                    <a:pt x="1263893" y="471200"/>
                    <a:pt x="1181343" y="991900"/>
                    <a:pt x="1127368" y="1393538"/>
                  </a:cubicBezTo>
                  <a:cubicBezTo>
                    <a:pt x="1073393" y="1795175"/>
                    <a:pt x="952743" y="2393663"/>
                    <a:pt x="879718" y="2650838"/>
                  </a:cubicBezTo>
                  <a:cubicBezTo>
                    <a:pt x="806693" y="2908013"/>
                    <a:pt x="779706" y="2984213"/>
                    <a:pt x="698743" y="2936588"/>
                  </a:cubicBezTo>
                  <a:close/>
                </a:path>
              </a:pathLst>
            </a:custGeom>
            <a:solidFill>
              <a:srgbClr val="DAE3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4" name="자유형 643"/>
            <p:cNvSpPr/>
            <p:nvPr/>
          </p:nvSpPr>
          <p:spPr>
            <a:xfrm>
              <a:off x="4609657" y="2100308"/>
              <a:ext cx="873980" cy="1507446"/>
            </a:xfrm>
            <a:custGeom>
              <a:avLst/>
              <a:gdLst>
                <a:gd name="connsiteX0" fmla="*/ 19493 w 873980"/>
                <a:gd name="connsiteY0" fmla="*/ 1500142 h 1507446"/>
                <a:gd name="connsiteX1" fmla="*/ 57593 w 873980"/>
                <a:gd name="connsiteY1" fmla="*/ 985792 h 1507446"/>
                <a:gd name="connsiteX2" fmla="*/ 276668 w 873980"/>
                <a:gd name="connsiteY2" fmla="*/ 366667 h 1507446"/>
                <a:gd name="connsiteX3" fmla="*/ 533843 w 873980"/>
                <a:gd name="connsiteY3" fmla="*/ 14242 h 1507446"/>
                <a:gd name="connsiteX4" fmla="*/ 829118 w 873980"/>
                <a:gd name="connsiteY4" fmla="*/ 109492 h 1507446"/>
                <a:gd name="connsiteX5" fmla="*/ 819593 w 873980"/>
                <a:gd name="connsiteY5" fmla="*/ 480967 h 1507446"/>
                <a:gd name="connsiteX6" fmla="*/ 324293 w 873980"/>
                <a:gd name="connsiteY6" fmla="*/ 1233442 h 1507446"/>
                <a:gd name="connsiteX7" fmla="*/ 19493 w 873980"/>
                <a:gd name="connsiteY7" fmla="*/ 1500142 h 1507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3980" h="1507446">
                  <a:moveTo>
                    <a:pt x="19493" y="1500142"/>
                  </a:moveTo>
                  <a:cubicBezTo>
                    <a:pt x="-24957" y="1458867"/>
                    <a:pt x="14731" y="1174704"/>
                    <a:pt x="57593" y="985792"/>
                  </a:cubicBezTo>
                  <a:cubicBezTo>
                    <a:pt x="100455" y="796880"/>
                    <a:pt x="197293" y="528592"/>
                    <a:pt x="276668" y="366667"/>
                  </a:cubicBezTo>
                  <a:cubicBezTo>
                    <a:pt x="356043" y="204742"/>
                    <a:pt x="441768" y="57104"/>
                    <a:pt x="533843" y="14242"/>
                  </a:cubicBezTo>
                  <a:cubicBezTo>
                    <a:pt x="625918" y="-28621"/>
                    <a:pt x="781493" y="31704"/>
                    <a:pt x="829118" y="109492"/>
                  </a:cubicBezTo>
                  <a:cubicBezTo>
                    <a:pt x="876743" y="187280"/>
                    <a:pt x="903731" y="293642"/>
                    <a:pt x="819593" y="480967"/>
                  </a:cubicBezTo>
                  <a:cubicBezTo>
                    <a:pt x="735456" y="668292"/>
                    <a:pt x="462405" y="1065167"/>
                    <a:pt x="324293" y="1233442"/>
                  </a:cubicBezTo>
                  <a:cubicBezTo>
                    <a:pt x="186181" y="1401717"/>
                    <a:pt x="63943" y="1541417"/>
                    <a:pt x="19493" y="1500142"/>
                  </a:cubicBezTo>
                  <a:close/>
                </a:path>
              </a:pathLst>
            </a:custGeom>
            <a:solidFill>
              <a:srgbClr val="D0CE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3" name="자유형 642"/>
            <p:cNvSpPr/>
            <p:nvPr/>
          </p:nvSpPr>
          <p:spPr>
            <a:xfrm rot="21312980">
              <a:off x="4522824" y="2550898"/>
              <a:ext cx="3008000" cy="1798902"/>
            </a:xfrm>
            <a:custGeom>
              <a:avLst/>
              <a:gdLst>
                <a:gd name="connsiteX0" fmla="*/ 49176 w 3008000"/>
                <a:gd name="connsiteY0" fmla="*/ 1468652 h 1798902"/>
                <a:gd name="connsiteX1" fmla="*/ 525426 w 3008000"/>
                <a:gd name="connsiteY1" fmla="*/ 754277 h 1798902"/>
                <a:gd name="connsiteX2" fmla="*/ 1249326 w 3008000"/>
                <a:gd name="connsiteY2" fmla="*/ 249452 h 1798902"/>
                <a:gd name="connsiteX3" fmla="*/ 2363751 w 3008000"/>
                <a:gd name="connsiteY3" fmla="*/ 11327 h 1798902"/>
                <a:gd name="connsiteX4" fmla="*/ 2935251 w 3008000"/>
                <a:gd name="connsiteY4" fmla="*/ 592352 h 1798902"/>
                <a:gd name="connsiteX5" fmla="*/ 2868576 w 3008000"/>
                <a:gd name="connsiteY5" fmla="*/ 1649627 h 1798902"/>
                <a:gd name="connsiteX6" fmla="*/ 1744626 w 3008000"/>
                <a:gd name="connsiteY6" fmla="*/ 1773452 h 1798902"/>
                <a:gd name="connsiteX7" fmla="*/ 49176 w 3008000"/>
                <a:gd name="connsiteY7" fmla="*/ 1468652 h 1798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08000" h="1798902">
                  <a:moveTo>
                    <a:pt x="49176" y="1468652"/>
                  </a:moveTo>
                  <a:cubicBezTo>
                    <a:pt x="-154024" y="1298790"/>
                    <a:pt x="325401" y="957477"/>
                    <a:pt x="525426" y="754277"/>
                  </a:cubicBezTo>
                  <a:cubicBezTo>
                    <a:pt x="725451" y="551077"/>
                    <a:pt x="942939" y="373277"/>
                    <a:pt x="1249326" y="249452"/>
                  </a:cubicBezTo>
                  <a:cubicBezTo>
                    <a:pt x="1555714" y="125627"/>
                    <a:pt x="2082764" y="-45823"/>
                    <a:pt x="2363751" y="11327"/>
                  </a:cubicBezTo>
                  <a:cubicBezTo>
                    <a:pt x="2644738" y="68477"/>
                    <a:pt x="2851114" y="319302"/>
                    <a:pt x="2935251" y="592352"/>
                  </a:cubicBezTo>
                  <a:cubicBezTo>
                    <a:pt x="3019388" y="865402"/>
                    <a:pt x="3067013" y="1452777"/>
                    <a:pt x="2868576" y="1649627"/>
                  </a:cubicBezTo>
                  <a:cubicBezTo>
                    <a:pt x="2670139" y="1846477"/>
                    <a:pt x="2209764" y="1802027"/>
                    <a:pt x="1744626" y="1773452"/>
                  </a:cubicBezTo>
                  <a:cubicBezTo>
                    <a:pt x="1279489" y="1744877"/>
                    <a:pt x="252376" y="1638514"/>
                    <a:pt x="49176" y="1468652"/>
                  </a:cubicBezTo>
                  <a:close/>
                </a:path>
              </a:pathLst>
            </a:custGeom>
            <a:solidFill>
              <a:srgbClr val="E2F0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2" name="TextBox 621"/>
            <p:cNvSpPr txBox="1"/>
            <p:nvPr/>
          </p:nvSpPr>
          <p:spPr>
            <a:xfrm>
              <a:off x="4321404" y="5500689"/>
              <a:ext cx="69442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dirty="0" err="1">
                  <a:solidFill>
                    <a:srgbClr val="FF66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Astereae</a:t>
              </a:r>
              <a:endParaRPr lang="ko-KR" altLang="en-US" sz="10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3" name="TextBox 622"/>
            <p:cNvSpPr txBox="1"/>
            <p:nvPr/>
          </p:nvSpPr>
          <p:spPr>
            <a:xfrm>
              <a:off x="1999014" y="3598083"/>
              <a:ext cx="90601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dirty="0" err="1">
                  <a:solidFill>
                    <a:srgbClr val="FF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Gnaphalieae</a:t>
              </a:r>
              <a:endParaRPr lang="ko-KR" altLang="en-US" sz="1000" dirty="0">
                <a:solidFill>
                  <a:srgbClr val="FF00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4" name="TextBox 623"/>
            <p:cNvSpPr txBox="1"/>
            <p:nvPr/>
          </p:nvSpPr>
          <p:spPr>
            <a:xfrm>
              <a:off x="6451560" y="4772739"/>
              <a:ext cx="93487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Anthemideae</a:t>
              </a:r>
              <a:endParaRPr lang="ko-KR" altLang="en-US" sz="1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5" name="TextBox 624"/>
            <p:cNvSpPr txBox="1"/>
            <p:nvPr/>
          </p:nvSpPr>
          <p:spPr>
            <a:xfrm>
              <a:off x="4718223" y="2118382"/>
              <a:ext cx="96372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Senecioneae</a:t>
              </a:r>
              <a:endParaRPr lang="ko-KR" altLang="en-US" sz="1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6" name="TextBox 625"/>
            <p:cNvSpPr txBox="1"/>
            <p:nvPr/>
          </p:nvSpPr>
          <p:spPr>
            <a:xfrm>
              <a:off x="3119366" y="551501"/>
              <a:ext cx="79541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dirty="0" err="1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Cichorieae</a:t>
              </a:r>
              <a:endParaRPr lang="ko-KR" altLang="en-US" sz="1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7" name="TextBox 626"/>
            <p:cNvSpPr txBox="1"/>
            <p:nvPr/>
          </p:nvSpPr>
          <p:spPr>
            <a:xfrm>
              <a:off x="688009" y="2098517"/>
              <a:ext cx="146226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dirty="0" err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Cardueae</a:t>
              </a:r>
              <a:r>
                <a:rPr lang="en-US" altLang="ko-KR" sz="1000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en-US" altLang="ko-KR" sz="1000" dirty="0" err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Cynareae</a:t>
              </a:r>
              <a:r>
                <a:rPr lang="en-US" altLang="ko-KR" sz="1000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lang="ko-KR" altLang="en-US" sz="1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8" name="TextBox 627"/>
            <p:cNvSpPr txBox="1"/>
            <p:nvPr/>
          </p:nvSpPr>
          <p:spPr>
            <a:xfrm>
              <a:off x="6490724" y="3913055"/>
              <a:ext cx="86594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dirty="0" err="1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Helentheae</a:t>
              </a:r>
              <a:endParaRPr lang="ko-KR" altLang="en-US" sz="10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9" name="직사각형 628"/>
            <p:cNvSpPr/>
            <p:nvPr/>
          </p:nvSpPr>
          <p:spPr>
            <a:xfrm>
              <a:off x="6193632" y="2723172"/>
              <a:ext cx="779381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1000" dirty="0" err="1">
                  <a:solidFill>
                    <a:schemeClr val="accent6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Helenieae</a:t>
              </a:r>
              <a:endParaRPr lang="ko-KR" altLang="en-US" sz="1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0" name="TextBox 629"/>
            <p:cNvSpPr txBox="1"/>
            <p:nvPr/>
          </p:nvSpPr>
          <p:spPr>
            <a:xfrm>
              <a:off x="6927851" y="3339664"/>
              <a:ext cx="87075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Millerieae</a:t>
              </a:r>
              <a:endPara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altLang="ko-KR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Eupatorieae</a:t>
              </a:r>
              <a:endPara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altLang="ko-KR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Madieae</a:t>
              </a:r>
              <a:endParaRPr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1" name="TextBox 630"/>
            <p:cNvSpPr txBox="1"/>
            <p:nvPr/>
          </p:nvSpPr>
          <p:spPr>
            <a:xfrm>
              <a:off x="5105623" y="2931954"/>
              <a:ext cx="62388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Inuleae</a:t>
              </a:r>
              <a:endParaRPr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37" name="그룹 636"/>
            <p:cNvGrpSpPr/>
            <p:nvPr/>
          </p:nvGrpSpPr>
          <p:grpSpPr>
            <a:xfrm>
              <a:off x="1657350" y="552928"/>
              <a:ext cx="5270501" cy="5267107"/>
              <a:chOff x="1657350" y="552928"/>
              <a:chExt cx="5270501" cy="5267107"/>
            </a:xfrm>
          </p:grpSpPr>
          <p:grpSp>
            <p:nvGrpSpPr>
              <p:cNvPr id="635" name="그룹 634"/>
              <p:cNvGrpSpPr/>
              <p:nvPr/>
            </p:nvGrpSpPr>
            <p:grpSpPr>
              <a:xfrm>
                <a:off x="1657350" y="552928"/>
                <a:ext cx="5270501" cy="5267107"/>
                <a:chOff x="1657350" y="552928"/>
                <a:chExt cx="5270501" cy="5267107"/>
              </a:xfrm>
            </p:grpSpPr>
            <p:grpSp>
              <p:nvGrpSpPr>
                <p:cNvPr id="621" name="그룹 620"/>
                <p:cNvGrpSpPr/>
                <p:nvPr/>
              </p:nvGrpSpPr>
              <p:grpSpPr>
                <a:xfrm>
                  <a:off x="1657350" y="552928"/>
                  <a:ext cx="5270501" cy="5144611"/>
                  <a:chOff x="1657350" y="552928"/>
                  <a:chExt cx="5270501" cy="5144611"/>
                </a:xfrm>
              </p:grpSpPr>
              <p:sp>
                <p:nvSpPr>
                  <p:cNvPr id="3" name="Line 407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168526" y="1514475"/>
                    <a:ext cx="14288" cy="1746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4" name="Line 408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182813" y="1531938"/>
                    <a:ext cx="9525" cy="1111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5" name="Line 409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192338" y="1543050"/>
                    <a:ext cx="107950" cy="12382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6" name="Line 410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300288" y="1666875"/>
                    <a:ext cx="168275" cy="27305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7" name="Line 411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468563" y="1939925"/>
                    <a:ext cx="63500" cy="10001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8" name="Line 412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1951038" y="1563688"/>
                    <a:ext cx="581025" cy="47625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9" name="Line 413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532063" y="2039938"/>
                    <a:ext cx="123825" cy="18256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10" name="Line 414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093913" y="1879600"/>
                    <a:ext cx="63500" cy="4127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11" name="Line 415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157413" y="1920875"/>
                    <a:ext cx="26988" cy="1587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12" name="Line 416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184401" y="1936750"/>
                    <a:ext cx="63500" cy="4127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13" name="Line 417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247901" y="1978025"/>
                    <a:ext cx="187325" cy="12382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14" name="Line 418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1773238" y="1795463"/>
                    <a:ext cx="6350" cy="317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15" name="Line 419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1779588" y="1798638"/>
                    <a:ext cx="60325" cy="3175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16" name="Line 420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1839913" y="1830388"/>
                    <a:ext cx="7938" cy="317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17" name="Line 421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1847851" y="1833563"/>
                    <a:ext cx="26988" cy="1270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18" name="Line 422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1874838" y="1846263"/>
                    <a:ext cx="560388" cy="255588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19" name="Line 423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435226" y="2101850"/>
                    <a:ext cx="220663" cy="12065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20" name="Line 424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655888" y="2222500"/>
                    <a:ext cx="930275" cy="966788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21" name="Line 425"/>
                  <p:cNvSpPr>
                    <a:spLocks noChangeShapeType="1"/>
                  </p:cNvSpPr>
                  <p:nvPr/>
                </p:nvSpPr>
                <p:spPr bwMode="auto">
                  <a:xfrm>
                    <a:off x="1949451" y="2678113"/>
                    <a:ext cx="1636713" cy="51117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22" name="Line 426"/>
                  <p:cNvSpPr>
                    <a:spLocks noChangeShapeType="1"/>
                  </p:cNvSpPr>
                  <p:nvPr/>
                </p:nvSpPr>
                <p:spPr bwMode="auto">
                  <a:xfrm>
                    <a:off x="1909763" y="2667000"/>
                    <a:ext cx="39688" cy="1111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23" name="Rectangle 427"/>
                  <p:cNvSpPr>
                    <a:spLocks noChangeArrowheads="1"/>
                  </p:cNvSpPr>
                  <p:nvPr/>
                </p:nvSpPr>
                <p:spPr bwMode="auto">
                  <a:xfrm>
                    <a:off x="1892301" y="2598738"/>
                    <a:ext cx="105798" cy="923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ko-KR" altLang="ko-KR" sz="60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rPr>
                      <a:t> 87 </a:t>
                    </a:r>
                    <a:endPara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24" name="Rectangle 428"/>
                  <p:cNvSpPr>
                    <a:spLocks noChangeArrowheads="1"/>
                  </p:cNvSpPr>
                  <p:nvPr/>
                </p:nvSpPr>
                <p:spPr bwMode="auto">
                  <a:xfrm>
                    <a:off x="2716213" y="2854325"/>
                    <a:ext cx="141064" cy="923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ko-KR" altLang="ko-KR" sz="60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rPr>
                      <a:t> 100 </a:t>
                    </a:r>
                    <a:endPara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25" name="Rectangle 429"/>
                  <p:cNvSpPr>
                    <a:spLocks noChangeArrowheads="1"/>
                  </p:cNvSpPr>
                  <p:nvPr/>
                </p:nvSpPr>
                <p:spPr bwMode="auto">
                  <a:xfrm>
                    <a:off x="3092451" y="2620963"/>
                    <a:ext cx="141064" cy="923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ko-KR" altLang="ko-KR" sz="60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rPr>
                      <a:t> 100 </a:t>
                    </a:r>
                    <a:endPara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26" name="Rectangle 430"/>
                  <p:cNvSpPr>
                    <a:spLocks noChangeArrowheads="1"/>
                  </p:cNvSpPr>
                  <p:nvPr/>
                </p:nvSpPr>
                <p:spPr bwMode="auto">
                  <a:xfrm>
                    <a:off x="2503488" y="2081213"/>
                    <a:ext cx="141064" cy="923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ko-KR" altLang="ko-KR" sz="60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 Narrow" panose="020B0606020202030204" pitchFamily="34" charset="0"/>
                      </a:rPr>
                      <a:t> 100 </a:t>
                    </a:r>
                    <a:endPara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27" name="Rectangle 440"/>
                  <p:cNvSpPr>
                    <a:spLocks noChangeArrowheads="1"/>
                  </p:cNvSpPr>
                  <p:nvPr/>
                </p:nvSpPr>
                <p:spPr bwMode="auto">
                  <a:xfrm>
                    <a:off x="2574926" y="2051050"/>
                    <a:ext cx="141064" cy="923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ko-KR" altLang="ko-KR" sz="60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 Narrow" panose="020B0606020202030204" pitchFamily="34" charset="0"/>
                      </a:rPr>
                      <a:t> 100 </a:t>
                    </a:r>
                    <a:endPara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28" name="Rectangle 460"/>
                  <p:cNvSpPr>
                    <a:spLocks noChangeArrowheads="1"/>
                  </p:cNvSpPr>
                  <p:nvPr/>
                </p:nvSpPr>
                <p:spPr bwMode="auto">
                  <a:xfrm>
                    <a:off x="3811588" y="3349625"/>
                    <a:ext cx="141064" cy="923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ko-KR" altLang="ko-KR" sz="60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rPr>
                      <a:t> 100 </a:t>
                    </a:r>
                    <a:endPara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29" name="Rectangle 461"/>
                  <p:cNvSpPr>
                    <a:spLocks noChangeArrowheads="1"/>
                  </p:cNvSpPr>
                  <p:nvPr/>
                </p:nvSpPr>
                <p:spPr bwMode="auto">
                  <a:xfrm>
                    <a:off x="4081463" y="3252788"/>
                    <a:ext cx="141064" cy="923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ko-KR" altLang="ko-KR" sz="60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rPr>
                      <a:t> 100 </a:t>
                    </a:r>
                    <a:endPara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30" name="Rectangle 462"/>
                  <p:cNvSpPr>
                    <a:spLocks noChangeArrowheads="1"/>
                  </p:cNvSpPr>
                  <p:nvPr/>
                </p:nvSpPr>
                <p:spPr bwMode="auto">
                  <a:xfrm>
                    <a:off x="4052888" y="2814638"/>
                    <a:ext cx="105798" cy="923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ko-KR" altLang="ko-KR" sz="600" i="0" u="none" strike="noStrike" cap="none" normalizeH="0" baseline="0" smtClean="0">
                        <a:ln>
                          <a:noFill/>
                        </a:ln>
                        <a:solidFill>
                          <a:srgbClr val="00FFFF"/>
                        </a:solidFill>
                        <a:effectLst/>
                        <a:latin typeface="Arial Narrow" panose="020B0606020202030204" pitchFamily="34" charset="0"/>
                      </a:rPr>
                      <a:t> 97 </a:t>
                    </a:r>
                    <a:endPara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31" name="Rectangle 463"/>
                  <p:cNvSpPr>
                    <a:spLocks noChangeArrowheads="1"/>
                  </p:cNvSpPr>
                  <p:nvPr/>
                </p:nvSpPr>
                <p:spPr bwMode="auto">
                  <a:xfrm>
                    <a:off x="4021138" y="2559050"/>
                    <a:ext cx="141064" cy="923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ko-KR" altLang="ko-KR" sz="600" i="0" u="none" strike="noStrike" cap="none" normalizeH="0" baseline="0" smtClean="0">
                        <a:ln>
                          <a:noFill/>
                        </a:ln>
                        <a:solidFill>
                          <a:srgbClr val="00FFFF"/>
                        </a:solidFill>
                        <a:effectLst/>
                        <a:latin typeface="Arial Narrow" panose="020B0606020202030204" pitchFamily="34" charset="0"/>
                      </a:rPr>
                      <a:t> 100 </a:t>
                    </a:r>
                    <a:endPara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32" name="Rectangle 468"/>
                  <p:cNvSpPr>
                    <a:spLocks noChangeArrowheads="1"/>
                  </p:cNvSpPr>
                  <p:nvPr/>
                </p:nvSpPr>
                <p:spPr bwMode="auto">
                  <a:xfrm>
                    <a:off x="4019551" y="2795588"/>
                    <a:ext cx="105798" cy="923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ko-KR" altLang="ko-KR" sz="60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FFFF"/>
                        </a:solidFill>
                        <a:effectLst/>
                        <a:latin typeface="Arial Narrow" panose="020B0606020202030204" pitchFamily="34" charset="0"/>
                      </a:rPr>
                      <a:t> 38 </a:t>
                    </a:r>
                    <a:endParaRPr kumimoji="0" lang="ko-KR" altLang="ko-KR" sz="6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33" name="Rectangle 469"/>
                  <p:cNvSpPr>
                    <a:spLocks noChangeArrowheads="1"/>
                  </p:cNvSpPr>
                  <p:nvPr/>
                </p:nvSpPr>
                <p:spPr bwMode="auto">
                  <a:xfrm>
                    <a:off x="4029076" y="2441575"/>
                    <a:ext cx="141064" cy="923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ko-KR" altLang="ko-KR" sz="600" i="0" u="none" strike="noStrike" cap="none" normalizeH="0" baseline="0" smtClean="0">
                        <a:ln>
                          <a:noFill/>
                        </a:ln>
                        <a:solidFill>
                          <a:srgbClr val="00FFFF"/>
                        </a:solidFill>
                        <a:effectLst/>
                        <a:latin typeface="Arial Narrow" panose="020B0606020202030204" pitchFamily="34" charset="0"/>
                      </a:rPr>
                      <a:t> 100 </a:t>
                    </a:r>
                    <a:endPara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34" name="Rectangle 470"/>
                  <p:cNvSpPr>
                    <a:spLocks noChangeArrowheads="1"/>
                  </p:cNvSpPr>
                  <p:nvPr/>
                </p:nvSpPr>
                <p:spPr bwMode="auto">
                  <a:xfrm>
                    <a:off x="4040188" y="2047875"/>
                    <a:ext cx="105798" cy="923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ko-KR" altLang="ko-KR" sz="600" i="0" u="none" strike="noStrike" cap="none" normalizeH="0" baseline="0" smtClean="0">
                        <a:ln>
                          <a:noFill/>
                        </a:ln>
                        <a:solidFill>
                          <a:srgbClr val="00FFFF"/>
                        </a:solidFill>
                        <a:effectLst/>
                        <a:latin typeface="Arial Narrow" panose="020B0606020202030204" pitchFamily="34" charset="0"/>
                      </a:rPr>
                      <a:t> 96 </a:t>
                    </a:r>
                    <a:endPara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35" name="Rectangle 471"/>
                  <p:cNvSpPr>
                    <a:spLocks noChangeArrowheads="1"/>
                  </p:cNvSpPr>
                  <p:nvPr/>
                </p:nvSpPr>
                <p:spPr bwMode="auto">
                  <a:xfrm>
                    <a:off x="4040188" y="2011363"/>
                    <a:ext cx="105798" cy="923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ko-KR" altLang="ko-KR" sz="60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FFFF"/>
                        </a:solidFill>
                        <a:effectLst/>
                        <a:latin typeface="Arial Narrow" panose="020B0606020202030204" pitchFamily="34" charset="0"/>
                      </a:rPr>
                      <a:t> 99 </a:t>
                    </a:r>
                    <a:endParaRPr kumimoji="0" lang="ko-KR" altLang="ko-KR" sz="6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36" name="Rectangle 472"/>
                  <p:cNvSpPr>
                    <a:spLocks noChangeArrowheads="1"/>
                  </p:cNvSpPr>
                  <p:nvPr/>
                </p:nvSpPr>
                <p:spPr bwMode="auto">
                  <a:xfrm>
                    <a:off x="4232276" y="3810000"/>
                    <a:ext cx="141064" cy="923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ko-KR" altLang="ko-KR" sz="60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rPr>
                      <a:t> 100 </a:t>
                    </a:r>
                    <a:endPara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37" name="Rectangle 473"/>
                  <p:cNvSpPr>
                    <a:spLocks noChangeArrowheads="1"/>
                  </p:cNvSpPr>
                  <p:nvPr/>
                </p:nvSpPr>
                <p:spPr bwMode="auto">
                  <a:xfrm>
                    <a:off x="4549776" y="3732213"/>
                    <a:ext cx="141064" cy="923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ko-KR" altLang="ko-KR" sz="60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rPr>
                      <a:t> 100 </a:t>
                    </a:r>
                    <a:endPara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43" name="Rectangle 479"/>
                  <p:cNvSpPr>
                    <a:spLocks noChangeArrowheads="1"/>
                  </p:cNvSpPr>
                  <p:nvPr/>
                </p:nvSpPr>
                <p:spPr bwMode="auto">
                  <a:xfrm>
                    <a:off x="4740276" y="3290888"/>
                    <a:ext cx="105798" cy="923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ko-KR" altLang="ko-KR" sz="600" i="0" u="none" strike="noStrike" cap="none" normalizeH="0" baseline="0" smtClean="0">
                        <a:ln>
                          <a:noFill/>
                        </a:ln>
                        <a:solidFill>
                          <a:srgbClr val="973BFF"/>
                        </a:solidFill>
                        <a:effectLst/>
                        <a:latin typeface="Arial Narrow" panose="020B0606020202030204" pitchFamily="34" charset="0"/>
                      </a:rPr>
                      <a:t> 92 </a:t>
                    </a:r>
                    <a:endPara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45" name="Rectangle 481"/>
                  <p:cNvSpPr>
                    <a:spLocks noChangeArrowheads="1"/>
                  </p:cNvSpPr>
                  <p:nvPr/>
                </p:nvSpPr>
                <p:spPr bwMode="auto">
                  <a:xfrm>
                    <a:off x="4781551" y="3214688"/>
                    <a:ext cx="141064" cy="923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ko-KR" altLang="ko-KR" sz="600" i="0" u="none" strike="noStrike" cap="none" normalizeH="0" baseline="0" smtClean="0">
                        <a:ln>
                          <a:noFill/>
                        </a:ln>
                        <a:solidFill>
                          <a:srgbClr val="973BFF"/>
                        </a:solidFill>
                        <a:effectLst/>
                        <a:latin typeface="Arial Narrow" panose="020B0606020202030204" pitchFamily="34" charset="0"/>
                      </a:rPr>
                      <a:t> 100 </a:t>
                    </a:r>
                    <a:endPara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46" name="Rectangle 482"/>
                  <p:cNvSpPr>
                    <a:spLocks noChangeArrowheads="1"/>
                  </p:cNvSpPr>
                  <p:nvPr/>
                </p:nvSpPr>
                <p:spPr bwMode="auto">
                  <a:xfrm>
                    <a:off x="4845051" y="3109913"/>
                    <a:ext cx="141064" cy="923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ko-KR" altLang="ko-KR" sz="600" i="0" u="none" strike="noStrike" cap="none" normalizeH="0" baseline="0" smtClean="0">
                        <a:ln>
                          <a:noFill/>
                        </a:ln>
                        <a:solidFill>
                          <a:srgbClr val="973BFF"/>
                        </a:solidFill>
                        <a:effectLst/>
                        <a:latin typeface="Arial Narrow" panose="020B0606020202030204" pitchFamily="34" charset="0"/>
                      </a:rPr>
                      <a:t> 100 </a:t>
                    </a:r>
                    <a:endPara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54" name="Rectangle 490"/>
                  <p:cNvSpPr>
                    <a:spLocks noChangeArrowheads="1"/>
                  </p:cNvSpPr>
                  <p:nvPr/>
                </p:nvSpPr>
                <p:spPr bwMode="auto">
                  <a:xfrm>
                    <a:off x="4413251" y="4056063"/>
                    <a:ext cx="105798" cy="923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ko-KR" altLang="ko-KR" sz="60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rPr>
                      <a:t> 37 </a:t>
                    </a:r>
                    <a:endPara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55" name="Rectangle 491"/>
                  <p:cNvSpPr>
                    <a:spLocks noChangeArrowheads="1"/>
                  </p:cNvSpPr>
                  <p:nvPr/>
                </p:nvSpPr>
                <p:spPr bwMode="auto">
                  <a:xfrm>
                    <a:off x="4465638" y="4046538"/>
                    <a:ext cx="141064" cy="923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ko-KR" altLang="ko-KR" sz="60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rPr>
                      <a:t> 100 </a:t>
                    </a:r>
                    <a:endPara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56" name="Rectangle 492"/>
                  <p:cNvSpPr>
                    <a:spLocks noChangeArrowheads="1"/>
                  </p:cNvSpPr>
                  <p:nvPr/>
                </p:nvSpPr>
                <p:spPr bwMode="auto">
                  <a:xfrm>
                    <a:off x="4749801" y="3949700"/>
                    <a:ext cx="141064" cy="923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ko-KR" altLang="ko-KR" sz="60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rPr>
                      <a:t> 100 </a:t>
                    </a:r>
                    <a:endPara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57" name="Rectangle 493"/>
                  <p:cNvSpPr>
                    <a:spLocks noChangeArrowheads="1"/>
                  </p:cNvSpPr>
                  <p:nvPr/>
                </p:nvSpPr>
                <p:spPr bwMode="auto">
                  <a:xfrm>
                    <a:off x="4987926" y="3875088"/>
                    <a:ext cx="105798" cy="923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ko-KR" altLang="ko-KR" sz="60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rPr>
                      <a:t> 75 </a:t>
                    </a:r>
                    <a:endPara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60" name="Rectangle 496"/>
                  <p:cNvSpPr>
                    <a:spLocks noChangeArrowheads="1"/>
                  </p:cNvSpPr>
                  <p:nvPr/>
                </p:nvSpPr>
                <p:spPr bwMode="auto">
                  <a:xfrm>
                    <a:off x="5259388" y="3689350"/>
                    <a:ext cx="141064" cy="923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ko-KR" altLang="ko-KR" sz="600" i="0" u="none" strike="noStrike" cap="none" normalizeH="0" baseline="0" smtClean="0">
                        <a:ln>
                          <a:noFill/>
                        </a:ln>
                        <a:solidFill>
                          <a:srgbClr val="008C00"/>
                        </a:solidFill>
                        <a:effectLst/>
                        <a:latin typeface="Arial Narrow" panose="020B0606020202030204" pitchFamily="34" charset="0"/>
                      </a:rPr>
                      <a:t> 100 </a:t>
                    </a:r>
                    <a:endPara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61" name="Rectangle 497"/>
                  <p:cNvSpPr>
                    <a:spLocks noChangeArrowheads="1"/>
                  </p:cNvSpPr>
                  <p:nvPr/>
                </p:nvSpPr>
                <p:spPr bwMode="auto">
                  <a:xfrm>
                    <a:off x="5546726" y="3403600"/>
                    <a:ext cx="141064" cy="923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ko-KR" altLang="ko-KR" sz="60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C00"/>
                        </a:solidFill>
                        <a:effectLst/>
                        <a:latin typeface="Arial Narrow" panose="020B0606020202030204" pitchFamily="34" charset="0"/>
                      </a:rPr>
                      <a:t> 100 </a:t>
                    </a:r>
                    <a:endParaRPr kumimoji="0" lang="ko-KR" altLang="ko-KR" sz="6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63" name="Rectangle 499"/>
                  <p:cNvSpPr>
                    <a:spLocks noChangeArrowheads="1"/>
                  </p:cNvSpPr>
                  <p:nvPr/>
                </p:nvSpPr>
                <p:spPr bwMode="auto">
                  <a:xfrm>
                    <a:off x="5178426" y="3786188"/>
                    <a:ext cx="141064" cy="923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ko-KR" altLang="ko-KR" sz="600" i="0" u="none" strike="noStrike" cap="none" normalizeH="0" baseline="0" smtClean="0">
                        <a:ln>
                          <a:noFill/>
                        </a:ln>
                        <a:solidFill>
                          <a:srgbClr val="008C00"/>
                        </a:solidFill>
                        <a:effectLst/>
                        <a:latin typeface="Arial Narrow" panose="020B0606020202030204" pitchFamily="34" charset="0"/>
                      </a:rPr>
                      <a:t> 100 </a:t>
                    </a:r>
                    <a:endPara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72" name="Rectangle 508"/>
                  <p:cNvSpPr>
                    <a:spLocks noChangeArrowheads="1"/>
                  </p:cNvSpPr>
                  <p:nvPr/>
                </p:nvSpPr>
                <p:spPr bwMode="auto">
                  <a:xfrm>
                    <a:off x="5307013" y="3719513"/>
                    <a:ext cx="105798" cy="923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ko-KR" altLang="ko-KR" sz="60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C00"/>
                        </a:solidFill>
                        <a:effectLst/>
                        <a:latin typeface="Arial Narrow" panose="020B0606020202030204" pitchFamily="34" charset="0"/>
                      </a:rPr>
                      <a:t> 51 </a:t>
                    </a:r>
                    <a:endParaRPr kumimoji="0" lang="ko-KR" altLang="ko-KR" sz="6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84" name="Rectangle 520"/>
                  <p:cNvSpPr>
                    <a:spLocks noChangeArrowheads="1"/>
                  </p:cNvSpPr>
                  <p:nvPr/>
                </p:nvSpPr>
                <p:spPr bwMode="auto">
                  <a:xfrm>
                    <a:off x="5094288" y="3827463"/>
                    <a:ext cx="105798" cy="923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ko-KR" altLang="ko-KR" sz="60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rPr>
                      <a:t> 82 </a:t>
                    </a:r>
                    <a:endPara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85" name="Rectangle 521"/>
                  <p:cNvSpPr>
                    <a:spLocks noChangeArrowheads="1"/>
                  </p:cNvSpPr>
                  <p:nvPr/>
                </p:nvSpPr>
                <p:spPr bwMode="auto">
                  <a:xfrm>
                    <a:off x="5630863" y="3924300"/>
                    <a:ext cx="141064" cy="923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ko-KR" altLang="ko-KR" sz="60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rPr>
                      <a:t> 100 </a:t>
                    </a:r>
                    <a:endPara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87" name="Rectangle 523"/>
                  <p:cNvSpPr>
                    <a:spLocks noChangeArrowheads="1"/>
                  </p:cNvSpPr>
                  <p:nvPr/>
                </p:nvSpPr>
                <p:spPr bwMode="auto">
                  <a:xfrm>
                    <a:off x="6343652" y="3981450"/>
                    <a:ext cx="105798" cy="923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ko-KR" altLang="ko-KR" sz="600" i="0" u="none" strike="noStrike" cap="none" normalizeH="0" baseline="0" smtClean="0">
                        <a:ln>
                          <a:noFill/>
                        </a:ln>
                        <a:solidFill>
                          <a:srgbClr val="73880A"/>
                        </a:solidFill>
                        <a:effectLst/>
                        <a:latin typeface="Arial Narrow" panose="020B0606020202030204" pitchFamily="34" charset="0"/>
                      </a:rPr>
                      <a:t> 66 </a:t>
                    </a:r>
                    <a:endPara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92" name="Rectangle 528"/>
                  <p:cNvSpPr>
                    <a:spLocks noChangeArrowheads="1"/>
                  </p:cNvSpPr>
                  <p:nvPr/>
                </p:nvSpPr>
                <p:spPr bwMode="auto">
                  <a:xfrm>
                    <a:off x="4379913" y="4187825"/>
                    <a:ext cx="105798" cy="923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ko-KR" altLang="ko-KR" sz="60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rPr>
                      <a:t> 90 </a:t>
                    </a:r>
                    <a:endPara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93" name="Rectangle 529"/>
                  <p:cNvSpPr>
                    <a:spLocks noChangeArrowheads="1"/>
                  </p:cNvSpPr>
                  <p:nvPr/>
                </p:nvSpPr>
                <p:spPr bwMode="auto">
                  <a:xfrm>
                    <a:off x="4527551" y="4203700"/>
                    <a:ext cx="141064" cy="923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ko-KR" altLang="ko-KR" sz="60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rPr>
                      <a:t> 100 </a:t>
                    </a:r>
                    <a:endPara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94" name="Rectangle 530"/>
                  <p:cNvSpPr>
                    <a:spLocks noChangeArrowheads="1"/>
                  </p:cNvSpPr>
                  <p:nvPr/>
                </p:nvSpPr>
                <p:spPr bwMode="auto">
                  <a:xfrm>
                    <a:off x="5180013" y="4483100"/>
                    <a:ext cx="141064" cy="923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ko-KR" altLang="ko-KR" sz="60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rPr>
                      <a:t> 100 </a:t>
                    </a:r>
                    <a:endPara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95" name="Rectangle 531"/>
                  <p:cNvSpPr>
                    <a:spLocks noChangeArrowheads="1"/>
                  </p:cNvSpPr>
                  <p:nvPr/>
                </p:nvSpPr>
                <p:spPr bwMode="auto">
                  <a:xfrm>
                    <a:off x="5722938" y="4710113"/>
                    <a:ext cx="105798" cy="923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ko-KR" altLang="ko-KR" sz="60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rPr>
                      <a:t> 99 </a:t>
                    </a:r>
                    <a:endPara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96" name="Rectangle 532"/>
                  <p:cNvSpPr>
                    <a:spLocks noChangeArrowheads="1"/>
                  </p:cNvSpPr>
                  <p:nvPr/>
                </p:nvSpPr>
                <p:spPr bwMode="auto">
                  <a:xfrm>
                    <a:off x="5818188" y="4751388"/>
                    <a:ext cx="105798" cy="923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ko-KR" altLang="ko-KR" sz="60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rPr>
                      <a:t> 99 </a:t>
                    </a:r>
                    <a:endPara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108" name="Rectangle 544"/>
                  <p:cNvSpPr>
                    <a:spLocks noChangeArrowheads="1"/>
                  </p:cNvSpPr>
                  <p:nvPr/>
                </p:nvSpPr>
                <p:spPr bwMode="auto">
                  <a:xfrm>
                    <a:off x="4349751" y="4227513"/>
                    <a:ext cx="105798" cy="923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ko-KR" altLang="ko-KR" sz="60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rPr>
                      <a:t> 56 </a:t>
                    </a:r>
                    <a:endPara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109" name="Rectangle 545"/>
                  <p:cNvSpPr>
                    <a:spLocks noChangeArrowheads="1"/>
                  </p:cNvSpPr>
                  <p:nvPr/>
                </p:nvSpPr>
                <p:spPr bwMode="auto">
                  <a:xfrm>
                    <a:off x="4144963" y="4629150"/>
                    <a:ext cx="141064" cy="923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ko-KR" altLang="ko-KR" sz="60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rPr>
                      <a:t> 100 </a:t>
                    </a:r>
                    <a:endPara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110" name="Rectangle 546"/>
                  <p:cNvSpPr>
                    <a:spLocks noChangeArrowheads="1"/>
                  </p:cNvSpPr>
                  <p:nvPr/>
                </p:nvSpPr>
                <p:spPr bwMode="auto">
                  <a:xfrm>
                    <a:off x="3922713" y="5057775"/>
                    <a:ext cx="141064" cy="923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ko-KR" altLang="ko-KR" sz="600" i="0" u="none" strike="noStrike" cap="none" normalizeH="0" baseline="0" smtClean="0">
                        <a:ln>
                          <a:noFill/>
                        </a:ln>
                        <a:solidFill>
                          <a:srgbClr val="FF7400"/>
                        </a:solidFill>
                        <a:effectLst/>
                        <a:latin typeface="Arial Narrow" panose="020B0606020202030204" pitchFamily="34" charset="0"/>
                      </a:rPr>
                      <a:t> 100 </a:t>
                    </a:r>
                    <a:endPara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anose="020B0606020202030204" pitchFamily="34" charset="0"/>
                    </a:endParaRPr>
                  </a:p>
                </p:txBody>
              </p:sp>
              <p:grpSp>
                <p:nvGrpSpPr>
                  <p:cNvPr id="171" name="Group 406"/>
                  <p:cNvGrpSpPr>
                    <a:grpSpLocks/>
                  </p:cNvGrpSpPr>
                  <p:nvPr/>
                </p:nvGrpSpPr>
                <p:grpSpPr bwMode="auto">
                  <a:xfrm>
                    <a:off x="1824038" y="1014413"/>
                    <a:ext cx="4978400" cy="4535488"/>
                    <a:chOff x="1149" y="639"/>
                    <a:chExt cx="3136" cy="2857"/>
                  </a:xfrm>
                </p:grpSpPr>
                <p:sp>
                  <p:nvSpPr>
                    <p:cNvPr id="172" name="Line 206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305" y="3378"/>
                      <a:ext cx="6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173" name="Line 207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2311" y="3377"/>
                      <a:ext cx="11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174" name="Line 208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2327" y="3375"/>
                      <a:ext cx="11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175" name="Line 209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1986" y="3336"/>
                      <a:ext cx="393" cy="22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176" name="Line 210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1933" y="3311"/>
                      <a:ext cx="5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177" name="Line 211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1933" y="3311"/>
                      <a:ext cx="5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178" name="Line 212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1996" y="3311"/>
                      <a:ext cx="132" cy="19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179" name="Line 213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2277" y="3341"/>
                      <a:ext cx="96" cy="16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180" name="Line 214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1785" y="2463"/>
                      <a:ext cx="235" cy="45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00FF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181" name="Line 215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1712" y="2437"/>
                      <a:ext cx="131" cy="29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00FF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182" name="Line 216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1707" y="2432"/>
                      <a:ext cx="136" cy="34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00FF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183" name="Line 217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1149" y="1664"/>
                      <a:ext cx="54" cy="16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184" name="Line 218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1843" y="2466"/>
                      <a:ext cx="177" cy="42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00FF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185" name="Line 219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2020" y="2508"/>
                      <a:ext cx="735" cy="164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186" name="Line 220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1938" y="3311"/>
                      <a:ext cx="190" cy="19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187" name="Line 221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2128" y="3330"/>
                      <a:ext cx="245" cy="27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188" name="Line 222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2373" y="3357"/>
                      <a:ext cx="6" cy="1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189" name="Line 223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2379" y="3358"/>
                      <a:ext cx="13" cy="1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190" name="Line 22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311" y="3377"/>
                      <a:ext cx="11" cy="1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191" name="Line 225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311" y="3378"/>
                      <a:ext cx="5" cy="1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192" name="Line 22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16" y="3378"/>
                      <a:ext cx="0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193" name="Line 22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316" y="3377"/>
                      <a:ext cx="6" cy="1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194" name="Line 22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22" y="3377"/>
                      <a:ext cx="0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195" name="Line 22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22" y="3377"/>
                      <a:ext cx="0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196" name="Line 230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322" y="3377"/>
                      <a:ext cx="0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197" name="Line 231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322" y="3376"/>
                      <a:ext cx="11" cy="1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198" name="Line 232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270" y="3376"/>
                      <a:ext cx="63" cy="17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199" name="Line 23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333" y="3375"/>
                      <a:ext cx="5" cy="1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00" name="Line 23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338" y="3374"/>
                      <a:ext cx="11" cy="1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01" name="Line 235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344" y="3374"/>
                      <a:ext cx="5" cy="2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02" name="Line 236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349" y="3372"/>
                      <a:ext cx="10" cy="2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03" name="Line 23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359" y="3368"/>
                      <a:ext cx="27" cy="4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04" name="Line 238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334" y="3403"/>
                      <a:ext cx="30" cy="13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05" name="Line 23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332" y="3421"/>
                      <a:ext cx="14" cy="7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06" name="Line 240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346" y="3415"/>
                      <a:ext cx="9" cy="6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07" name="Line 241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335" y="3428"/>
                      <a:ext cx="12" cy="9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08" name="Line 24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44" y="3432"/>
                      <a:ext cx="0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09" name="Line 24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337" y="3436"/>
                      <a:ext cx="3" cy="4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10" name="Line 24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340" y="3432"/>
                      <a:ext cx="4" cy="4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11" name="Line 24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44" y="3432"/>
                      <a:ext cx="0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12" name="Line 24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44" y="3432"/>
                      <a:ext cx="0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13" name="Line 24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44" y="3432"/>
                      <a:ext cx="0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14" name="Line 24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44" y="3432"/>
                      <a:ext cx="0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15" name="Line 24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344" y="3428"/>
                      <a:ext cx="3" cy="4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16" name="Line 25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47" y="3428"/>
                      <a:ext cx="0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17" name="Line 251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337" y="3441"/>
                      <a:ext cx="2" cy="5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18" name="Line 252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339" y="3437"/>
                      <a:ext cx="3" cy="4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19" name="Line 25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342" y="3433"/>
                      <a:ext cx="3" cy="4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20" name="Line 25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345" y="3428"/>
                      <a:ext cx="2" cy="5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21" name="Line 25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47" y="3428"/>
                      <a:ext cx="0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22" name="Line 256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342" y="3433"/>
                      <a:ext cx="3" cy="9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23" name="Line 25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345" y="3428"/>
                      <a:ext cx="2" cy="5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24" name="Line 25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47" y="3428"/>
                      <a:ext cx="0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25" name="Line 25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45" y="3438"/>
                      <a:ext cx="0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26" name="Line 26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45" y="3438"/>
                      <a:ext cx="0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27" name="Line 26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45" y="3438"/>
                      <a:ext cx="0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28" name="Line 262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345" y="3433"/>
                      <a:ext cx="1" cy="5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29" name="Line 26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346" y="3428"/>
                      <a:ext cx="1" cy="5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30" name="Line 26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47" y="3428"/>
                      <a:ext cx="0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31" name="Line 26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47" y="3428"/>
                      <a:ext cx="0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32" name="Line 26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47" y="3428"/>
                      <a:ext cx="0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33" name="Line 26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347" y="3415"/>
                      <a:ext cx="8" cy="13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34" name="Line 26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55" y="3415"/>
                      <a:ext cx="0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35" name="Line 26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55" y="3415"/>
                      <a:ext cx="0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36" name="Line 270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355" y="3407"/>
                      <a:ext cx="6" cy="8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37" name="Line 271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361" y="3403"/>
                      <a:ext cx="3" cy="4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38" name="Line 272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364" y="3378"/>
                      <a:ext cx="19" cy="25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39" name="Line 27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391" y="3433"/>
                      <a:ext cx="1" cy="25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40" name="Line 27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93" y="3443"/>
                      <a:ext cx="0" cy="5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41" name="Line 27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92" y="3433"/>
                      <a:ext cx="1" cy="1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42" name="Line 27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94" y="3443"/>
                      <a:ext cx="5" cy="34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43" name="Line 27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93" y="3438"/>
                      <a:ext cx="1" cy="5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44" name="Line 27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93" y="3438"/>
                      <a:ext cx="5" cy="19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45" name="Line 27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92" y="3433"/>
                      <a:ext cx="1" cy="5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46" name="Line 28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411" y="3486"/>
                      <a:ext cx="2" cy="5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47" name="Line 28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401" y="3457"/>
                      <a:ext cx="10" cy="29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48" name="Line 28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92" y="3433"/>
                      <a:ext cx="9" cy="24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49" name="Line 28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92" y="3433"/>
                      <a:ext cx="0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50" name="Line 28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92" y="3433"/>
                      <a:ext cx="0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51" name="Line 2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92" y="3433"/>
                      <a:ext cx="0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52" name="Line 28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84" y="3383"/>
                      <a:ext cx="8" cy="5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53" name="Line 28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83" y="3378"/>
                      <a:ext cx="1" cy="5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54" name="Line 288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383" y="3373"/>
                      <a:ext cx="2" cy="5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55" name="Line 28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407" y="3413"/>
                      <a:ext cx="2" cy="4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56" name="Line 29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405" y="3409"/>
                      <a:ext cx="2" cy="4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57" name="Line 29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85" y="3373"/>
                      <a:ext cx="20" cy="36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58" name="Line 29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85" y="3373"/>
                      <a:ext cx="0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59" name="Line 29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419" y="3421"/>
                      <a:ext cx="6" cy="8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60" name="Line 29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85" y="3373"/>
                      <a:ext cx="34" cy="48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61" name="Line 295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385" y="3368"/>
                      <a:ext cx="1" cy="5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62" name="Line 29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86" y="3368"/>
                      <a:ext cx="0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63" name="Line 29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386" y="3364"/>
                      <a:ext cx="3" cy="4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64" name="Line 298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389" y="3359"/>
                      <a:ext cx="3" cy="5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65" name="Line 29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392" y="3355"/>
                      <a:ext cx="3" cy="4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66" name="Line 30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508" y="3477"/>
                      <a:ext cx="17" cy="19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67" name="Line 30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477" y="3443"/>
                      <a:ext cx="31" cy="34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68" name="Line 30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406" y="3366"/>
                      <a:ext cx="71" cy="77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69" name="Line 3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95" y="3355"/>
                      <a:ext cx="11" cy="11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70" name="Line 30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395" y="3340"/>
                      <a:ext cx="8" cy="15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71" name="Line 305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403" y="3212"/>
                      <a:ext cx="72" cy="128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72" name="Line 306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475" y="3134"/>
                      <a:ext cx="41" cy="78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74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73" name="Line 30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516" y="2672"/>
                      <a:ext cx="239" cy="462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74" name="Line 308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755" y="2649"/>
                      <a:ext cx="13" cy="23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75" name="Line 30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716" y="3051"/>
                      <a:ext cx="57" cy="33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00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76" name="Line 31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789" y="3086"/>
                      <a:ext cx="15" cy="7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00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77" name="Line 31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789" y="3086"/>
                      <a:ext cx="0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00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78" name="Line 31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721" y="3053"/>
                      <a:ext cx="68" cy="33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00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79" name="Line 31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716" y="3051"/>
                      <a:ext cx="5" cy="2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00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80" name="Line 31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711" y="3048"/>
                      <a:ext cx="5" cy="3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00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81" name="Line 3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770" y="3066"/>
                      <a:ext cx="6" cy="3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00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82" name="Line 31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770" y="3066"/>
                      <a:ext cx="21" cy="6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00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83" name="Line 31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728" y="3053"/>
                      <a:ext cx="42" cy="13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00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84" name="Line 31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728" y="3053"/>
                      <a:ext cx="0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00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85" name="Line 31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711" y="3048"/>
                      <a:ext cx="17" cy="5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00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86" name="Line 32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663" y="3030"/>
                      <a:ext cx="48" cy="18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00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87" name="Line 3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91" y="3001"/>
                      <a:ext cx="72" cy="29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00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88" name="Line 32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995" y="2749"/>
                      <a:ext cx="596" cy="252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FF00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89" name="Line 32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68" y="2649"/>
                      <a:ext cx="227" cy="10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90" name="Line 32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768" y="2598"/>
                      <a:ext cx="14" cy="51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91" name="Line 32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043" y="2555"/>
                      <a:ext cx="11" cy="1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73880A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92" name="Line 32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043" y="2555"/>
                      <a:ext cx="0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73880A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93" name="Line 32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037" y="2555"/>
                      <a:ext cx="6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73880A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94" name="Line 32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032" y="2554"/>
                      <a:ext cx="5" cy="1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73880A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95" name="Line 32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028" y="2554"/>
                      <a:ext cx="4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73880A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96" name="Line 33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026" y="2553"/>
                      <a:ext cx="2" cy="1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73880A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97" name="Line 3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40" y="2480"/>
                      <a:ext cx="886" cy="73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98" name="Line 332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201" y="2448"/>
                      <a:ext cx="73" cy="4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299" name="Line 33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201" y="2447"/>
                      <a:ext cx="46" cy="5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00" name="Line 3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909" y="2232"/>
                      <a:ext cx="0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8C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01" name="Line 33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909" y="2232"/>
                      <a:ext cx="0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8C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02" name="Line 33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909" y="2232"/>
                      <a:ext cx="0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8C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03" name="Line 33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909" y="2232"/>
                      <a:ext cx="0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8C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04" name="Line 33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909" y="2232"/>
                      <a:ext cx="0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8C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05" name="Line 339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894" y="2232"/>
                      <a:ext cx="15" cy="3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8C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06" name="Line 340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894" y="2219"/>
                      <a:ext cx="45" cy="16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8C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07" name="Line 34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384" y="2235"/>
                      <a:ext cx="510" cy="135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8C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08" name="Line 342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645" y="1951"/>
                      <a:ext cx="640" cy="301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8C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09" name="Line 34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384" y="2252"/>
                      <a:ext cx="261" cy="118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8C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10" name="Line 344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360" y="2370"/>
                      <a:ext cx="24" cy="8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8C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11" name="Line 34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727" y="2131"/>
                      <a:ext cx="0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8C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12" name="Line 346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722" y="2131"/>
                      <a:ext cx="5" cy="2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8C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13" name="Line 34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706" y="2133"/>
                      <a:ext cx="16" cy="1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8C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14" name="Line 34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733" y="2122"/>
                      <a:ext cx="0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8C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15" name="Line 349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733" y="2119"/>
                      <a:ext cx="4" cy="3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8C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16" name="Line 350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716" y="2122"/>
                      <a:ext cx="17" cy="13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8C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17" name="Line 35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706" y="2135"/>
                      <a:ext cx="10" cy="8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8C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18" name="Line 352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360" y="2143"/>
                      <a:ext cx="346" cy="235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8C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19" name="Line 35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239" y="2378"/>
                      <a:ext cx="121" cy="54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8C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20" name="Line 354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601" y="2057"/>
                      <a:ext cx="16" cy="16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8C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21" name="Line 35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450" y="2073"/>
                      <a:ext cx="151" cy="148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8C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22" name="Line 356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239" y="2221"/>
                      <a:ext cx="211" cy="211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8C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23" name="Line 35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201" y="2432"/>
                      <a:ext cx="38" cy="2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24" name="Line 35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201" y="2452"/>
                      <a:ext cx="0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25" name="Line 359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140" y="2452"/>
                      <a:ext cx="61" cy="28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26" name="Line 360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919" y="2480"/>
                      <a:ext cx="221" cy="71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27" name="Line 36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782" y="2551"/>
                      <a:ext cx="137" cy="47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28" name="Line 36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78" y="2586"/>
                      <a:ext cx="4" cy="12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29" name="Line 36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04" y="1909"/>
                      <a:ext cx="0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973BFF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30" name="Line 364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095" y="1909"/>
                      <a:ext cx="9" cy="13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973BFF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31" name="Line 36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02" y="1908"/>
                      <a:ext cx="0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973BFF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32" name="Line 36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02" y="1908"/>
                      <a:ext cx="0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973BFF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33" name="Line 36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100" y="1908"/>
                      <a:ext cx="2" cy="5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973BFF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34" name="Line 368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097" y="1913"/>
                      <a:ext cx="3" cy="4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973BFF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35" name="Line 369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095" y="1917"/>
                      <a:ext cx="2" cy="5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973BFF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36" name="Line 370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061" y="1922"/>
                      <a:ext cx="34" cy="54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973BFF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37" name="Line 37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014" y="1976"/>
                      <a:ext cx="47" cy="78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973BFF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38" name="Line 372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014" y="1912"/>
                      <a:ext cx="52" cy="142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973BFF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39" name="Line 37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998" y="2054"/>
                      <a:ext cx="16" cy="3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973BFF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40" name="Line 374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044" y="1882"/>
                      <a:ext cx="0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973BFF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41" name="Line 37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041" y="1882"/>
                      <a:ext cx="3" cy="1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973BFF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42" name="Line 376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040" y="1892"/>
                      <a:ext cx="1" cy="5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973BFF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43" name="Line 37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039" y="1897"/>
                      <a:ext cx="1" cy="5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973BFF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44" name="Line 378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998" y="1902"/>
                      <a:ext cx="41" cy="182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973BFF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45" name="Line 379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778" y="2084"/>
                      <a:ext cx="220" cy="502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46" name="Line 38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581" y="2315"/>
                      <a:ext cx="197" cy="271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47" name="Line 38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556" y="1237"/>
                      <a:ext cx="0" cy="14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FFFF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48" name="Line 382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554" y="1251"/>
                      <a:ext cx="2" cy="32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FFFF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49" name="Line 38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543" y="1283"/>
                      <a:ext cx="11" cy="444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FFFF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50" name="Line 384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542" y="1727"/>
                      <a:ext cx="1" cy="19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FFFF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51" name="Line 385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2376" y="639"/>
                      <a:ext cx="1" cy="5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FFFF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52" name="Line 386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2377" y="644"/>
                      <a:ext cx="3" cy="32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FFFF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53" name="Line 387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2380" y="676"/>
                      <a:ext cx="5" cy="32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FFFF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54" name="Line 388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2385" y="708"/>
                      <a:ext cx="130" cy="846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FFFF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55" name="Line 389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2515" y="1554"/>
                      <a:ext cx="27" cy="192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FFFF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56" name="Line 390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2542" y="1746"/>
                      <a:ext cx="6" cy="109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FFFF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57" name="Line 391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2548" y="1855"/>
                      <a:ext cx="33" cy="46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58" name="Line 39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259" y="2009"/>
                      <a:ext cx="322" cy="306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59" name="Line 393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1380" y="856"/>
                      <a:ext cx="16" cy="47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00FF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60" name="Line 394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1396" y="903"/>
                      <a:ext cx="14" cy="39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00FF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61" name="Line 395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1410" y="942"/>
                      <a:ext cx="33" cy="96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00FF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62" name="Line 396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416" y="986"/>
                      <a:ext cx="0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00FF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63" name="Line 397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1400" y="957"/>
                      <a:ext cx="16" cy="29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00FF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64" name="Line 398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1416" y="986"/>
                      <a:ext cx="9" cy="19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00FF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65" name="Line 39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02" y="968"/>
                      <a:ext cx="0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00FF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66" name="Line 400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1402" y="968"/>
                      <a:ext cx="23" cy="37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00FF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67" name="Line 401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1425" y="1005"/>
                      <a:ext cx="18" cy="33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00FF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68" name="Line 402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1443" y="1038"/>
                      <a:ext cx="6" cy="12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00FF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69" name="Line 403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1362" y="950"/>
                      <a:ext cx="3" cy="4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00FF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70" name="Line 4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365" y="954"/>
                      <a:ext cx="0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00FF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  <p:sp>
                  <p:nvSpPr>
                    <p:cNvPr id="371" name="Line 405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365" y="954"/>
                      <a:ext cx="1" cy="0"/>
                    </a:xfrm>
                    <a:prstGeom prst="line">
                      <a:avLst/>
                    </a:prstGeom>
                    <a:noFill/>
                    <a:ln w="4763" cap="sq">
                      <a:solidFill>
                        <a:srgbClr val="0000FF"/>
                      </a:solidFill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ko-KR" altLang="en-US" sz="600">
                        <a:latin typeface="Arial Narrow" panose="020B0606020202030204" pitchFamily="34" charset="0"/>
                      </a:endParaRPr>
                    </a:p>
                  </p:txBody>
                </p:sp>
              </p:grpSp>
              <p:sp>
                <p:nvSpPr>
                  <p:cNvPr id="372" name="Rectangle 634"/>
                  <p:cNvSpPr>
                    <a:spLocks noChangeArrowheads="1"/>
                  </p:cNvSpPr>
                  <p:nvPr/>
                </p:nvSpPr>
                <p:spPr bwMode="auto">
                  <a:xfrm>
                    <a:off x="3735388" y="4035425"/>
                    <a:ext cx="171522" cy="923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ko-KR" altLang="ko-KR" sz="60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ansserif" charset="0"/>
                      </a:rPr>
                      <a:t> 100 </a:t>
                    </a:r>
                    <a:endPara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</a:endParaRPr>
                  </a:p>
                </p:txBody>
              </p:sp>
              <p:sp>
                <p:nvSpPr>
                  <p:cNvPr id="373" name="Rectangle 635"/>
                  <p:cNvSpPr>
                    <a:spLocks noChangeArrowheads="1"/>
                  </p:cNvSpPr>
                  <p:nvPr/>
                </p:nvSpPr>
                <p:spPr bwMode="auto">
                  <a:xfrm>
                    <a:off x="3013075" y="3873500"/>
                    <a:ext cx="171522" cy="923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ko-KR" altLang="ko-KR" sz="60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Sansserif" charset="0"/>
                      </a:rPr>
                      <a:t> 100 </a:t>
                    </a:r>
                    <a:endParaRPr kumimoji="0" lang="ko-KR" altLang="ko-KR" sz="6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</a:endParaRPr>
                  </a:p>
                </p:txBody>
              </p:sp>
              <p:sp>
                <p:nvSpPr>
                  <p:cNvPr id="374" name="Line 5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037013" y="560388"/>
                    <a:ext cx="234950" cy="218122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375" name="Line 46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921125" y="1163638"/>
                    <a:ext cx="71438" cy="1303338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376" name="Line 47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4046538" y="1711325"/>
                    <a:ext cx="7938" cy="325438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377" name="Line 40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673475" y="1484790"/>
                    <a:ext cx="371475" cy="145256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378" name="Line 41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749675" y="956153"/>
                    <a:ext cx="36513" cy="160338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379" name="Line 42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759200" y="960915"/>
                    <a:ext cx="19050" cy="10477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380" name="Line 43"/>
                  <p:cNvSpPr>
                    <a:spLocks noChangeShapeType="1"/>
                  </p:cNvSpPr>
                  <p:nvPr/>
                </p:nvSpPr>
                <p:spPr bwMode="auto">
                  <a:xfrm>
                    <a:off x="3771900" y="1006953"/>
                    <a:ext cx="0" cy="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381" name="Line 44"/>
                  <p:cNvSpPr>
                    <a:spLocks noChangeShapeType="1"/>
                  </p:cNvSpPr>
                  <p:nvPr/>
                </p:nvSpPr>
                <p:spPr bwMode="auto">
                  <a:xfrm>
                    <a:off x="3771900" y="1006953"/>
                    <a:ext cx="0" cy="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382" name="Line 45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770313" y="991078"/>
                    <a:ext cx="3175" cy="2381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383" name="Line 46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921125" y="1156178"/>
                    <a:ext cx="71438" cy="1303338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384" name="Line 47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4046538" y="1703865"/>
                    <a:ext cx="7938" cy="325438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385" name="Line 4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057650" y="1857853"/>
                    <a:ext cx="0" cy="12065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386" name="Line 4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057650" y="1940403"/>
                    <a:ext cx="1588" cy="1587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387" name="Line 5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057650" y="1932465"/>
                    <a:ext cx="3175" cy="2381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388" name="Line 5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037013" y="552928"/>
                    <a:ext cx="234950" cy="218122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389" name="Line 9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154613" y="3692525"/>
                    <a:ext cx="1576388" cy="192088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390" name="Line 9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154613" y="3817938"/>
                    <a:ext cx="712788" cy="6667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391" name="Line 9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197475" y="3829050"/>
                    <a:ext cx="862013" cy="5715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392" name="Line 9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197475" y="3857625"/>
                    <a:ext cx="739775" cy="2857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393" name="Line 10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6391275" y="4052888"/>
                    <a:ext cx="39688" cy="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73880A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394" name="Line 101"/>
                  <p:cNvSpPr>
                    <a:spLocks noChangeShapeType="1"/>
                  </p:cNvSpPr>
                  <p:nvPr/>
                </p:nvSpPr>
                <p:spPr bwMode="auto">
                  <a:xfrm>
                    <a:off x="6394450" y="4054475"/>
                    <a:ext cx="26988" cy="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73880A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395" name="Line 102"/>
                  <p:cNvSpPr>
                    <a:spLocks noChangeShapeType="1"/>
                  </p:cNvSpPr>
                  <p:nvPr/>
                </p:nvSpPr>
                <p:spPr bwMode="auto">
                  <a:xfrm>
                    <a:off x="6408738" y="4056063"/>
                    <a:ext cx="25400" cy="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73880A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396" name="Line 103"/>
                  <p:cNvSpPr>
                    <a:spLocks noChangeShapeType="1"/>
                  </p:cNvSpPr>
                  <p:nvPr/>
                </p:nvSpPr>
                <p:spPr bwMode="auto">
                  <a:xfrm>
                    <a:off x="6418263" y="4056063"/>
                    <a:ext cx="42863" cy="317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73880A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397" name="Line 104"/>
                  <p:cNvSpPr>
                    <a:spLocks noChangeShapeType="1"/>
                  </p:cNvSpPr>
                  <p:nvPr/>
                </p:nvSpPr>
                <p:spPr bwMode="auto">
                  <a:xfrm>
                    <a:off x="6435725" y="4057650"/>
                    <a:ext cx="33338" cy="317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73880A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398" name="Line 105"/>
                  <p:cNvSpPr>
                    <a:spLocks noChangeShapeType="1"/>
                  </p:cNvSpPr>
                  <p:nvPr/>
                </p:nvSpPr>
                <p:spPr bwMode="auto">
                  <a:xfrm>
                    <a:off x="6435725" y="4057650"/>
                    <a:ext cx="50800" cy="635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73880A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399" name="Line 106"/>
                  <p:cNvSpPr>
                    <a:spLocks noChangeShapeType="1"/>
                  </p:cNvSpPr>
                  <p:nvPr/>
                </p:nvSpPr>
                <p:spPr bwMode="auto">
                  <a:xfrm>
                    <a:off x="6418263" y="4056063"/>
                    <a:ext cx="42863" cy="635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73880A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00" name="Line 107"/>
                  <p:cNvSpPr>
                    <a:spLocks noChangeShapeType="1"/>
                  </p:cNvSpPr>
                  <p:nvPr/>
                </p:nvSpPr>
                <p:spPr bwMode="auto">
                  <a:xfrm>
                    <a:off x="6400800" y="4054475"/>
                    <a:ext cx="58738" cy="1111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73880A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01" name="Line 7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472113" y="3261519"/>
                    <a:ext cx="242888" cy="26670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8C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02" name="Line 7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737226" y="3244056"/>
                    <a:ext cx="23813" cy="2381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8C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03" name="Line 7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737226" y="3256756"/>
                    <a:ext cx="12700" cy="1111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8C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04" name="Line 7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711826" y="3261519"/>
                    <a:ext cx="34925" cy="3175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8C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05" name="Line 7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894388" y="3375819"/>
                    <a:ext cx="19050" cy="1587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8C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06" name="Line 7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927726" y="3361531"/>
                    <a:ext cx="6350" cy="476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8C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07" name="Line 7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927726" y="3340894"/>
                    <a:ext cx="33338" cy="2540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8C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08" name="Line 78"/>
                  <p:cNvSpPr>
                    <a:spLocks noChangeShapeType="1"/>
                  </p:cNvSpPr>
                  <p:nvPr/>
                </p:nvSpPr>
                <p:spPr bwMode="auto">
                  <a:xfrm>
                    <a:off x="5921376" y="3371056"/>
                    <a:ext cx="0" cy="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8C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09" name="Line 79"/>
                  <p:cNvSpPr>
                    <a:spLocks noChangeShapeType="1"/>
                  </p:cNvSpPr>
                  <p:nvPr/>
                </p:nvSpPr>
                <p:spPr bwMode="auto">
                  <a:xfrm>
                    <a:off x="5921376" y="3371056"/>
                    <a:ext cx="0" cy="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8C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10" name="Line 8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903913" y="3383756"/>
                    <a:ext cx="7938" cy="476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8C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11" name="Line 8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911851" y="3367881"/>
                    <a:ext cx="28575" cy="1746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8C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12" name="Line 8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911851" y="3375819"/>
                    <a:ext cx="14288" cy="952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8C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13" name="Line 8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911851" y="3380581"/>
                    <a:ext cx="7938" cy="476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8C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14" name="Line 8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6797676" y="3036094"/>
                    <a:ext cx="130175" cy="6350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8C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15" name="Line 8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6797676" y="3066256"/>
                    <a:ext cx="76200" cy="33338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8C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16" name="Line 8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781676" y="3312319"/>
                    <a:ext cx="633413" cy="26511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8C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17" name="Line 8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6248401" y="3518694"/>
                    <a:ext cx="15875" cy="635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8C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18" name="Line 8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6248401" y="3521869"/>
                    <a:ext cx="7938" cy="317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8C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19" name="Line 89"/>
                  <p:cNvSpPr>
                    <a:spLocks noChangeShapeType="1"/>
                  </p:cNvSpPr>
                  <p:nvPr/>
                </p:nvSpPr>
                <p:spPr bwMode="auto">
                  <a:xfrm>
                    <a:off x="6200776" y="3545681"/>
                    <a:ext cx="0" cy="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8C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20" name="Line 90"/>
                  <p:cNvSpPr>
                    <a:spLocks noChangeShapeType="1"/>
                  </p:cNvSpPr>
                  <p:nvPr/>
                </p:nvSpPr>
                <p:spPr bwMode="auto">
                  <a:xfrm>
                    <a:off x="6200776" y="3545681"/>
                    <a:ext cx="0" cy="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8C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21" name="Line 9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6200776" y="3544094"/>
                    <a:ext cx="7938" cy="1588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8C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22" name="Line 9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6200776" y="3544094"/>
                    <a:ext cx="7938" cy="1588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8C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23" name="Line 9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6200776" y="3544094"/>
                    <a:ext cx="7938" cy="1588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8C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24" name="Line 9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6200776" y="3537744"/>
                    <a:ext cx="41275" cy="7938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8C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25" name="Line 9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6200776" y="3542506"/>
                    <a:ext cx="25400" cy="317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8C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26" name="Line 9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149851" y="3694906"/>
                    <a:ext cx="1576388" cy="192088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27" name="Line 9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149851" y="3820319"/>
                    <a:ext cx="712788" cy="6667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28" name="Line 9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192713" y="3831431"/>
                    <a:ext cx="862013" cy="5715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29" name="Line 9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192713" y="3860006"/>
                    <a:ext cx="739775" cy="2857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30" name="Line 5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821461" y="2992438"/>
                    <a:ext cx="4763" cy="3175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973B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31" name="Line 5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824636" y="2992438"/>
                    <a:ext cx="3175" cy="1587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973B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32" name="Line 5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829398" y="2984501"/>
                    <a:ext cx="0" cy="7938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973B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33" name="Line 5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829398" y="2984501"/>
                    <a:ext cx="1588" cy="7938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973B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34" name="Line 56"/>
                  <p:cNvSpPr>
                    <a:spLocks noChangeShapeType="1"/>
                  </p:cNvSpPr>
                  <p:nvPr/>
                </p:nvSpPr>
                <p:spPr bwMode="auto">
                  <a:xfrm>
                    <a:off x="4829398" y="2992438"/>
                    <a:ext cx="0" cy="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973B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35" name="Line 5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823048" y="2963863"/>
                    <a:ext cx="15875" cy="52388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973B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36" name="Line 5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864323" y="2678113"/>
                    <a:ext cx="125413" cy="36195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973B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37" name="Line 5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864323" y="2552701"/>
                    <a:ext cx="187325" cy="48736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973B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38" name="Line 6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856386" y="2438401"/>
                    <a:ext cx="295275" cy="70326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973B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39" name="Line 61"/>
                  <p:cNvSpPr>
                    <a:spLocks noChangeShapeType="1"/>
                  </p:cNvSpPr>
                  <p:nvPr/>
                </p:nvSpPr>
                <p:spPr bwMode="auto">
                  <a:xfrm>
                    <a:off x="4913536" y="3048001"/>
                    <a:ext cx="0" cy="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973B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40" name="Line 6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921473" y="3005138"/>
                    <a:ext cx="14288" cy="2857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973B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41" name="Line 6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921473" y="3027363"/>
                    <a:ext cx="4763" cy="635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973B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42" name="Line 64"/>
                  <p:cNvSpPr>
                    <a:spLocks noChangeShapeType="1"/>
                  </p:cNvSpPr>
                  <p:nvPr/>
                </p:nvSpPr>
                <p:spPr bwMode="auto">
                  <a:xfrm>
                    <a:off x="4921473" y="3033713"/>
                    <a:ext cx="0" cy="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973B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43" name="Line 65"/>
                  <p:cNvSpPr>
                    <a:spLocks noChangeShapeType="1"/>
                  </p:cNvSpPr>
                  <p:nvPr/>
                </p:nvSpPr>
                <p:spPr bwMode="auto">
                  <a:xfrm>
                    <a:off x="4921473" y="3033713"/>
                    <a:ext cx="0" cy="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973B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44" name="Line 66"/>
                  <p:cNvSpPr>
                    <a:spLocks noChangeShapeType="1"/>
                  </p:cNvSpPr>
                  <p:nvPr/>
                </p:nvSpPr>
                <p:spPr bwMode="auto">
                  <a:xfrm>
                    <a:off x="4918298" y="3041651"/>
                    <a:ext cx="0" cy="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973B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45" name="Line 6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924648" y="3016251"/>
                    <a:ext cx="14288" cy="1905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973B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46" name="Line 68"/>
                  <p:cNvSpPr>
                    <a:spLocks noChangeShapeType="1"/>
                  </p:cNvSpPr>
                  <p:nvPr/>
                </p:nvSpPr>
                <p:spPr bwMode="auto">
                  <a:xfrm>
                    <a:off x="4924648" y="3035301"/>
                    <a:ext cx="0" cy="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973B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47" name="Line 6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924648" y="3028951"/>
                    <a:ext cx="4763" cy="635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973B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48" name="Line 7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739036" y="3246438"/>
                    <a:ext cx="23813" cy="2381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8C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49" name="Line 7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739036" y="3259138"/>
                    <a:ext cx="12700" cy="1111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8C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50" name="Line 7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713636" y="3263901"/>
                    <a:ext cx="34925" cy="3175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8C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51" name="Line 7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896198" y="3378201"/>
                    <a:ext cx="19050" cy="1587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8C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52" name="Line 7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929536" y="3363913"/>
                    <a:ext cx="6350" cy="476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8C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53" name="Line 7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929536" y="3343276"/>
                    <a:ext cx="33338" cy="2540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8C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54" name="Line 78"/>
                  <p:cNvSpPr>
                    <a:spLocks noChangeShapeType="1"/>
                  </p:cNvSpPr>
                  <p:nvPr/>
                </p:nvSpPr>
                <p:spPr bwMode="auto">
                  <a:xfrm>
                    <a:off x="5923186" y="3373438"/>
                    <a:ext cx="0" cy="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8C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55" name="Line 79"/>
                  <p:cNvSpPr>
                    <a:spLocks noChangeShapeType="1"/>
                  </p:cNvSpPr>
                  <p:nvPr/>
                </p:nvSpPr>
                <p:spPr bwMode="auto">
                  <a:xfrm>
                    <a:off x="5923186" y="3373438"/>
                    <a:ext cx="0" cy="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8C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56" name="Line 8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905723" y="3386138"/>
                    <a:ext cx="7938" cy="476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8C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57" name="Line 8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913661" y="3370263"/>
                    <a:ext cx="28575" cy="1746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8C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58" name="Line 8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913661" y="3378201"/>
                    <a:ext cx="14288" cy="952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8C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59" name="Line 8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913661" y="3382963"/>
                    <a:ext cx="7938" cy="476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8C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60" name="Line 8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1800225" y="1819753"/>
                    <a:ext cx="74613" cy="2857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61" name="Line 9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1746250" y="1794353"/>
                    <a:ext cx="101600" cy="4127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62" name="Line 10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1809750" y="1818165"/>
                    <a:ext cx="30163" cy="14288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63" name="Line 11"/>
                  <p:cNvSpPr>
                    <a:spLocks noChangeShapeType="1"/>
                  </p:cNvSpPr>
                  <p:nvPr/>
                </p:nvSpPr>
                <p:spPr bwMode="auto">
                  <a:xfrm>
                    <a:off x="1779588" y="1800703"/>
                    <a:ext cx="0" cy="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64" name="Line 12"/>
                  <p:cNvSpPr>
                    <a:spLocks noChangeShapeType="1"/>
                  </p:cNvSpPr>
                  <p:nvPr/>
                </p:nvSpPr>
                <p:spPr bwMode="auto">
                  <a:xfrm>
                    <a:off x="1773238" y="1797528"/>
                    <a:ext cx="0" cy="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65" name="Line 13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1765300" y="1794353"/>
                    <a:ext cx="7938" cy="317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66" name="Line 14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109788" y="1894365"/>
                    <a:ext cx="47625" cy="2857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67" name="Line 15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065338" y="1864203"/>
                    <a:ext cx="28575" cy="1746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68" name="Line 16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1941513" y="1781653"/>
                    <a:ext cx="152400" cy="10001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69" name="Line 17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1719263" y="1611790"/>
                    <a:ext cx="465138" cy="32702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70" name="Line 18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089150" y="1861028"/>
                    <a:ext cx="158750" cy="11906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71" name="Line 19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1784350" y="1433990"/>
                    <a:ext cx="166688" cy="13176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72" name="Line 20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1657350" y="1318103"/>
                    <a:ext cx="293688" cy="24765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73" name="Line 21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181225" y="1684815"/>
                    <a:ext cx="287338" cy="25717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74" name="Line 22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097088" y="1456215"/>
                    <a:ext cx="95250" cy="8890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75" name="Line 23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1808163" y="1156178"/>
                    <a:ext cx="374650" cy="37782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76" name="Line 24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157413" y="1505428"/>
                    <a:ext cx="9525" cy="1111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77" name="Line 25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127250" y="1470503"/>
                    <a:ext cx="39688" cy="46038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78" name="Line 26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138363" y="1480028"/>
                    <a:ext cx="23813" cy="3016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79" name="Line 27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143125" y="1486378"/>
                    <a:ext cx="19050" cy="2381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80" name="Line 28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141538" y="1480028"/>
                    <a:ext cx="26988" cy="3651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81" name="Line 29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212975" y="1519715"/>
                    <a:ext cx="12700" cy="1905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82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2225675" y="1538765"/>
                    <a:ext cx="0" cy="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83" name="Line 31"/>
                  <p:cNvSpPr>
                    <a:spLocks noChangeShapeType="1"/>
                  </p:cNvSpPr>
                  <p:nvPr/>
                </p:nvSpPr>
                <p:spPr bwMode="auto">
                  <a:xfrm>
                    <a:off x="2225675" y="1538765"/>
                    <a:ext cx="0" cy="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84" name="Line 32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206625" y="1491140"/>
                    <a:ext cx="15875" cy="3016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85" name="Line 33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209800" y="1494315"/>
                    <a:ext cx="12700" cy="26988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86" name="Line 34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220913" y="1511778"/>
                    <a:ext cx="26988" cy="5556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87" name="Line 35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192338" y="1441928"/>
                    <a:ext cx="55563" cy="12541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88" name="Line 36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174875" y="1330803"/>
                    <a:ext cx="41275" cy="10477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89" name="Line 37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170113" y="1300640"/>
                    <a:ext cx="20638" cy="6032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90" name="Line 38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136775" y="1195865"/>
                    <a:ext cx="53975" cy="16510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91" name="Line 39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187575" y="1319690"/>
                    <a:ext cx="50800" cy="17780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0000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92" name="Line 124"/>
                  <p:cNvSpPr>
                    <a:spLocks noChangeShapeType="1"/>
                  </p:cNvSpPr>
                  <p:nvPr/>
                </p:nvSpPr>
                <p:spPr bwMode="auto">
                  <a:xfrm>
                    <a:off x="3992564" y="4975226"/>
                    <a:ext cx="250825" cy="19367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93" name="Line 125"/>
                  <p:cNvSpPr>
                    <a:spLocks noChangeShapeType="1"/>
                  </p:cNvSpPr>
                  <p:nvPr/>
                </p:nvSpPr>
                <p:spPr bwMode="auto">
                  <a:xfrm>
                    <a:off x="3927477" y="5099051"/>
                    <a:ext cx="306388" cy="25241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94" name="Line 126"/>
                  <p:cNvSpPr>
                    <a:spLocks noChangeShapeType="1"/>
                  </p:cNvSpPr>
                  <p:nvPr/>
                </p:nvSpPr>
                <p:spPr bwMode="auto">
                  <a:xfrm>
                    <a:off x="3813177" y="5302251"/>
                    <a:ext cx="138113" cy="12065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95" name="Line 127"/>
                  <p:cNvSpPr>
                    <a:spLocks noChangeShapeType="1"/>
                  </p:cNvSpPr>
                  <p:nvPr/>
                </p:nvSpPr>
                <p:spPr bwMode="auto">
                  <a:xfrm>
                    <a:off x="3817939" y="5343526"/>
                    <a:ext cx="77788" cy="7302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96" name="Line 128"/>
                  <p:cNvSpPr>
                    <a:spLocks noChangeShapeType="1"/>
                  </p:cNvSpPr>
                  <p:nvPr/>
                </p:nvSpPr>
                <p:spPr bwMode="auto">
                  <a:xfrm>
                    <a:off x="3930652" y="5465764"/>
                    <a:ext cx="100013" cy="96838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97" name="Line 129"/>
                  <p:cNvSpPr>
                    <a:spLocks noChangeShapeType="1"/>
                  </p:cNvSpPr>
                  <p:nvPr/>
                </p:nvSpPr>
                <p:spPr bwMode="auto">
                  <a:xfrm>
                    <a:off x="3979864" y="5519739"/>
                    <a:ext cx="73025" cy="7620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98" name="Line 130"/>
                  <p:cNvSpPr>
                    <a:spLocks noChangeShapeType="1"/>
                  </p:cNvSpPr>
                  <p:nvPr/>
                </p:nvSpPr>
                <p:spPr bwMode="auto">
                  <a:xfrm>
                    <a:off x="4006852" y="5549901"/>
                    <a:ext cx="82550" cy="9207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499" name="Line 131"/>
                  <p:cNvSpPr>
                    <a:spLocks noChangeShapeType="1"/>
                  </p:cNvSpPr>
                  <p:nvPr/>
                </p:nvSpPr>
                <p:spPr bwMode="auto">
                  <a:xfrm>
                    <a:off x="4006852" y="5549901"/>
                    <a:ext cx="15875" cy="1905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00" name="Line 132"/>
                  <p:cNvSpPr>
                    <a:spLocks noChangeShapeType="1"/>
                  </p:cNvSpPr>
                  <p:nvPr/>
                </p:nvSpPr>
                <p:spPr bwMode="auto">
                  <a:xfrm>
                    <a:off x="3790952" y="5340351"/>
                    <a:ext cx="50800" cy="6350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01" name="Line 133"/>
                  <p:cNvSpPr>
                    <a:spLocks noChangeShapeType="1"/>
                  </p:cNvSpPr>
                  <p:nvPr/>
                </p:nvSpPr>
                <p:spPr bwMode="auto">
                  <a:xfrm>
                    <a:off x="3848102" y="5443539"/>
                    <a:ext cx="69850" cy="9525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02" name="Line 134"/>
                  <p:cNvSpPr>
                    <a:spLocks noChangeShapeType="1"/>
                  </p:cNvSpPr>
                  <p:nvPr/>
                </p:nvSpPr>
                <p:spPr bwMode="auto">
                  <a:xfrm>
                    <a:off x="3848102" y="5443539"/>
                    <a:ext cx="53975" cy="77788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03" name="Line 135"/>
                  <p:cNvSpPr>
                    <a:spLocks noChangeShapeType="1"/>
                  </p:cNvSpPr>
                  <p:nvPr/>
                </p:nvSpPr>
                <p:spPr bwMode="auto">
                  <a:xfrm>
                    <a:off x="3838577" y="5430839"/>
                    <a:ext cx="152400" cy="23177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04" name="Line 136"/>
                  <p:cNvSpPr>
                    <a:spLocks noChangeShapeType="1"/>
                  </p:cNvSpPr>
                  <p:nvPr/>
                </p:nvSpPr>
                <p:spPr bwMode="auto">
                  <a:xfrm>
                    <a:off x="3816352" y="5411789"/>
                    <a:ext cx="0" cy="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05" name="Line 137"/>
                  <p:cNvSpPr>
                    <a:spLocks noChangeShapeType="1"/>
                  </p:cNvSpPr>
                  <p:nvPr/>
                </p:nvSpPr>
                <p:spPr bwMode="auto">
                  <a:xfrm>
                    <a:off x="3822702" y="5424489"/>
                    <a:ext cx="20638" cy="3492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06" name="Line 138"/>
                  <p:cNvSpPr>
                    <a:spLocks noChangeShapeType="1"/>
                  </p:cNvSpPr>
                  <p:nvPr/>
                </p:nvSpPr>
                <p:spPr bwMode="auto">
                  <a:xfrm>
                    <a:off x="3822702" y="5424489"/>
                    <a:ext cx="11113" cy="2222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07" name="Line 139"/>
                  <p:cNvSpPr>
                    <a:spLocks noChangeShapeType="1"/>
                  </p:cNvSpPr>
                  <p:nvPr/>
                </p:nvSpPr>
                <p:spPr bwMode="auto">
                  <a:xfrm>
                    <a:off x="3819527" y="5418139"/>
                    <a:ext cx="6350" cy="14288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08" name="Line 140"/>
                  <p:cNvSpPr>
                    <a:spLocks noChangeShapeType="1"/>
                  </p:cNvSpPr>
                  <p:nvPr/>
                </p:nvSpPr>
                <p:spPr bwMode="auto">
                  <a:xfrm>
                    <a:off x="3783014" y="5370514"/>
                    <a:ext cx="42863" cy="9525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09" name="Line 141"/>
                  <p:cNvSpPr>
                    <a:spLocks noChangeShapeType="1"/>
                  </p:cNvSpPr>
                  <p:nvPr/>
                </p:nvSpPr>
                <p:spPr bwMode="auto">
                  <a:xfrm>
                    <a:off x="3810002" y="5487989"/>
                    <a:ext cx="49213" cy="11906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10" name="Line 142"/>
                  <p:cNvSpPr>
                    <a:spLocks noChangeShapeType="1"/>
                  </p:cNvSpPr>
                  <p:nvPr/>
                </p:nvSpPr>
                <p:spPr bwMode="auto">
                  <a:xfrm>
                    <a:off x="3825877" y="5534026"/>
                    <a:ext cx="20638" cy="52388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11" name="Line 143"/>
                  <p:cNvSpPr>
                    <a:spLocks noChangeShapeType="1"/>
                  </p:cNvSpPr>
                  <p:nvPr/>
                </p:nvSpPr>
                <p:spPr bwMode="auto">
                  <a:xfrm>
                    <a:off x="3829052" y="5541964"/>
                    <a:ext cx="1588" cy="7938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12" name="Line 144"/>
                  <p:cNvSpPr>
                    <a:spLocks noChangeShapeType="1"/>
                  </p:cNvSpPr>
                  <p:nvPr/>
                </p:nvSpPr>
                <p:spPr bwMode="auto">
                  <a:xfrm>
                    <a:off x="3829052" y="5541964"/>
                    <a:ext cx="14288" cy="46038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13" name="Line 145"/>
                  <p:cNvSpPr>
                    <a:spLocks noChangeShapeType="1"/>
                  </p:cNvSpPr>
                  <p:nvPr/>
                </p:nvSpPr>
                <p:spPr bwMode="auto">
                  <a:xfrm>
                    <a:off x="3795714" y="5449889"/>
                    <a:ext cx="44450" cy="16192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14" name="Line 146"/>
                  <p:cNvSpPr>
                    <a:spLocks noChangeShapeType="1"/>
                  </p:cNvSpPr>
                  <p:nvPr/>
                </p:nvSpPr>
                <p:spPr bwMode="auto">
                  <a:xfrm>
                    <a:off x="3805239" y="5487989"/>
                    <a:ext cx="14288" cy="6191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15" name="Line 147"/>
                  <p:cNvSpPr>
                    <a:spLocks noChangeShapeType="1"/>
                  </p:cNvSpPr>
                  <p:nvPr/>
                </p:nvSpPr>
                <p:spPr bwMode="auto">
                  <a:xfrm>
                    <a:off x="3805239" y="5487989"/>
                    <a:ext cx="7938" cy="39688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16" name="Line 148"/>
                  <p:cNvSpPr>
                    <a:spLocks noChangeShapeType="1"/>
                  </p:cNvSpPr>
                  <p:nvPr/>
                </p:nvSpPr>
                <p:spPr bwMode="auto">
                  <a:xfrm>
                    <a:off x="3806827" y="5519739"/>
                    <a:ext cx="7938" cy="4762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17" name="Line 149"/>
                  <p:cNvSpPr>
                    <a:spLocks noChangeShapeType="1"/>
                  </p:cNvSpPr>
                  <p:nvPr/>
                </p:nvSpPr>
                <p:spPr bwMode="auto">
                  <a:xfrm>
                    <a:off x="3806827" y="5519739"/>
                    <a:ext cx="12700" cy="8731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18" name="Line 150"/>
                  <p:cNvSpPr>
                    <a:spLocks noChangeShapeType="1"/>
                  </p:cNvSpPr>
                  <p:nvPr/>
                </p:nvSpPr>
                <p:spPr bwMode="auto">
                  <a:xfrm>
                    <a:off x="3798889" y="5465764"/>
                    <a:ext cx="7938" cy="77788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19" name="Line 151"/>
                  <p:cNvSpPr>
                    <a:spLocks noChangeShapeType="1"/>
                  </p:cNvSpPr>
                  <p:nvPr/>
                </p:nvSpPr>
                <p:spPr bwMode="auto">
                  <a:xfrm>
                    <a:off x="3797302" y="5465764"/>
                    <a:ext cx="4763" cy="6985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20" name="Line 152"/>
                  <p:cNvSpPr>
                    <a:spLocks noChangeShapeType="1"/>
                  </p:cNvSpPr>
                  <p:nvPr/>
                </p:nvSpPr>
                <p:spPr bwMode="auto">
                  <a:xfrm>
                    <a:off x="3797302" y="5473701"/>
                    <a:ext cx="7938" cy="223838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21" name="Line 153"/>
                  <p:cNvSpPr>
                    <a:spLocks noChangeShapeType="1"/>
                  </p:cNvSpPr>
                  <p:nvPr/>
                </p:nvSpPr>
                <p:spPr bwMode="auto">
                  <a:xfrm>
                    <a:off x="3797302" y="5473701"/>
                    <a:ext cx="0" cy="11112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22" name="Line 15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92539" y="5489576"/>
                    <a:ext cx="1588" cy="5556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23" name="Line 15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89364" y="5489576"/>
                    <a:ext cx="4763" cy="8572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24" name="Line 15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29039" y="5421314"/>
                    <a:ext cx="7938" cy="9525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25" name="Line 15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22689" y="5441951"/>
                    <a:ext cx="1588" cy="1587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26" name="Line 158"/>
                  <p:cNvSpPr>
                    <a:spLocks noChangeShapeType="1"/>
                  </p:cNvSpPr>
                  <p:nvPr/>
                </p:nvSpPr>
                <p:spPr bwMode="auto">
                  <a:xfrm>
                    <a:off x="3722689" y="5449889"/>
                    <a:ext cx="0" cy="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27" name="Line 159"/>
                  <p:cNvSpPr>
                    <a:spLocks noChangeShapeType="1"/>
                  </p:cNvSpPr>
                  <p:nvPr/>
                </p:nvSpPr>
                <p:spPr bwMode="auto">
                  <a:xfrm>
                    <a:off x="3721102" y="5457826"/>
                    <a:ext cx="0" cy="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28" name="Line 160"/>
                  <p:cNvSpPr>
                    <a:spLocks noChangeShapeType="1"/>
                  </p:cNvSpPr>
                  <p:nvPr/>
                </p:nvSpPr>
                <p:spPr bwMode="auto">
                  <a:xfrm>
                    <a:off x="3721102" y="5457826"/>
                    <a:ext cx="0" cy="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29" name="Line 16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14752" y="5457826"/>
                    <a:ext cx="6350" cy="2381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30" name="Line 16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17927" y="5457826"/>
                    <a:ext cx="3175" cy="7938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31" name="Line 16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17927" y="5457826"/>
                    <a:ext cx="3175" cy="7938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32" name="Line 164"/>
                  <p:cNvSpPr>
                    <a:spLocks noChangeShapeType="1"/>
                  </p:cNvSpPr>
                  <p:nvPr/>
                </p:nvSpPr>
                <p:spPr bwMode="auto">
                  <a:xfrm>
                    <a:off x="3716339" y="5464176"/>
                    <a:ext cx="0" cy="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33" name="Line 16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03639" y="5464176"/>
                    <a:ext cx="12700" cy="3016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34" name="Line 16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11577" y="5449889"/>
                    <a:ext cx="9525" cy="2222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35" name="Line 16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21102" y="5441951"/>
                    <a:ext cx="3175" cy="7938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36" name="Line 16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16339" y="5449889"/>
                    <a:ext cx="4763" cy="635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37" name="Line 16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08402" y="5456239"/>
                    <a:ext cx="7938" cy="14288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38" name="Line 170"/>
                  <p:cNvSpPr>
                    <a:spLocks noChangeShapeType="1"/>
                  </p:cNvSpPr>
                  <p:nvPr/>
                </p:nvSpPr>
                <p:spPr bwMode="auto">
                  <a:xfrm>
                    <a:off x="3708402" y="5470526"/>
                    <a:ext cx="0" cy="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39" name="Line 171"/>
                  <p:cNvSpPr>
                    <a:spLocks noChangeShapeType="1"/>
                  </p:cNvSpPr>
                  <p:nvPr/>
                </p:nvSpPr>
                <p:spPr bwMode="auto">
                  <a:xfrm>
                    <a:off x="3708402" y="5470526"/>
                    <a:ext cx="0" cy="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40" name="Line 17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06814" y="5462589"/>
                    <a:ext cx="4763" cy="635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41" name="Line 17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00464" y="5448301"/>
                    <a:ext cx="19050" cy="2540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42" name="Line 17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03639" y="5448301"/>
                    <a:ext cx="15875" cy="1905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43" name="Line 17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03639" y="5461001"/>
                    <a:ext cx="4763" cy="635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44" name="Line 17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08402" y="5461001"/>
                    <a:ext cx="0" cy="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45" name="Line 17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97289" y="5454651"/>
                    <a:ext cx="15875" cy="1746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46" name="Line 17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02052" y="5448301"/>
                    <a:ext cx="17463" cy="1746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47" name="Line 17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13164" y="5448301"/>
                    <a:ext cx="6350" cy="635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48" name="Line 180"/>
                  <p:cNvSpPr>
                    <a:spLocks noChangeShapeType="1"/>
                  </p:cNvSpPr>
                  <p:nvPr/>
                </p:nvSpPr>
                <p:spPr bwMode="auto">
                  <a:xfrm>
                    <a:off x="3719514" y="5448301"/>
                    <a:ext cx="0" cy="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49" name="Line 181"/>
                  <p:cNvSpPr>
                    <a:spLocks noChangeShapeType="1"/>
                  </p:cNvSpPr>
                  <p:nvPr/>
                </p:nvSpPr>
                <p:spPr bwMode="auto">
                  <a:xfrm>
                    <a:off x="3719514" y="5448301"/>
                    <a:ext cx="0" cy="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50" name="Line 18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17927" y="5441951"/>
                    <a:ext cx="6350" cy="476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51" name="Line 18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97289" y="5456239"/>
                    <a:ext cx="7938" cy="635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52" name="Line 18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97289" y="5456239"/>
                    <a:ext cx="7938" cy="476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53" name="Line 18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22689" y="5421314"/>
                    <a:ext cx="14288" cy="952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54" name="Line 18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94114" y="5430839"/>
                    <a:ext cx="28575" cy="1746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55" name="Line 18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63952" y="5441951"/>
                    <a:ext cx="36513" cy="2222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56" name="Line 18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86177" y="5441951"/>
                    <a:ext cx="14288" cy="7938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57" name="Line 18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78239" y="5408614"/>
                    <a:ext cx="68263" cy="3492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58" name="Line 19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65539" y="5422901"/>
                    <a:ext cx="38100" cy="1905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59" name="Line 19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33789" y="5422901"/>
                    <a:ext cx="69850" cy="3175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60" name="Line 19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35377" y="5346701"/>
                    <a:ext cx="150813" cy="6032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61" name="Line 19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87764" y="5353051"/>
                    <a:ext cx="55563" cy="2222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62" name="Line 19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02052" y="5359401"/>
                    <a:ext cx="17463" cy="476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63" name="Line 19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94114" y="5359401"/>
                    <a:ext cx="25400" cy="7938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64" name="Line 196"/>
                  <p:cNvSpPr>
                    <a:spLocks noChangeShapeType="1"/>
                  </p:cNvSpPr>
                  <p:nvPr/>
                </p:nvSpPr>
                <p:spPr bwMode="auto">
                  <a:xfrm>
                    <a:off x="3602039" y="5386389"/>
                    <a:ext cx="0" cy="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65" name="Line 197"/>
                  <p:cNvSpPr>
                    <a:spLocks noChangeShapeType="1"/>
                  </p:cNvSpPr>
                  <p:nvPr/>
                </p:nvSpPr>
                <p:spPr bwMode="auto">
                  <a:xfrm>
                    <a:off x="3602039" y="5386389"/>
                    <a:ext cx="0" cy="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66" name="Line 19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75064" y="5360989"/>
                    <a:ext cx="9525" cy="1588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67" name="Line 19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51252" y="5360989"/>
                    <a:ext cx="33338" cy="635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68" name="Line 20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67127" y="5362576"/>
                    <a:ext cx="7938" cy="1588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69" name="Line 201"/>
                  <p:cNvSpPr>
                    <a:spLocks noChangeShapeType="1"/>
                  </p:cNvSpPr>
                  <p:nvPr/>
                </p:nvSpPr>
                <p:spPr bwMode="auto">
                  <a:xfrm>
                    <a:off x="3667127" y="5364164"/>
                    <a:ext cx="0" cy="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70" name="Line 202"/>
                  <p:cNvSpPr>
                    <a:spLocks noChangeShapeType="1"/>
                  </p:cNvSpPr>
                  <p:nvPr/>
                </p:nvSpPr>
                <p:spPr bwMode="auto">
                  <a:xfrm>
                    <a:off x="3667127" y="5364164"/>
                    <a:ext cx="0" cy="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71" name="Line 20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57602" y="5362576"/>
                    <a:ext cx="17463" cy="1588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72" name="Line 20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41727" y="5362576"/>
                    <a:ext cx="25400" cy="1588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74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96" name="Line 108"/>
                  <p:cNvSpPr>
                    <a:spLocks noChangeShapeType="1"/>
                  </p:cNvSpPr>
                  <p:nvPr/>
                </p:nvSpPr>
                <p:spPr bwMode="auto">
                  <a:xfrm>
                    <a:off x="5918200" y="4846638"/>
                    <a:ext cx="138113" cy="2857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97" name="Line 109"/>
                  <p:cNvSpPr>
                    <a:spLocks noChangeShapeType="1"/>
                  </p:cNvSpPr>
                  <p:nvPr/>
                </p:nvSpPr>
                <p:spPr bwMode="auto">
                  <a:xfrm>
                    <a:off x="5918200" y="4846638"/>
                    <a:ext cx="242888" cy="58738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98" name="Line 110"/>
                  <p:cNvSpPr>
                    <a:spLocks noChangeShapeType="1"/>
                  </p:cNvSpPr>
                  <p:nvPr/>
                </p:nvSpPr>
                <p:spPr bwMode="auto">
                  <a:xfrm>
                    <a:off x="6018213" y="4876800"/>
                    <a:ext cx="42863" cy="1111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599" name="Line 111"/>
                  <p:cNvSpPr>
                    <a:spLocks noChangeShapeType="1"/>
                  </p:cNvSpPr>
                  <p:nvPr/>
                </p:nvSpPr>
                <p:spPr bwMode="auto">
                  <a:xfrm>
                    <a:off x="6018213" y="4876800"/>
                    <a:ext cx="15875" cy="476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600" name="Line 112"/>
                  <p:cNvSpPr>
                    <a:spLocks noChangeShapeType="1"/>
                  </p:cNvSpPr>
                  <p:nvPr/>
                </p:nvSpPr>
                <p:spPr bwMode="auto">
                  <a:xfrm>
                    <a:off x="5994400" y="4872038"/>
                    <a:ext cx="133350" cy="4286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601" name="Line 113"/>
                  <p:cNvSpPr>
                    <a:spLocks noChangeShapeType="1"/>
                  </p:cNvSpPr>
                  <p:nvPr/>
                </p:nvSpPr>
                <p:spPr bwMode="auto">
                  <a:xfrm>
                    <a:off x="5994400" y="4872038"/>
                    <a:ext cx="47625" cy="1587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602" name="Line 114"/>
                  <p:cNvSpPr>
                    <a:spLocks noChangeShapeType="1"/>
                  </p:cNvSpPr>
                  <p:nvPr/>
                </p:nvSpPr>
                <p:spPr bwMode="auto">
                  <a:xfrm>
                    <a:off x="5907088" y="4846638"/>
                    <a:ext cx="269875" cy="10636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603" name="Line 115"/>
                  <p:cNvSpPr>
                    <a:spLocks noChangeShapeType="1"/>
                  </p:cNvSpPr>
                  <p:nvPr/>
                </p:nvSpPr>
                <p:spPr bwMode="auto">
                  <a:xfrm>
                    <a:off x="6015038" y="4899025"/>
                    <a:ext cx="49213" cy="20638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604" name="Line 116"/>
                  <p:cNvSpPr>
                    <a:spLocks noChangeShapeType="1"/>
                  </p:cNvSpPr>
                  <p:nvPr/>
                </p:nvSpPr>
                <p:spPr bwMode="auto">
                  <a:xfrm>
                    <a:off x="6015038" y="4899025"/>
                    <a:ext cx="71438" cy="3175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605" name="Line 117"/>
                  <p:cNvSpPr>
                    <a:spLocks noChangeShapeType="1"/>
                  </p:cNvSpPr>
                  <p:nvPr/>
                </p:nvSpPr>
                <p:spPr bwMode="auto">
                  <a:xfrm>
                    <a:off x="6038850" y="4910138"/>
                    <a:ext cx="69850" cy="3492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606" name="Line 118"/>
                  <p:cNvSpPr>
                    <a:spLocks noChangeShapeType="1"/>
                  </p:cNvSpPr>
                  <p:nvPr/>
                </p:nvSpPr>
                <p:spPr bwMode="auto">
                  <a:xfrm>
                    <a:off x="6038850" y="4910138"/>
                    <a:ext cx="0" cy="0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607" name="Line 119"/>
                  <p:cNvSpPr>
                    <a:spLocks noChangeShapeType="1"/>
                  </p:cNvSpPr>
                  <p:nvPr/>
                </p:nvSpPr>
                <p:spPr bwMode="auto">
                  <a:xfrm>
                    <a:off x="5989638" y="4895850"/>
                    <a:ext cx="98425" cy="55563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608" name="Line 120"/>
                  <p:cNvSpPr>
                    <a:spLocks noChangeShapeType="1"/>
                  </p:cNvSpPr>
                  <p:nvPr/>
                </p:nvSpPr>
                <p:spPr bwMode="auto">
                  <a:xfrm>
                    <a:off x="5989638" y="4895850"/>
                    <a:ext cx="14288" cy="952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609" name="Line 121"/>
                  <p:cNvSpPr>
                    <a:spLocks noChangeShapeType="1"/>
                  </p:cNvSpPr>
                  <p:nvPr/>
                </p:nvSpPr>
                <p:spPr bwMode="auto">
                  <a:xfrm>
                    <a:off x="5815013" y="4810125"/>
                    <a:ext cx="193675" cy="12382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  <p:sp>
                <p:nvSpPr>
                  <p:cNvPr id="610" name="Line 122"/>
                  <p:cNvSpPr>
                    <a:spLocks noChangeShapeType="1"/>
                  </p:cNvSpPr>
                  <p:nvPr/>
                </p:nvSpPr>
                <p:spPr bwMode="auto">
                  <a:xfrm>
                    <a:off x="5700713" y="4764088"/>
                    <a:ext cx="806450" cy="549275"/>
                  </a:xfrm>
                  <a:prstGeom prst="line">
                    <a:avLst/>
                  </a:prstGeom>
                  <a:noFill/>
                  <a:ln w="4763" cap="sq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600"/>
                  </a:p>
                </p:txBody>
              </p:sp>
            </p:grpSp>
            <p:sp>
              <p:nvSpPr>
                <p:cNvPr id="633" name="Line 636"/>
                <p:cNvSpPr>
                  <a:spLocks noChangeShapeType="1"/>
                </p:cNvSpPr>
                <p:nvPr/>
              </p:nvSpPr>
              <p:spPr bwMode="auto">
                <a:xfrm>
                  <a:off x="2595565" y="5697539"/>
                  <a:ext cx="785813" cy="0"/>
                </a:xfrm>
                <a:prstGeom prst="line">
                  <a:avLst/>
                </a:prstGeom>
                <a:noFill/>
                <a:ln w="4763" cap="flat">
                  <a:solidFill>
                    <a:srgbClr val="000000"/>
                  </a:solidFill>
                  <a:prstDash val="solid"/>
                  <a:bevel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634" name="Rectangle 637"/>
                <p:cNvSpPr>
                  <a:spLocks noChangeArrowheads="1"/>
                </p:cNvSpPr>
                <p:nvPr/>
              </p:nvSpPr>
              <p:spPr bwMode="auto">
                <a:xfrm>
                  <a:off x="2913130" y="5727702"/>
                  <a:ext cx="150682" cy="923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60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Sansserif" charset="0"/>
                    </a:rPr>
                    <a:t>0.02</a:t>
                  </a:r>
                  <a:endParaRPr kumimoji="0" lang="ko-KR" altLang="ko-KR" sz="2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</a:endParaRPr>
                </a:p>
              </p:txBody>
            </p:sp>
          </p:grpSp>
          <p:sp>
            <p:nvSpPr>
              <p:cNvPr id="636" name="Line 70"/>
              <p:cNvSpPr>
                <a:spLocks noChangeShapeType="1"/>
              </p:cNvSpPr>
              <p:nvPr/>
            </p:nvSpPr>
            <p:spPr bwMode="auto">
              <a:xfrm flipV="1">
                <a:off x="4633913" y="3249613"/>
                <a:ext cx="685800" cy="800100"/>
              </a:xfrm>
              <a:prstGeom prst="line">
                <a:avLst/>
              </a:pr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648" name="직사각형 647"/>
            <p:cNvSpPr/>
            <p:nvPr/>
          </p:nvSpPr>
          <p:spPr>
            <a:xfrm>
              <a:off x="2455198" y="92851"/>
              <a:ext cx="1013419" cy="4154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t"/>
              <a:r>
                <a:rPr lang="en-US" altLang="ko-KR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Subfamily</a:t>
              </a:r>
            </a:p>
            <a:p>
              <a:pPr fontAlgn="t"/>
              <a:r>
                <a:rPr lang="en-US" altLang="ko-KR" sz="105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Cichorioideae</a:t>
              </a:r>
              <a:endParaRPr lang="en-US" altLang="ko-KR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9" name="직사각형 648"/>
            <p:cNvSpPr/>
            <p:nvPr/>
          </p:nvSpPr>
          <p:spPr>
            <a:xfrm>
              <a:off x="321914" y="1534423"/>
              <a:ext cx="960519" cy="4154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t"/>
              <a:r>
                <a:rPr lang="en-US" altLang="ko-KR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Subfamily</a:t>
              </a:r>
            </a:p>
            <a:p>
              <a:pPr fontAlgn="t"/>
              <a:r>
                <a:rPr lang="en-US" altLang="ko-KR" sz="105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Carduoideae</a:t>
              </a:r>
              <a:endParaRPr lang="en-US" altLang="ko-KR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0" name="직사각형 649"/>
            <p:cNvSpPr/>
            <p:nvPr/>
          </p:nvSpPr>
          <p:spPr>
            <a:xfrm>
              <a:off x="1288853" y="4880403"/>
              <a:ext cx="808235" cy="4154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t"/>
              <a:r>
                <a:rPr lang="en-US" altLang="ko-KR" sz="105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Supertribe</a:t>
              </a:r>
              <a:endParaRPr lang="en-US" altLang="ko-KR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fontAlgn="t"/>
              <a:r>
                <a:rPr lang="en-US" altLang="ko-KR" sz="105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Asterodae</a:t>
              </a:r>
              <a:endParaRPr lang="en-US" altLang="ko-KR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1" name="직사각형 650"/>
            <p:cNvSpPr/>
            <p:nvPr/>
          </p:nvSpPr>
          <p:spPr>
            <a:xfrm>
              <a:off x="7397366" y="4328346"/>
              <a:ext cx="906017" cy="4154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t"/>
              <a:r>
                <a:rPr lang="en-US" altLang="ko-KR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Subfamily</a:t>
              </a:r>
            </a:p>
            <a:p>
              <a:pPr fontAlgn="t"/>
              <a:r>
                <a:rPr lang="en-US" altLang="ko-KR" sz="105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Asteroideae</a:t>
              </a:r>
              <a:endParaRPr lang="en-US" altLang="ko-KR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2" name="TextBox 651"/>
            <p:cNvSpPr txBox="1"/>
            <p:nvPr/>
          </p:nvSpPr>
          <p:spPr>
            <a:xfrm>
              <a:off x="7141487" y="2325807"/>
              <a:ext cx="1018227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5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Supertribe</a:t>
              </a:r>
              <a:endParaRPr lang="en-US" altLang="ko-KR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altLang="ko-KR" sz="105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Helianthodae</a:t>
              </a:r>
              <a:endParaRPr lang="ko-KR" altLang="en-US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3" name="직사각형 652"/>
            <p:cNvSpPr/>
            <p:nvPr/>
          </p:nvSpPr>
          <p:spPr>
            <a:xfrm>
              <a:off x="5153291" y="1585239"/>
              <a:ext cx="1088760" cy="42319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t"/>
              <a:r>
                <a:rPr lang="en-US" altLang="ko-KR" sz="105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Supertribe</a:t>
              </a:r>
              <a:endParaRPr lang="en-US" altLang="ko-KR" sz="105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fontAlgn="t"/>
              <a:r>
                <a:rPr lang="en-US" altLang="ko-KR" sz="11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Senecionodae</a:t>
              </a:r>
              <a:endParaRPr lang="en-US" altLang="ko-KR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73" name="TextBox 572"/>
          <p:cNvSpPr txBox="1"/>
          <p:nvPr/>
        </p:nvSpPr>
        <p:spPr>
          <a:xfrm>
            <a:off x="4046" y="-483"/>
            <a:ext cx="8047588" cy="27699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latinLnBrk="0"/>
            <a:r>
              <a:rPr lang="ko-KR" altLang="ko-KR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Fig</a:t>
            </a:r>
            <a:r>
              <a:rPr lang="en-US" altLang="ko-K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ko-KR" altLang="ko-K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altLang="ko-K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ko-KR" altLang="ko-K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ko-KR" altLang="ko-K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ko-KR" altLang="ko-K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ML </a:t>
            </a:r>
            <a:r>
              <a:rPr lang="ko-KR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tree</a:t>
            </a:r>
            <a:r>
              <a:rPr lang="ko-K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ko-KR" altLang="ko-KR" sz="1200" i="1" dirty="0">
                <a:latin typeface="Arial" panose="020B0604020202020204" pitchFamily="34" charset="0"/>
                <a:cs typeface="Arial" panose="020B0604020202020204" pitchFamily="34" charset="0"/>
              </a:rPr>
              <a:t>ycf1</a:t>
            </a:r>
            <a:r>
              <a:rPr lang="ko-K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ko-K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ko-K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Asteraceae</a:t>
            </a:r>
            <a:r>
              <a:rPr lang="en-US" altLang="ko-K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family</a:t>
            </a:r>
            <a:r>
              <a:rPr lang="ko-KR" altLang="ko-K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ko-KR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Taxa</a:t>
            </a:r>
            <a:r>
              <a:rPr lang="ko-K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belonging</a:t>
            </a:r>
            <a:r>
              <a:rPr lang="ko-K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ko-K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ko-K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same</a:t>
            </a:r>
            <a:r>
              <a:rPr lang="ko-K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supertribe</a:t>
            </a:r>
            <a:r>
              <a:rPr lang="ko-K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ko-K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subfamily</a:t>
            </a:r>
            <a:r>
              <a:rPr lang="ko-K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ko-K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grouped</a:t>
            </a:r>
            <a:r>
              <a:rPr lang="ko-K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6074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/>
          <p:cNvGrpSpPr/>
          <p:nvPr/>
        </p:nvGrpSpPr>
        <p:grpSpPr>
          <a:xfrm>
            <a:off x="1151926" y="448542"/>
            <a:ext cx="6840148" cy="6023436"/>
            <a:chOff x="1723422" y="358899"/>
            <a:chExt cx="6840148" cy="6023436"/>
          </a:xfrm>
        </p:grpSpPr>
        <p:sp>
          <p:nvSpPr>
            <p:cNvPr id="7" name="자유형 6"/>
            <p:cNvSpPr/>
            <p:nvPr/>
          </p:nvSpPr>
          <p:spPr>
            <a:xfrm rot="20895603">
              <a:off x="3496048" y="4212562"/>
              <a:ext cx="1877561" cy="1678900"/>
            </a:xfrm>
            <a:custGeom>
              <a:avLst/>
              <a:gdLst>
                <a:gd name="connsiteX0" fmla="*/ 1352896 w 1357734"/>
                <a:gd name="connsiteY0" fmla="*/ 138375 h 1111884"/>
                <a:gd name="connsiteX1" fmla="*/ 842356 w 1357734"/>
                <a:gd name="connsiteY1" fmla="*/ 1215 h 1111884"/>
                <a:gd name="connsiteX2" fmla="*/ 247996 w 1357734"/>
                <a:gd name="connsiteY2" fmla="*/ 92655 h 1111884"/>
                <a:gd name="connsiteX3" fmla="*/ 4156 w 1357734"/>
                <a:gd name="connsiteY3" fmla="*/ 427935 h 1111884"/>
                <a:gd name="connsiteX4" fmla="*/ 133696 w 1357734"/>
                <a:gd name="connsiteY4" fmla="*/ 976575 h 1111884"/>
                <a:gd name="connsiteX5" fmla="*/ 613756 w 1357734"/>
                <a:gd name="connsiteY5" fmla="*/ 1106115 h 1111884"/>
                <a:gd name="connsiteX6" fmla="*/ 1070956 w 1357734"/>
                <a:gd name="connsiteY6" fmla="*/ 847035 h 1111884"/>
                <a:gd name="connsiteX7" fmla="*/ 1352896 w 1357734"/>
                <a:gd name="connsiteY7" fmla="*/ 138375 h 1111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7734" h="1111884">
                  <a:moveTo>
                    <a:pt x="1352896" y="138375"/>
                  </a:moveTo>
                  <a:cubicBezTo>
                    <a:pt x="1314796" y="-2595"/>
                    <a:pt x="1026506" y="8835"/>
                    <a:pt x="842356" y="1215"/>
                  </a:cubicBezTo>
                  <a:cubicBezTo>
                    <a:pt x="658206" y="-6405"/>
                    <a:pt x="387696" y="21535"/>
                    <a:pt x="247996" y="92655"/>
                  </a:cubicBezTo>
                  <a:cubicBezTo>
                    <a:pt x="108296" y="163775"/>
                    <a:pt x="23206" y="280615"/>
                    <a:pt x="4156" y="427935"/>
                  </a:cubicBezTo>
                  <a:cubicBezTo>
                    <a:pt x="-14894" y="575255"/>
                    <a:pt x="32096" y="863545"/>
                    <a:pt x="133696" y="976575"/>
                  </a:cubicBezTo>
                  <a:cubicBezTo>
                    <a:pt x="235296" y="1089605"/>
                    <a:pt x="457546" y="1127705"/>
                    <a:pt x="613756" y="1106115"/>
                  </a:cubicBezTo>
                  <a:cubicBezTo>
                    <a:pt x="769966" y="1084525"/>
                    <a:pt x="946496" y="1005785"/>
                    <a:pt x="1070956" y="847035"/>
                  </a:cubicBezTo>
                  <a:cubicBezTo>
                    <a:pt x="1195416" y="688285"/>
                    <a:pt x="1390996" y="279345"/>
                    <a:pt x="1352896" y="138375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자유형 4"/>
            <p:cNvSpPr/>
            <p:nvPr/>
          </p:nvSpPr>
          <p:spPr>
            <a:xfrm>
              <a:off x="2799818" y="2664904"/>
              <a:ext cx="1099547" cy="1056447"/>
            </a:xfrm>
            <a:custGeom>
              <a:avLst/>
              <a:gdLst>
                <a:gd name="connsiteX0" fmla="*/ 1097812 w 1099547"/>
                <a:gd name="connsiteY0" fmla="*/ 891731 h 1056447"/>
                <a:gd name="connsiteX1" fmla="*/ 907312 w 1099547"/>
                <a:gd name="connsiteY1" fmla="*/ 457391 h 1056447"/>
                <a:gd name="connsiteX2" fmla="*/ 480592 w 1099547"/>
                <a:gd name="connsiteY2" fmla="*/ 61151 h 1056447"/>
                <a:gd name="connsiteX3" fmla="*/ 91972 w 1099547"/>
                <a:gd name="connsiteY3" fmla="*/ 30671 h 1056447"/>
                <a:gd name="connsiteX4" fmla="*/ 532 w 1099547"/>
                <a:gd name="connsiteY4" fmla="*/ 350711 h 1056447"/>
                <a:gd name="connsiteX5" fmla="*/ 114832 w 1099547"/>
                <a:gd name="connsiteY5" fmla="*/ 678371 h 1056447"/>
                <a:gd name="connsiteX6" fmla="*/ 419632 w 1099547"/>
                <a:gd name="connsiteY6" fmla="*/ 983171 h 1056447"/>
                <a:gd name="connsiteX7" fmla="*/ 808252 w 1099547"/>
                <a:gd name="connsiteY7" fmla="*/ 1051751 h 1056447"/>
                <a:gd name="connsiteX8" fmla="*/ 1097812 w 1099547"/>
                <a:gd name="connsiteY8" fmla="*/ 891731 h 1056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9547" h="1056447">
                  <a:moveTo>
                    <a:pt x="1097812" y="891731"/>
                  </a:moveTo>
                  <a:cubicBezTo>
                    <a:pt x="1114322" y="792671"/>
                    <a:pt x="1010182" y="595821"/>
                    <a:pt x="907312" y="457391"/>
                  </a:cubicBezTo>
                  <a:cubicBezTo>
                    <a:pt x="804442" y="318961"/>
                    <a:pt x="616482" y="132271"/>
                    <a:pt x="480592" y="61151"/>
                  </a:cubicBezTo>
                  <a:cubicBezTo>
                    <a:pt x="344702" y="-9969"/>
                    <a:pt x="171982" y="-17589"/>
                    <a:pt x="91972" y="30671"/>
                  </a:cubicBezTo>
                  <a:cubicBezTo>
                    <a:pt x="11962" y="78931"/>
                    <a:pt x="-3278" y="242761"/>
                    <a:pt x="532" y="350711"/>
                  </a:cubicBezTo>
                  <a:cubicBezTo>
                    <a:pt x="4342" y="458661"/>
                    <a:pt x="44982" y="572961"/>
                    <a:pt x="114832" y="678371"/>
                  </a:cubicBezTo>
                  <a:cubicBezTo>
                    <a:pt x="184682" y="783781"/>
                    <a:pt x="304062" y="920941"/>
                    <a:pt x="419632" y="983171"/>
                  </a:cubicBezTo>
                  <a:cubicBezTo>
                    <a:pt x="535202" y="1045401"/>
                    <a:pt x="696492" y="1066991"/>
                    <a:pt x="808252" y="1051751"/>
                  </a:cubicBezTo>
                  <a:cubicBezTo>
                    <a:pt x="920012" y="1036511"/>
                    <a:pt x="1081302" y="990791"/>
                    <a:pt x="1097812" y="89173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자유형 3"/>
            <p:cNvSpPr/>
            <p:nvPr/>
          </p:nvSpPr>
          <p:spPr>
            <a:xfrm>
              <a:off x="4188311" y="2125756"/>
              <a:ext cx="770430" cy="1385908"/>
            </a:xfrm>
            <a:custGeom>
              <a:avLst/>
              <a:gdLst>
                <a:gd name="connsiteX0" fmla="*/ 803291 w 916252"/>
                <a:gd name="connsiteY0" fmla="*/ 1541398 h 1545830"/>
                <a:gd name="connsiteX1" fmla="*/ 269891 w 916252"/>
                <a:gd name="connsiteY1" fmla="*/ 1198498 h 1545830"/>
                <a:gd name="connsiteX2" fmla="*/ 26051 w 916252"/>
                <a:gd name="connsiteY2" fmla="*/ 588898 h 1545830"/>
                <a:gd name="connsiteX3" fmla="*/ 41291 w 916252"/>
                <a:gd name="connsiteY3" fmla="*/ 169798 h 1545830"/>
                <a:gd name="connsiteX4" fmla="*/ 330851 w 916252"/>
                <a:gd name="connsiteY4" fmla="*/ 2158 h 1545830"/>
                <a:gd name="connsiteX5" fmla="*/ 742331 w 916252"/>
                <a:gd name="connsiteY5" fmla="*/ 131698 h 1545830"/>
                <a:gd name="connsiteX6" fmla="*/ 909971 w 916252"/>
                <a:gd name="connsiteY6" fmla="*/ 825118 h 1545830"/>
                <a:gd name="connsiteX7" fmla="*/ 871871 w 916252"/>
                <a:gd name="connsiteY7" fmla="*/ 1358518 h 1545830"/>
                <a:gd name="connsiteX8" fmla="*/ 803291 w 916252"/>
                <a:gd name="connsiteY8" fmla="*/ 1541398 h 154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16252" h="1545830">
                  <a:moveTo>
                    <a:pt x="803291" y="1541398"/>
                  </a:moveTo>
                  <a:cubicBezTo>
                    <a:pt x="702961" y="1514728"/>
                    <a:pt x="399431" y="1357248"/>
                    <a:pt x="269891" y="1198498"/>
                  </a:cubicBezTo>
                  <a:cubicBezTo>
                    <a:pt x="140351" y="1039748"/>
                    <a:pt x="64151" y="760348"/>
                    <a:pt x="26051" y="588898"/>
                  </a:cubicBezTo>
                  <a:cubicBezTo>
                    <a:pt x="-12049" y="417448"/>
                    <a:pt x="-9509" y="267588"/>
                    <a:pt x="41291" y="169798"/>
                  </a:cubicBezTo>
                  <a:cubicBezTo>
                    <a:pt x="92091" y="72008"/>
                    <a:pt x="214011" y="8508"/>
                    <a:pt x="330851" y="2158"/>
                  </a:cubicBezTo>
                  <a:cubicBezTo>
                    <a:pt x="447691" y="-4192"/>
                    <a:pt x="645811" y="-5462"/>
                    <a:pt x="742331" y="131698"/>
                  </a:cubicBezTo>
                  <a:cubicBezTo>
                    <a:pt x="838851" y="268858"/>
                    <a:pt x="888381" y="620648"/>
                    <a:pt x="909971" y="825118"/>
                  </a:cubicBezTo>
                  <a:cubicBezTo>
                    <a:pt x="931561" y="1029588"/>
                    <a:pt x="892191" y="1246758"/>
                    <a:pt x="871871" y="1358518"/>
                  </a:cubicBezTo>
                  <a:cubicBezTo>
                    <a:pt x="851551" y="1470278"/>
                    <a:pt x="903621" y="1568068"/>
                    <a:pt x="803291" y="1541398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" name="자유형 2"/>
            <p:cNvSpPr/>
            <p:nvPr/>
          </p:nvSpPr>
          <p:spPr>
            <a:xfrm>
              <a:off x="4929126" y="522635"/>
              <a:ext cx="953540" cy="2909266"/>
            </a:xfrm>
            <a:custGeom>
              <a:avLst/>
              <a:gdLst>
                <a:gd name="connsiteX0" fmla="*/ 302004 w 953540"/>
                <a:gd name="connsiteY0" fmla="*/ 2904460 h 2909266"/>
                <a:gd name="connsiteX1" fmla="*/ 111504 w 953540"/>
                <a:gd name="connsiteY1" fmla="*/ 1753840 h 2909266"/>
                <a:gd name="connsiteX2" fmla="*/ 12444 w 953540"/>
                <a:gd name="connsiteY2" fmla="*/ 306040 h 2909266"/>
                <a:gd name="connsiteX3" fmla="*/ 393444 w 953540"/>
                <a:gd name="connsiteY3" fmla="*/ 1240 h 2909266"/>
                <a:gd name="connsiteX4" fmla="*/ 782064 w 953540"/>
                <a:gd name="connsiteY4" fmla="*/ 214600 h 2909266"/>
                <a:gd name="connsiteX5" fmla="*/ 949704 w 953540"/>
                <a:gd name="connsiteY5" fmla="*/ 603220 h 2909266"/>
                <a:gd name="connsiteX6" fmla="*/ 881124 w 953540"/>
                <a:gd name="connsiteY6" fmla="*/ 1197580 h 2909266"/>
                <a:gd name="connsiteX7" fmla="*/ 675384 w 953540"/>
                <a:gd name="connsiteY7" fmla="*/ 2127220 h 2909266"/>
                <a:gd name="connsiteX8" fmla="*/ 302004 w 953540"/>
                <a:gd name="connsiteY8" fmla="*/ 2904460 h 2909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3540" h="2909266">
                  <a:moveTo>
                    <a:pt x="302004" y="2904460"/>
                  </a:moveTo>
                  <a:cubicBezTo>
                    <a:pt x="208024" y="2842230"/>
                    <a:pt x="159764" y="2186910"/>
                    <a:pt x="111504" y="1753840"/>
                  </a:cubicBezTo>
                  <a:cubicBezTo>
                    <a:pt x="63244" y="1320770"/>
                    <a:pt x="-34546" y="598140"/>
                    <a:pt x="12444" y="306040"/>
                  </a:cubicBezTo>
                  <a:cubicBezTo>
                    <a:pt x="59434" y="13940"/>
                    <a:pt x="265174" y="16480"/>
                    <a:pt x="393444" y="1240"/>
                  </a:cubicBezTo>
                  <a:cubicBezTo>
                    <a:pt x="521714" y="-14000"/>
                    <a:pt x="689354" y="114270"/>
                    <a:pt x="782064" y="214600"/>
                  </a:cubicBezTo>
                  <a:cubicBezTo>
                    <a:pt x="874774" y="314930"/>
                    <a:pt x="933194" y="439390"/>
                    <a:pt x="949704" y="603220"/>
                  </a:cubicBezTo>
                  <a:cubicBezTo>
                    <a:pt x="966214" y="767050"/>
                    <a:pt x="926844" y="943580"/>
                    <a:pt x="881124" y="1197580"/>
                  </a:cubicBezTo>
                  <a:cubicBezTo>
                    <a:pt x="835404" y="1451580"/>
                    <a:pt x="774444" y="1845280"/>
                    <a:pt x="675384" y="2127220"/>
                  </a:cubicBezTo>
                  <a:cubicBezTo>
                    <a:pt x="576324" y="2409160"/>
                    <a:pt x="395984" y="2966690"/>
                    <a:pt x="302004" y="2904460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" name="자유형 1"/>
            <p:cNvSpPr/>
            <p:nvPr/>
          </p:nvSpPr>
          <p:spPr>
            <a:xfrm>
              <a:off x="5320821" y="1417018"/>
              <a:ext cx="2325243" cy="4965317"/>
            </a:xfrm>
            <a:custGeom>
              <a:avLst/>
              <a:gdLst>
                <a:gd name="connsiteX0" fmla="*/ 25388 w 1906456"/>
                <a:gd name="connsiteY0" fmla="*/ 2706020 h 5137672"/>
                <a:gd name="connsiteX1" fmla="*/ 482588 w 1906456"/>
                <a:gd name="connsiteY1" fmla="*/ 1105820 h 5137672"/>
                <a:gd name="connsiteX2" fmla="*/ 1358888 w 1906456"/>
                <a:gd name="connsiteY2" fmla="*/ 84740 h 5137672"/>
                <a:gd name="connsiteX3" fmla="*/ 1816088 w 1906456"/>
                <a:gd name="connsiteY3" fmla="*/ 381920 h 5137672"/>
                <a:gd name="connsiteX4" fmla="*/ 1899908 w 1906456"/>
                <a:gd name="connsiteY4" fmla="*/ 2942240 h 5137672"/>
                <a:gd name="connsiteX5" fmla="*/ 1717028 w 1906456"/>
                <a:gd name="connsiteY5" fmla="*/ 4984400 h 5137672"/>
                <a:gd name="connsiteX6" fmla="*/ 947408 w 1906456"/>
                <a:gd name="connsiteY6" fmla="*/ 4809140 h 5137672"/>
                <a:gd name="connsiteX7" fmla="*/ 154928 w 1906456"/>
                <a:gd name="connsiteY7" fmla="*/ 3361340 h 5137672"/>
                <a:gd name="connsiteX8" fmla="*/ 25388 w 1906456"/>
                <a:gd name="connsiteY8" fmla="*/ 2706020 h 5137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6456" h="5137672">
                  <a:moveTo>
                    <a:pt x="25388" y="2706020"/>
                  </a:moveTo>
                  <a:cubicBezTo>
                    <a:pt x="79998" y="2330100"/>
                    <a:pt x="260338" y="1542700"/>
                    <a:pt x="482588" y="1105820"/>
                  </a:cubicBezTo>
                  <a:cubicBezTo>
                    <a:pt x="704838" y="668940"/>
                    <a:pt x="1136638" y="205390"/>
                    <a:pt x="1358888" y="84740"/>
                  </a:cubicBezTo>
                  <a:cubicBezTo>
                    <a:pt x="1581138" y="-35910"/>
                    <a:pt x="1725918" y="-94330"/>
                    <a:pt x="1816088" y="381920"/>
                  </a:cubicBezTo>
                  <a:cubicBezTo>
                    <a:pt x="1906258" y="858170"/>
                    <a:pt x="1916418" y="2175160"/>
                    <a:pt x="1899908" y="2942240"/>
                  </a:cubicBezTo>
                  <a:cubicBezTo>
                    <a:pt x="1883398" y="3709320"/>
                    <a:pt x="1875778" y="4673250"/>
                    <a:pt x="1717028" y="4984400"/>
                  </a:cubicBezTo>
                  <a:cubicBezTo>
                    <a:pt x="1558278" y="5295550"/>
                    <a:pt x="1207758" y="5079650"/>
                    <a:pt x="947408" y="4809140"/>
                  </a:cubicBezTo>
                  <a:cubicBezTo>
                    <a:pt x="687058" y="4538630"/>
                    <a:pt x="309868" y="3711860"/>
                    <a:pt x="154928" y="3361340"/>
                  </a:cubicBezTo>
                  <a:cubicBezTo>
                    <a:pt x="-12" y="3010820"/>
                    <a:pt x="-29222" y="3081940"/>
                    <a:pt x="25388" y="270602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89" name="그룹 1288"/>
            <p:cNvGrpSpPr/>
            <p:nvPr/>
          </p:nvGrpSpPr>
          <p:grpSpPr>
            <a:xfrm>
              <a:off x="2852218" y="780747"/>
              <a:ext cx="4143375" cy="5550158"/>
              <a:chOff x="1880668" y="554052"/>
              <a:chExt cx="4143375" cy="5550158"/>
            </a:xfrm>
          </p:grpSpPr>
          <p:sp>
            <p:nvSpPr>
              <p:cNvPr id="651" name="AutoShape 642"/>
              <p:cNvSpPr>
                <a:spLocks noChangeAspect="1" noChangeArrowheads="1" noTextEdit="1"/>
              </p:cNvSpPr>
              <p:nvPr/>
            </p:nvSpPr>
            <p:spPr bwMode="auto">
              <a:xfrm>
                <a:off x="1880668" y="554052"/>
                <a:ext cx="4143375" cy="55229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9" name="Line 645"/>
              <p:cNvSpPr>
                <a:spLocks noChangeShapeType="1"/>
              </p:cNvSpPr>
              <p:nvPr/>
            </p:nvSpPr>
            <p:spPr bwMode="auto">
              <a:xfrm flipH="1">
                <a:off x="2542656" y="315279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973B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0" name="Line 646"/>
              <p:cNvSpPr>
                <a:spLocks noChangeShapeType="1"/>
              </p:cNvSpPr>
              <p:nvPr/>
            </p:nvSpPr>
            <p:spPr bwMode="auto">
              <a:xfrm flipH="1">
                <a:off x="2542656" y="315279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973B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1" name="Line 647"/>
              <p:cNvSpPr>
                <a:spLocks noChangeShapeType="1"/>
              </p:cNvSpPr>
              <p:nvPr/>
            </p:nvSpPr>
            <p:spPr bwMode="auto">
              <a:xfrm>
                <a:off x="2542656" y="315279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973B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2" name="Line 648"/>
              <p:cNvSpPr>
                <a:spLocks noChangeShapeType="1"/>
              </p:cNvSpPr>
              <p:nvPr/>
            </p:nvSpPr>
            <p:spPr bwMode="auto">
              <a:xfrm>
                <a:off x="2542656" y="315279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973B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3" name="Line 649"/>
              <p:cNvSpPr>
                <a:spLocks noChangeShapeType="1"/>
              </p:cNvSpPr>
              <p:nvPr/>
            </p:nvSpPr>
            <p:spPr bwMode="auto">
              <a:xfrm flipH="1">
                <a:off x="2542656" y="3152790"/>
                <a:ext cx="1588" cy="0"/>
              </a:xfrm>
              <a:prstGeom prst="line">
                <a:avLst/>
              </a:prstGeom>
              <a:noFill/>
              <a:ln w="3175" cap="sq">
                <a:solidFill>
                  <a:srgbClr val="973B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4" name="Line 650"/>
              <p:cNvSpPr>
                <a:spLocks noChangeShapeType="1"/>
              </p:cNvSpPr>
              <p:nvPr/>
            </p:nvSpPr>
            <p:spPr bwMode="auto">
              <a:xfrm flipH="1" flipV="1">
                <a:off x="2072756" y="2792427"/>
                <a:ext cx="280988" cy="195263"/>
              </a:xfrm>
              <a:prstGeom prst="line">
                <a:avLst/>
              </a:prstGeom>
              <a:noFill/>
              <a:ln w="3175" cap="sq">
                <a:solidFill>
                  <a:srgbClr val="973B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5" name="Line 651"/>
              <p:cNvSpPr>
                <a:spLocks noChangeShapeType="1"/>
              </p:cNvSpPr>
              <p:nvPr/>
            </p:nvSpPr>
            <p:spPr bwMode="auto">
              <a:xfrm flipH="1" flipV="1">
                <a:off x="1966393" y="2700352"/>
                <a:ext cx="387350" cy="287338"/>
              </a:xfrm>
              <a:prstGeom prst="line">
                <a:avLst/>
              </a:prstGeom>
              <a:noFill/>
              <a:ln w="3175" cap="sq">
                <a:solidFill>
                  <a:srgbClr val="973B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6" name="Line 652"/>
              <p:cNvSpPr>
                <a:spLocks noChangeShapeType="1"/>
              </p:cNvSpPr>
              <p:nvPr/>
            </p:nvSpPr>
            <p:spPr bwMode="auto">
              <a:xfrm flipH="1" flipV="1">
                <a:off x="3599931" y="2898790"/>
                <a:ext cx="76200" cy="60325"/>
              </a:xfrm>
              <a:prstGeom prst="line">
                <a:avLst/>
              </a:prstGeom>
              <a:noFill/>
              <a:ln w="3175" cap="sq">
                <a:solidFill>
                  <a:srgbClr val="0000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7" name="Line 653"/>
              <p:cNvSpPr>
                <a:spLocks noChangeShapeType="1"/>
              </p:cNvSpPr>
              <p:nvPr/>
            </p:nvSpPr>
            <p:spPr bwMode="auto">
              <a:xfrm>
                <a:off x="3676131" y="2959115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0000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8" name="Line 654"/>
              <p:cNvSpPr>
                <a:spLocks noChangeShapeType="1"/>
              </p:cNvSpPr>
              <p:nvPr/>
            </p:nvSpPr>
            <p:spPr bwMode="auto">
              <a:xfrm>
                <a:off x="3676131" y="2959115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0000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9" name="Line 655"/>
              <p:cNvSpPr>
                <a:spLocks noChangeShapeType="1"/>
              </p:cNvSpPr>
              <p:nvPr/>
            </p:nvSpPr>
            <p:spPr bwMode="auto">
              <a:xfrm flipH="1" flipV="1">
                <a:off x="3574531" y="2613040"/>
                <a:ext cx="69850" cy="66675"/>
              </a:xfrm>
              <a:prstGeom prst="line">
                <a:avLst/>
              </a:prstGeom>
              <a:noFill/>
              <a:ln w="3175" cap="sq">
                <a:solidFill>
                  <a:srgbClr val="0000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0" name="Line 656"/>
              <p:cNvSpPr>
                <a:spLocks noChangeShapeType="1"/>
              </p:cNvSpPr>
              <p:nvPr/>
            </p:nvSpPr>
            <p:spPr bwMode="auto">
              <a:xfrm flipH="1" flipV="1">
                <a:off x="3506268" y="2533665"/>
                <a:ext cx="69850" cy="71438"/>
              </a:xfrm>
              <a:prstGeom prst="line">
                <a:avLst/>
              </a:prstGeom>
              <a:noFill/>
              <a:ln w="3175" cap="sq">
                <a:solidFill>
                  <a:srgbClr val="0000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1" name="Line 657"/>
              <p:cNvSpPr>
                <a:spLocks noChangeShapeType="1"/>
              </p:cNvSpPr>
              <p:nvPr/>
            </p:nvSpPr>
            <p:spPr bwMode="auto">
              <a:xfrm flipH="1" flipV="1">
                <a:off x="3541193" y="2568590"/>
                <a:ext cx="34925" cy="36513"/>
              </a:xfrm>
              <a:prstGeom prst="line">
                <a:avLst/>
              </a:prstGeom>
              <a:noFill/>
              <a:ln w="3175" cap="sq">
                <a:solidFill>
                  <a:srgbClr val="0000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2" name="Line 658"/>
              <p:cNvSpPr>
                <a:spLocks noChangeShapeType="1"/>
              </p:cNvSpPr>
              <p:nvPr/>
            </p:nvSpPr>
            <p:spPr bwMode="auto">
              <a:xfrm flipH="1" flipV="1">
                <a:off x="3509443" y="2528902"/>
                <a:ext cx="66675" cy="76200"/>
              </a:xfrm>
              <a:prstGeom prst="line">
                <a:avLst/>
              </a:prstGeom>
              <a:noFill/>
              <a:ln w="3175" cap="sq">
                <a:solidFill>
                  <a:srgbClr val="0000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3" name="Line 659"/>
              <p:cNvSpPr>
                <a:spLocks noChangeShapeType="1"/>
              </p:cNvSpPr>
              <p:nvPr/>
            </p:nvSpPr>
            <p:spPr bwMode="auto">
              <a:xfrm flipH="1" flipV="1">
                <a:off x="3612631" y="2640027"/>
                <a:ext cx="31750" cy="39688"/>
              </a:xfrm>
              <a:prstGeom prst="line">
                <a:avLst/>
              </a:prstGeom>
              <a:noFill/>
              <a:ln w="3175" cap="sq">
                <a:solidFill>
                  <a:srgbClr val="0000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4" name="Line 660"/>
              <p:cNvSpPr>
                <a:spLocks noChangeShapeType="1"/>
              </p:cNvSpPr>
              <p:nvPr/>
            </p:nvSpPr>
            <p:spPr bwMode="auto">
              <a:xfrm flipV="1">
                <a:off x="3598343" y="2505090"/>
                <a:ext cx="0" cy="1588"/>
              </a:xfrm>
              <a:prstGeom prst="line">
                <a:avLst/>
              </a:prstGeom>
              <a:noFill/>
              <a:ln w="3175" cap="sq">
                <a:solidFill>
                  <a:srgbClr val="0000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5" name="Line 661"/>
              <p:cNvSpPr>
                <a:spLocks noChangeShapeType="1"/>
              </p:cNvSpPr>
              <p:nvPr/>
            </p:nvSpPr>
            <p:spPr bwMode="auto">
              <a:xfrm flipV="1">
                <a:off x="3598343" y="2505090"/>
                <a:ext cx="0" cy="1588"/>
              </a:xfrm>
              <a:prstGeom prst="line">
                <a:avLst/>
              </a:prstGeom>
              <a:noFill/>
              <a:ln w="3175" cap="sq">
                <a:solidFill>
                  <a:srgbClr val="0000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6" name="Line 662"/>
              <p:cNvSpPr>
                <a:spLocks noChangeShapeType="1"/>
              </p:cNvSpPr>
              <p:nvPr/>
            </p:nvSpPr>
            <p:spPr bwMode="auto">
              <a:xfrm flipV="1">
                <a:off x="3598343" y="2505090"/>
                <a:ext cx="0" cy="1588"/>
              </a:xfrm>
              <a:prstGeom prst="line">
                <a:avLst/>
              </a:prstGeom>
              <a:noFill/>
              <a:ln w="3175" cap="sq">
                <a:solidFill>
                  <a:srgbClr val="0000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7" name="Line 663"/>
              <p:cNvSpPr>
                <a:spLocks noChangeShapeType="1"/>
              </p:cNvSpPr>
              <p:nvPr/>
            </p:nvSpPr>
            <p:spPr bwMode="auto">
              <a:xfrm flipV="1">
                <a:off x="3598343" y="2505090"/>
                <a:ext cx="0" cy="1588"/>
              </a:xfrm>
              <a:prstGeom prst="line">
                <a:avLst/>
              </a:prstGeom>
              <a:noFill/>
              <a:ln w="3175" cap="sq">
                <a:solidFill>
                  <a:srgbClr val="0000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8" name="Line 664"/>
              <p:cNvSpPr>
                <a:spLocks noChangeShapeType="1"/>
              </p:cNvSpPr>
              <p:nvPr/>
            </p:nvSpPr>
            <p:spPr bwMode="auto">
              <a:xfrm>
                <a:off x="3572943" y="2459052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0000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9" name="Line 665"/>
              <p:cNvSpPr>
                <a:spLocks noChangeShapeType="1"/>
              </p:cNvSpPr>
              <p:nvPr/>
            </p:nvSpPr>
            <p:spPr bwMode="auto">
              <a:xfrm>
                <a:off x="3572943" y="2459052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0000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0" name="Line 666"/>
              <p:cNvSpPr>
                <a:spLocks noChangeShapeType="1"/>
              </p:cNvSpPr>
              <p:nvPr/>
            </p:nvSpPr>
            <p:spPr bwMode="auto">
              <a:xfrm>
                <a:off x="3572943" y="2459052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0000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1" name="Line 667"/>
              <p:cNvSpPr>
                <a:spLocks noChangeShapeType="1"/>
              </p:cNvSpPr>
              <p:nvPr/>
            </p:nvSpPr>
            <p:spPr bwMode="auto">
              <a:xfrm flipH="1" flipV="1">
                <a:off x="3572943" y="2459052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0000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2" name="Line 668"/>
              <p:cNvSpPr>
                <a:spLocks noChangeShapeType="1"/>
              </p:cNvSpPr>
              <p:nvPr/>
            </p:nvSpPr>
            <p:spPr bwMode="auto">
              <a:xfrm flipH="1" flipV="1">
                <a:off x="3433243" y="2154252"/>
                <a:ext cx="165100" cy="352425"/>
              </a:xfrm>
              <a:prstGeom prst="line">
                <a:avLst/>
              </a:prstGeom>
              <a:noFill/>
              <a:ln w="3175" cap="sq">
                <a:solidFill>
                  <a:srgbClr val="0000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3" name="Line 669"/>
              <p:cNvSpPr>
                <a:spLocks noChangeShapeType="1"/>
              </p:cNvSpPr>
              <p:nvPr/>
            </p:nvSpPr>
            <p:spPr bwMode="auto">
              <a:xfrm flipH="1" flipV="1">
                <a:off x="3488806" y="2247915"/>
                <a:ext cx="88900" cy="206375"/>
              </a:xfrm>
              <a:prstGeom prst="line">
                <a:avLst/>
              </a:prstGeom>
              <a:noFill/>
              <a:ln w="3175" cap="sq">
                <a:solidFill>
                  <a:srgbClr val="0000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4" name="Line 670"/>
              <p:cNvSpPr>
                <a:spLocks noChangeShapeType="1"/>
              </p:cNvSpPr>
              <p:nvPr/>
            </p:nvSpPr>
            <p:spPr bwMode="auto">
              <a:xfrm>
                <a:off x="3517381" y="2297127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0000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5" name="Line 671"/>
              <p:cNvSpPr>
                <a:spLocks noChangeShapeType="1"/>
              </p:cNvSpPr>
              <p:nvPr/>
            </p:nvSpPr>
            <p:spPr bwMode="auto">
              <a:xfrm>
                <a:off x="3517381" y="2297127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0000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6" name="Line 672"/>
              <p:cNvSpPr>
                <a:spLocks noChangeShapeType="1"/>
              </p:cNvSpPr>
              <p:nvPr/>
            </p:nvSpPr>
            <p:spPr bwMode="auto">
              <a:xfrm flipH="1">
                <a:off x="3558656" y="2400315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0000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7" name="Line 673"/>
              <p:cNvSpPr>
                <a:spLocks noChangeShapeType="1"/>
              </p:cNvSpPr>
              <p:nvPr/>
            </p:nvSpPr>
            <p:spPr bwMode="auto">
              <a:xfrm flipH="1" flipV="1">
                <a:off x="3541193" y="2346340"/>
                <a:ext cx="17463" cy="53975"/>
              </a:xfrm>
              <a:prstGeom prst="line">
                <a:avLst/>
              </a:prstGeom>
              <a:noFill/>
              <a:ln w="3175" cap="sq">
                <a:solidFill>
                  <a:srgbClr val="0000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8" name="Line 674"/>
              <p:cNvSpPr>
                <a:spLocks noChangeShapeType="1"/>
              </p:cNvSpPr>
              <p:nvPr/>
            </p:nvSpPr>
            <p:spPr bwMode="auto">
              <a:xfrm flipH="1" flipV="1">
                <a:off x="3511031" y="2181240"/>
                <a:ext cx="15875" cy="53975"/>
              </a:xfrm>
              <a:prstGeom prst="line">
                <a:avLst/>
              </a:prstGeom>
              <a:noFill/>
              <a:ln w="3175" cap="sq">
                <a:solidFill>
                  <a:srgbClr val="0000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9" name="Line 675"/>
              <p:cNvSpPr>
                <a:spLocks noChangeShapeType="1"/>
              </p:cNvSpPr>
              <p:nvPr/>
            </p:nvSpPr>
            <p:spPr bwMode="auto">
              <a:xfrm flipH="1">
                <a:off x="3469756" y="2017727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0000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0" name="Line 676"/>
              <p:cNvSpPr>
                <a:spLocks noChangeShapeType="1"/>
              </p:cNvSpPr>
              <p:nvPr/>
            </p:nvSpPr>
            <p:spPr bwMode="auto">
              <a:xfrm>
                <a:off x="3469756" y="2017727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0000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1" name="Line 677"/>
              <p:cNvSpPr>
                <a:spLocks noChangeShapeType="1"/>
              </p:cNvSpPr>
              <p:nvPr/>
            </p:nvSpPr>
            <p:spPr bwMode="auto">
              <a:xfrm flipH="1" flipV="1">
                <a:off x="3515793" y="2179652"/>
                <a:ext cx="25400" cy="109538"/>
              </a:xfrm>
              <a:prstGeom prst="line">
                <a:avLst/>
              </a:prstGeom>
              <a:noFill/>
              <a:ln w="3175" cap="sq">
                <a:solidFill>
                  <a:srgbClr val="0000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2" name="Line 678"/>
              <p:cNvSpPr>
                <a:spLocks noChangeShapeType="1"/>
              </p:cNvSpPr>
              <p:nvPr/>
            </p:nvSpPr>
            <p:spPr bwMode="auto">
              <a:xfrm flipH="1" flipV="1">
                <a:off x="3569768" y="2060590"/>
                <a:ext cx="141288" cy="692150"/>
              </a:xfrm>
              <a:prstGeom prst="line">
                <a:avLst/>
              </a:prstGeom>
              <a:noFill/>
              <a:ln w="3175" cap="sq">
                <a:solidFill>
                  <a:srgbClr val="0000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3" name="Line 679"/>
              <p:cNvSpPr>
                <a:spLocks noChangeShapeType="1"/>
              </p:cNvSpPr>
              <p:nvPr/>
            </p:nvSpPr>
            <p:spPr bwMode="auto">
              <a:xfrm flipH="1" flipV="1">
                <a:off x="3649143" y="2408252"/>
                <a:ext cx="61913" cy="344488"/>
              </a:xfrm>
              <a:prstGeom prst="line">
                <a:avLst/>
              </a:prstGeom>
              <a:noFill/>
              <a:ln w="3175" cap="sq">
                <a:solidFill>
                  <a:srgbClr val="0000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4" name="Line 680"/>
              <p:cNvSpPr>
                <a:spLocks noChangeShapeType="1"/>
              </p:cNvSpPr>
              <p:nvPr/>
            </p:nvSpPr>
            <p:spPr bwMode="auto">
              <a:xfrm flipH="1" flipV="1">
                <a:off x="3625331" y="2020902"/>
                <a:ext cx="34925" cy="222250"/>
              </a:xfrm>
              <a:prstGeom prst="line">
                <a:avLst/>
              </a:prstGeom>
              <a:noFill/>
              <a:ln w="3175" cap="sq">
                <a:solidFill>
                  <a:srgbClr val="0000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5" name="Line 681"/>
              <p:cNvSpPr>
                <a:spLocks noChangeShapeType="1"/>
              </p:cNvSpPr>
              <p:nvPr/>
            </p:nvSpPr>
            <p:spPr bwMode="auto">
              <a:xfrm flipH="1" flipV="1">
                <a:off x="3638031" y="2076465"/>
                <a:ext cx="22225" cy="166688"/>
              </a:xfrm>
              <a:prstGeom prst="line">
                <a:avLst/>
              </a:prstGeom>
              <a:noFill/>
              <a:ln w="3175" cap="sq">
                <a:solidFill>
                  <a:srgbClr val="0000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6" name="Line 682"/>
              <p:cNvSpPr>
                <a:spLocks noChangeShapeType="1"/>
              </p:cNvSpPr>
              <p:nvPr/>
            </p:nvSpPr>
            <p:spPr bwMode="auto">
              <a:xfrm flipV="1">
                <a:off x="3660256" y="2243152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0000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7" name="Line 683"/>
              <p:cNvSpPr>
                <a:spLocks noChangeShapeType="1"/>
              </p:cNvSpPr>
              <p:nvPr/>
            </p:nvSpPr>
            <p:spPr bwMode="auto">
              <a:xfrm>
                <a:off x="3653906" y="213044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0000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8" name="Line 684"/>
              <p:cNvSpPr>
                <a:spLocks noChangeShapeType="1"/>
              </p:cNvSpPr>
              <p:nvPr/>
            </p:nvSpPr>
            <p:spPr bwMode="auto">
              <a:xfrm flipV="1">
                <a:off x="3650731" y="2074877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0000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9" name="Line 685"/>
              <p:cNvSpPr>
                <a:spLocks noChangeShapeType="1"/>
              </p:cNvSpPr>
              <p:nvPr/>
            </p:nvSpPr>
            <p:spPr bwMode="auto">
              <a:xfrm flipV="1">
                <a:off x="3650731" y="2074877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0000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0" name="Line 686"/>
              <p:cNvSpPr>
                <a:spLocks noChangeShapeType="1"/>
              </p:cNvSpPr>
              <p:nvPr/>
            </p:nvSpPr>
            <p:spPr bwMode="auto">
              <a:xfrm flipH="1" flipV="1">
                <a:off x="4269856" y="581040"/>
                <a:ext cx="46038" cy="2244725"/>
              </a:xfrm>
              <a:prstGeom prst="line">
                <a:avLst/>
              </a:prstGeom>
              <a:noFill/>
              <a:ln w="3175" cap="sq">
                <a:solidFill>
                  <a:srgbClr val="00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1" name="Line 687"/>
              <p:cNvSpPr>
                <a:spLocks noChangeShapeType="1"/>
              </p:cNvSpPr>
              <p:nvPr/>
            </p:nvSpPr>
            <p:spPr bwMode="auto">
              <a:xfrm flipV="1">
                <a:off x="4336531" y="2070115"/>
                <a:ext cx="0" cy="593725"/>
              </a:xfrm>
              <a:prstGeom prst="line">
                <a:avLst/>
              </a:prstGeom>
              <a:noFill/>
              <a:ln w="3175" cap="sq">
                <a:solidFill>
                  <a:srgbClr val="00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2" name="Line 688"/>
              <p:cNvSpPr>
                <a:spLocks noChangeShapeType="1"/>
              </p:cNvSpPr>
              <p:nvPr/>
            </p:nvSpPr>
            <p:spPr bwMode="auto">
              <a:xfrm flipV="1">
                <a:off x="4398443" y="1738327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00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3" name="Line 689"/>
              <p:cNvSpPr>
                <a:spLocks noChangeShapeType="1"/>
              </p:cNvSpPr>
              <p:nvPr/>
            </p:nvSpPr>
            <p:spPr bwMode="auto">
              <a:xfrm flipV="1">
                <a:off x="4398443" y="1555765"/>
                <a:ext cx="7938" cy="182563"/>
              </a:xfrm>
              <a:prstGeom prst="line">
                <a:avLst/>
              </a:prstGeom>
              <a:noFill/>
              <a:ln w="3175" cap="sq">
                <a:solidFill>
                  <a:srgbClr val="00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4" name="Line 690"/>
              <p:cNvSpPr>
                <a:spLocks noChangeShapeType="1"/>
              </p:cNvSpPr>
              <p:nvPr/>
            </p:nvSpPr>
            <p:spPr bwMode="auto">
              <a:xfrm>
                <a:off x="4411143" y="1624027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00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5" name="Line 691"/>
              <p:cNvSpPr>
                <a:spLocks noChangeShapeType="1"/>
              </p:cNvSpPr>
              <p:nvPr/>
            </p:nvSpPr>
            <p:spPr bwMode="auto">
              <a:xfrm flipV="1">
                <a:off x="4423843" y="1444640"/>
                <a:ext cx="4763" cy="60325"/>
              </a:xfrm>
              <a:prstGeom prst="line">
                <a:avLst/>
              </a:prstGeom>
              <a:noFill/>
              <a:ln w="3175" cap="sq">
                <a:solidFill>
                  <a:srgbClr val="00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6" name="Line 692"/>
              <p:cNvSpPr>
                <a:spLocks noChangeShapeType="1"/>
              </p:cNvSpPr>
              <p:nvPr/>
            </p:nvSpPr>
            <p:spPr bwMode="auto">
              <a:xfrm>
                <a:off x="4423843" y="1504965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00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7" name="Line 693"/>
              <p:cNvSpPr>
                <a:spLocks noChangeShapeType="1"/>
              </p:cNvSpPr>
              <p:nvPr/>
            </p:nvSpPr>
            <p:spPr bwMode="auto">
              <a:xfrm flipV="1">
                <a:off x="4336531" y="973152"/>
                <a:ext cx="231775" cy="1690688"/>
              </a:xfrm>
              <a:prstGeom prst="line">
                <a:avLst/>
              </a:prstGeom>
              <a:noFill/>
              <a:ln w="3175" cap="sq">
                <a:solidFill>
                  <a:srgbClr val="00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8" name="Line 694"/>
              <p:cNvSpPr>
                <a:spLocks noChangeShapeType="1"/>
              </p:cNvSpPr>
              <p:nvPr/>
            </p:nvSpPr>
            <p:spPr bwMode="auto">
              <a:xfrm flipV="1">
                <a:off x="4336531" y="1574815"/>
                <a:ext cx="174625" cy="1089025"/>
              </a:xfrm>
              <a:prstGeom prst="line">
                <a:avLst/>
              </a:prstGeom>
              <a:noFill/>
              <a:ln w="3175" cap="sq">
                <a:solidFill>
                  <a:srgbClr val="00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9" name="Line 695"/>
              <p:cNvSpPr>
                <a:spLocks noChangeShapeType="1"/>
              </p:cNvSpPr>
              <p:nvPr/>
            </p:nvSpPr>
            <p:spPr bwMode="auto">
              <a:xfrm flipV="1">
                <a:off x="4395268" y="2387615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00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0" name="Line 696"/>
              <p:cNvSpPr>
                <a:spLocks noChangeShapeType="1"/>
              </p:cNvSpPr>
              <p:nvPr/>
            </p:nvSpPr>
            <p:spPr bwMode="auto">
              <a:xfrm flipV="1">
                <a:off x="4395268" y="2387615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00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1" name="Line 697"/>
              <p:cNvSpPr>
                <a:spLocks noChangeShapeType="1"/>
              </p:cNvSpPr>
              <p:nvPr/>
            </p:nvSpPr>
            <p:spPr bwMode="auto">
              <a:xfrm flipV="1">
                <a:off x="4395268" y="2111390"/>
                <a:ext cx="65088" cy="276225"/>
              </a:xfrm>
              <a:prstGeom prst="line">
                <a:avLst/>
              </a:prstGeom>
              <a:noFill/>
              <a:ln w="3175" cap="sq">
                <a:solidFill>
                  <a:srgbClr val="00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2" name="Line 698"/>
              <p:cNvSpPr>
                <a:spLocks noChangeShapeType="1"/>
              </p:cNvSpPr>
              <p:nvPr/>
            </p:nvSpPr>
            <p:spPr bwMode="auto">
              <a:xfrm>
                <a:off x="4384156" y="2443177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00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3" name="Line 699"/>
              <p:cNvSpPr>
                <a:spLocks noChangeShapeType="1"/>
              </p:cNvSpPr>
              <p:nvPr/>
            </p:nvSpPr>
            <p:spPr bwMode="auto">
              <a:xfrm flipV="1">
                <a:off x="4525443" y="2794015"/>
                <a:ext cx="271463" cy="962025"/>
              </a:xfrm>
              <a:prstGeom prst="line">
                <a:avLst/>
              </a:prstGeom>
              <a:noFill/>
              <a:ln w="3175" cap="sq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4" name="Line 700"/>
              <p:cNvSpPr>
                <a:spLocks noChangeShapeType="1"/>
              </p:cNvSpPr>
              <p:nvPr/>
            </p:nvSpPr>
            <p:spPr bwMode="auto">
              <a:xfrm flipV="1">
                <a:off x="5242993" y="2259027"/>
                <a:ext cx="26988" cy="85725"/>
              </a:xfrm>
              <a:prstGeom prst="line">
                <a:avLst/>
              </a:prstGeom>
              <a:noFill/>
              <a:ln w="3175" cap="sq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5" name="Line 701"/>
              <p:cNvSpPr>
                <a:spLocks noChangeShapeType="1"/>
              </p:cNvSpPr>
              <p:nvPr/>
            </p:nvSpPr>
            <p:spPr bwMode="auto">
              <a:xfrm flipV="1">
                <a:off x="5339831" y="2068527"/>
                <a:ext cx="19050" cy="52388"/>
              </a:xfrm>
              <a:prstGeom prst="line">
                <a:avLst/>
              </a:prstGeom>
              <a:noFill/>
              <a:ln w="3175" cap="sq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6" name="Line 702"/>
              <p:cNvSpPr>
                <a:spLocks noChangeShapeType="1"/>
              </p:cNvSpPr>
              <p:nvPr/>
            </p:nvSpPr>
            <p:spPr bwMode="auto">
              <a:xfrm>
                <a:off x="5339831" y="2120915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7" name="Line 703"/>
              <p:cNvSpPr>
                <a:spLocks noChangeShapeType="1"/>
              </p:cNvSpPr>
              <p:nvPr/>
            </p:nvSpPr>
            <p:spPr bwMode="auto">
              <a:xfrm flipV="1">
                <a:off x="5303318" y="2174890"/>
                <a:ext cx="20638" cy="50800"/>
              </a:xfrm>
              <a:prstGeom prst="line">
                <a:avLst/>
              </a:prstGeom>
              <a:noFill/>
              <a:ln w="3175" cap="sq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8" name="Line 704"/>
              <p:cNvSpPr>
                <a:spLocks noChangeShapeType="1"/>
              </p:cNvSpPr>
              <p:nvPr/>
            </p:nvSpPr>
            <p:spPr bwMode="auto">
              <a:xfrm flipV="1">
                <a:off x="5328718" y="1817702"/>
                <a:ext cx="149225" cy="360363"/>
              </a:xfrm>
              <a:prstGeom prst="line">
                <a:avLst/>
              </a:prstGeom>
              <a:noFill/>
              <a:ln w="3175" cap="sq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9" name="Line 705"/>
              <p:cNvSpPr>
                <a:spLocks noChangeShapeType="1"/>
              </p:cNvSpPr>
              <p:nvPr/>
            </p:nvSpPr>
            <p:spPr bwMode="auto">
              <a:xfrm flipV="1">
                <a:off x="5376343" y="1678002"/>
                <a:ext cx="179388" cy="401638"/>
              </a:xfrm>
              <a:prstGeom prst="line">
                <a:avLst/>
              </a:prstGeom>
              <a:noFill/>
              <a:ln w="3175" cap="sq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0" name="Line 706"/>
              <p:cNvSpPr>
                <a:spLocks noChangeShapeType="1"/>
              </p:cNvSpPr>
              <p:nvPr/>
            </p:nvSpPr>
            <p:spPr bwMode="auto">
              <a:xfrm flipV="1">
                <a:off x="5427143" y="1932002"/>
                <a:ext cx="22225" cy="49213"/>
              </a:xfrm>
              <a:prstGeom prst="line">
                <a:avLst/>
              </a:prstGeom>
              <a:noFill/>
              <a:ln w="3175" cap="sq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1" name="Line 707"/>
              <p:cNvSpPr>
                <a:spLocks noChangeShapeType="1"/>
              </p:cNvSpPr>
              <p:nvPr/>
            </p:nvSpPr>
            <p:spPr bwMode="auto">
              <a:xfrm flipV="1">
                <a:off x="5427143" y="1932002"/>
                <a:ext cx="23813" cy="49213"/>
              </a:xfrm>
              <a:prstGeom prst="line">
                <a:avLst/>
              </a:prstGeom>
              <a:noFill/>
              <a:ln w="3175" cap="sq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2" name="Line 708"/>
              <p:cNvSpPr>
                <a:spLocks noChangeShapeType="1"/>
              </p:cNvSpPr>
              <p:nvPr/>
            </p:nvSpPr>
            <p:spPr bwMode="auto">
              <a:xfrm flipV="1">
                <a:off x="5401743" y="1698640"/>
                <a:ext cx="179388" cy="333375"/>
              </a:xfrm>
              <a:prstGeom prst="line">
                <a:avLst/>
              </a:prstGeom>
              <a:noFill/>
              <a:ln w="3175" cap="sq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3" name="Line 709"/>
              <p:cNvSpPr>
                <a:spLocks noChangeShapeType="1"/>
              </p:cNvSpPr>
              <p:nvPr/>
            </p:nvSpPr>
            <p:spPr bwMode="auto">
              <a:xfrm flipV="1">
                <a:off x="5352531" y="2128852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4" name="Line 710"/>
              <p:cNvSpPr>
                <a:spLocks noChangeShapeType="1"/>
              </p:cNvSpPr>
              <p:nvPr/>
            </p:nvSpPr>
            <p:spPr bwMode="auto">
              <a:xfrm>
                <a:off x="5304906" y="222569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5" name="Line 711"/>
              <p:cNvSpPr>
                <a:spLocks noChangeShapeType="1"/>
              </p:cNvSpPr>
              <p:nvPr/>
            </p:nvSpPr>
            <p:spPr bwMode="auto">
              <a:xfrm flipV="1">
                <a:off x="5304906" y="2049477"/>
                <a:ext cx="114300" cy="176213"/>
              </a:xfrm>
              <a:prstGeom prst="line">
                <a:avLst/>
              </a:prstGeom>
              <a:noFill/>
              <a:ln w="3175" cap="sq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6" name="Line 712"/>
              <p:cNvSpPr>
                <a:spLocks noChangeShapeType="1"/>
              </p:cNvSpPr>
              <p:nvPr/>
            </p:nvSpPr>
            <p:spPr bwMode="auto">
              <a:xfrm>
                <a:off x="5303318" y="2225690"/>
                <a:ext cx="1588" cy="0"/>
              </a:xfrm>
              <a:prstGeom prst="line">
                <a:avLst/>
              </a:prstGeom>
              <a:noFill/>
              <a:ln w="3175" cap="sq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7" name="Line 713"/>
              <p:cNvSpPr>
                <a:spLocks noChangeShapeType="1"/>
              </p:cNvSpPr>
              <p:nvPr/>
            </p:nvSpPr>
            <p:spPr bwMode="auto">
              <a:xfrm flipV="1">
                <a:off x="5303318" y="2143140"/>
                <a:ext cx="61913" cy="82550"/>
              </a:xfrm>
              <a:prstGeom prst="line">
                <a:avLst/>
              </a:prstGeom>
              <a:noFill/>
              <a:ln w="3175" cap="sq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8" name="Line 714"/>
              <p:cNvSpPr>
                <a:spLocks noChangeShapeType="1"/>
              </p:cNvSpPr>
              <p:nvPr/>
            </p:nvSpPr>
            <p:spPr bwMode="auto">
              <a:xfrm flipV="1">
                <a:off x="5252518" y="1624027"/>
                <a:ext cx="547688" cy="703263"/>
              </a:xfrm>
              <a:prstGeom prst="line">
                <a:avLst/>
              </a:prstGeom>
              <a:noFill/>
              <a:ln w="3175" cap="sq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9" name="Line 715"/>
              <p:cNvSpPr>
                <a:spLocks noChangeShapeType="1"/>
              </p:cNvSpPr>
              <p:nvPr/>
            </p:nvSpPr>
            <p:spPr bwMode="auto">
              <a:xfrm flipV="1">
                <a:off x="5193781" y="2914665"/>
                <a:ext cx="127000" cy="153988"/>
              </a:xfrm>
              <a:prstGeom prst="line">
                <a:avLst/>
              </a:prstGeom>
              <a:noFill/>
              <a:ln w="3175" cap="sq">
                <a:solidFill>
                  <a:srgbClr val="FF00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0" name="Line 716"/>
              <p:cNvSpPr>
                <a:spLocks noChangeShapeType="1"/>
              </p:cNvSpPr>
              <p:nvPr/>
            </p:nvSpPr>
            <p:spPr bwMode="auto">
              <a:xfrm>
                <a:off x="5396981" y="2843227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00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1" name="Line 717"/>
              <p:cNvSpPr>
                <a:spLocks noChangeShapeType="1"/>
              </p:cNvSpPr>
              <p:nvPr/>
            </p:nvSpPr>
            <p:spPr bwMode="auto">
              <a:xfrm flipV="1">
                <a:off x="5396981" y="2808302"/>
                <a:ext cx="33338" cy="34925"/>
              </a:xfrm>
              <a:prstGeom prst="line">
                <a:avLst/>
              </a:prstGeom>
              <a:noFill/>
              <a:ln w="3175" cap="sq">
                <a:solidFill>
                  <a:srgbClr val="FF00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2" name="Line 718"/>
              <p:cNvSpPr>
                <a:spLocks noChangeShapeType="1"/>
              </p:cNvSpPr>
              <p:nvPr/>
            </p:nvSpPr>
            <p:spPr bwMode="auto">
              <a:xfrm flipV="1">
                <a:off x="5250931" y="4476765"/>
                <a:ext cx="333375" cy="338138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3" name="Line 719"/>
              <p:cNvSpPr>
                <a:spLocks noChangeShapeType="1"/>
              </p:cNvSpPr>
              <p:nvPr/>
            </p:nvSpPr>
            <p:spPr bwMode="auto">
              <a:xfrm>
                <a:off x="5576368" y="5154627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4" name="Line 720"/>
              <p:cNvSpPr>
                <a:spLocks noChangeShapeType="1"/>
              </p:cNvSpPr>
              <p:nvPr/>
            </p:nvSpPr>
            <p:spPr bwMode="auto">
              <a:xfrm>
                <a:off x="5576368" y="5154627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5" name="Line 721"/>
              <p:cNvSpPr>
                <a:spLocks noChangeShapeType="1"/>
              </p:cNvSpPr>
              <p:nvPr/>
            </p:nvSpPr>
            <p:spPr bwMode="auto">
              <a:xfrm flipV="1">
                <a:off x="5576368" y="5154627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6" name="Line 722"/>
              <p:cNvSpPr>
                <a:spLocks noChangeShapeType="1"/>
              </p:cNvSpPr>
              <p:nvPr/>
            </p:nvSpPr>
            <p:spPr bwMode="auto">
              <a:xfrm>
                <a:off x="5576368" y="5154627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7" name="Line 723"/>
              <p:cNvSpPr>
                <a:spLocks noChangeShapeType="1"/>
              </p:cNvSpPr>
              <p:nvPr/>
            </p:nvSpPr>
            <p:spPr bwMode="auto">
              <a:xfrm flipV="1">
                <a:off x="5576368" y="5154627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8" name="Line 724"/>
              <p:cNvSpPr>
                <a:spLocks noChangeShapeType="1"/>
              </p:cNvSpPr>
              <p:nvPr/>
            </p:nvSpPr>
            <p:spPr bwMode="auto">
              <a:xfrm>
                <a:off x="5576368" y="5154627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9" name="Line 725"/>
              <p:cNvSpPr>
                <a:spLocks noChangeShapeType="1"/>
              </p:cNvSpPr>
              <p:nvPr/>
            </p:nvSpPr>
            <p:spPr bwMode="auto">
              <a:xfrm>
                <a:off x="5576368" y="5154627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0" name="Line 726"/>
              <p:cNvSpPr>
                <a:spLocks noChangeShapeType="1"/>
              </p:cNvSpPr>
              <p:nvPr/>
            </p:nvSpPr>
            <p:spPr bwMode="auto">
              <a:xfrm flipV="1">
                <a:off x="5576368" y="5154627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1" name="Line 727"/>
              <p:cNvSpPr>
                <a:spLocks noChangeShapeType="1"/>
              </p:cNvSpPr>
              <p:nvPr/>
            </p:nvSpPr>
            <p:spPr bwMode="auto">
              <a:xfrm flipV="1">
                <a:off x="5619231" y="5086365"/>
                <a:ext cx="85725" cy="46038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2" name="Line 728"/>
              <p:cNvSpPr>
                <a:spLocks noChangeShapeType="1"/>
              </p:cNvSpPr>
              <p:nvPr/>
            </p:nvSpPr>
            <p:spPr bwMode="auto">
              <a:xfrm flipV="1">
                <a:off x="5619231" y="5111765"/>
                <a:ext cx="42863" cy="20638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3" name="Line 729"/>
              <p:cNvSpPr>
                <a:spLocks noChangeShapeType="1"/>
              </p:cNvSpPr>
              <p:nvPr/>
            </p:nvSpPr>
            <p:spPr bwMode="auto">
              <a:xfrm>
                <a:off x="5622406" y="516574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4" name="Line 730"/>
              <p:cNvSpPr>
                <a:spLocks noChangeShapeType="1"/>
              </p:cNvSpPr>
              <p:nvPr/>
            </p:nvSpPr>
            <p:spPr bwMode="auto">
              <a:xfrm>
                <a:off x="5666856" y="5148277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5" name="Line 731"/>
              <p:cNvSpPr>
                <a:spLocks noChangeShapeType="1"/>
              </p:cNvSpPr>
              <p:nvPr/>
            </p:nvSpPr>
            <p:spPr bwMode="auto">
              <a:xfrm>
                <a:off x="5666856" y="5148277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6" name="Line 732"/>
              <p:cNvSpPr>
                <a:spLocks noChangeShapeType="1"/>
              </p:cNvSpPr>
              <p:nvPr/>
            </p:nvSpPr>
            <p:spPr bwMode="auto">
              <a:xfrm>
                <a:off x="5622406" y="516574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7" name="Line 733"/>
              <p:cNvSpPr>
                <a:spLocks noChangeShapeType="1"/>
              </p:cNvSpPr>
              <p:nvPr/>
            </p:nvSpPr>
            <p:spPr bwMode="auto">
              <a:xfrm>
                <a:off x="5622406" y="516574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8" name="Line 734"/>
              <p:cNvSpPr>
                <a:spLocks noChangeShapeType="1"/>
              </p:cNvSpPr>
              <p:nvPr/>
            </p:nvSpPr>
            <p:spPr bwMode="auto">
              <a:xfrm>
                <a:off x="5622406" y="516574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9" name="Line 735"/>
              <p:cNvSpPr>
                <a:spLocks noChangeShapeType="1"/>
              </p:cNvSpPr>
              <p:nvPr/>
            </p:nvSpPr>
            <p:spPr bwMode="auto">
              <a:xfrm>
                <a:off x="5622406" y="516574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0" name="Line 736"/>
              <p:cNvSpPr>
                <a:spLocks noChangeShapeType="1"/>
              </p:cNvSpPr>
              <p:nvPr/>
            </p:nvSpPr>
            <p:spPr bwMode="auto">
              <a:xfrm>
                <a:off x="5622406" y="516574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1" name="Line 737"/>
              <p:cNvSpPr>
                <a:spLocks noChangeShapeType="1"/>
              </p:cNvSpPr>
              <p:nvPr/>
            </p:nvSpPr>
            <p:spPr bwMode="auto">
              <a:xfrm>
                <a:off x="5622406" y="516574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2" name="Line 738"/>
              <p:cNvSpPr>
                <a:spLocks noChangeShapeType="1"/>
              </p:cNvSpPr>
              <p:nvPr/>
            </p:nvSpPr>
            <p:spPr bwMode="auto">
              <a:xfrm>
                <a:off x="5622406" y="516574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3" name="Line 739"/>
              <p:cNvSpPr>
                <a:spLocks noChangeShapeType="1"/>
              </p:cNvSpPr>
              <p:nvPr/>
            </p:nvSpPr>
            <p:spPr bwMode="auto">
              <a:xfrm>
                <a:off x="5622406" y="516574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4" name="Line 740"/>
              <p:cNvSpPr>
                <a:spLocks noChangeShapeType="1"/>
              </p:cNvSpPr>
              <p:nvPr/>
            </p:nvSpPr>
            <p:spPr bwMode="auto">
              <a:xfrm>
                <a:off x="5622406" y="516574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5" name="Line 741"/>
              <p:cNvSpPr>
                <a:spLocks noChangeShapeType="1"/>
              </p:cNvSpPr>
              <p:nvPr/>
            </p:nvSpPr>
            <p:spPr bwMode="auto">
              <a:xfrm>
                <a:off x="5622406" y="516574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6" name="Line 742"/>
              <p:cNvSpPr>
                <a:spLocks noChangeShapeType="1"/>
              </p:cNvSpPr>
              <p:nvPr/>
            </p:nvSpPr>
            <p:spPr bwMode="auto">
              <a:xfrm>
                <a:off x="5622406" y="516574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7" name="Line 743"/>
              <p:cNvSpPr>
                <a:spLocks noChangeShapeType="1"/>
              </p:cNvSpPr>
              <p:nvPr/>
            </p:nvSpPr>
            <p:spPr bwMode="auto">
              <a:xfrm>
                <a:off x="5622406" y="516574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8" name="Line 744"/>
              <p:cNvSpPr>
                <a:spLocks noChangeShapeType="1"/>
              </p:cNvSpPr>
              <p:nvPr/>
            </p:nvSpPr>
            <p:spPr bwMode="auto">
              <a:xfrm>
                <a:off x="5668443" y="5175265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9" name="Line 745"/>
              <p:cNvSpPr>
                <a:spLocks noChangeShapeType="1"/>
              </p:cNvSpPr>
              <p:nvPr/>
            </p:nvSpPr>
            <p:spPr bwMode="auto">
              <a:xfrm>
                <a:off x="5668443" y="5175265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0" name="Line 746"/>
              <p:cNvSpPr>
                <a:spLocks noChangeShapeType="1"/>
              </p:cNvSpPr>
              <p:nvPr/>
            </p:nvSpPr>
            <p:spPr bwMode="auto">
              <a:xfrm>
                <a:off x="5668443" y="5175265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1" name="Line 747"/>
              <p:cNvSpPr>
                <a:spLocks noChangeShapeType="1"/>
              </p:cNvSpPr>
              <p:nvPr/>
            </p:nvSpPr>
            <p:spPr bwMode="auto">
              <a:xfrm>
                <a:off x="5668443" y="5175265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2" name="Line 748"/>
              <p:cNvSpPr>
                <a:spLocks noChangeShapeType="1"/>
              </p:cNvSpPr>
              <p:nvPr/>
            </p:nvSpPr>
            <p:spPr bwMode="auto">
              <a:xfrm>
                <a:off x="5666856" y="5181615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3" name="Line 749"/>
              <p:cNvSpPr>
                <a:spLocks noChangeShapeType="1"/>
              </p:cNvSpPr>
              <p:nvPr/>
            </p:nvSpPr>
            <p:spPr bwMode="auto">
              <a:xfrm>
                <a:off x="5666856" y="5181615"/>
                <a:ext cx="44450" cy="15875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4" name="Line 750"/>
              <p:cNvSpPr>
                <a:spLocks noChangeShapeType="1"/>
              </p:cNvSpPr>
              <p:nvPr/>
            </p:nvSpPr>
            <p:spPr bwMode="auto">
              <a:xfrm>
                <a:off x="5666856" y="518479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5" name="Line 751"/>
              <p:cNvSpPr>
                <a:spLocks noChangeShapeType="1"/>
              </p:cNvSpPr>
              <p:nvPr/>
            </p:nvSpPr>
            <p:spPr bwMode="auto">
              <a:xfrm>
                <a:off x="5666856" y="518479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6" name="Line 752"/>
              <p:cNvSpPr>
                <a:spLocks noChangeShapeType="1"/>
              </p:cNvSpPr>
              <p:nvPr/>
            </p:nvSpPr>
            <p:spPr bwMode="auto">
              <a:xfrm>
                <a:off x="5622406" y="5165740"/>
                <a:ext cx="42863" cy="22225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7" name="Line 753"/>
              <p:cNvSpPr>
                <a:spLocks noChangeShapeType="1"/>
              </p:cNvSpPr>
              <p:nvPr/>
            </p:nvSpPr>
            <p:spPr bwMode="auto">
              <a:xfrm>
                <a:off x="5622406" y="516574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8" name="Line 754"/>
              <p:cNvSpPr>
                <a:spLocks noChangeShapeType="1"/>
              </p:cNvSpPr>
              <p:nvPr/>
            </p:nvSpPr>
            <p:spPr bwMode="auto">
              <a:xfrm>
                <a:off x="5622406" y="516574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9" name="Line 755"/>
              <p:cNvSpPr>
                <a:spLocks noChangeShapeType="1"/>
              </p:cNvSpPr>
              <p:nvPr/>
            </p:nvSpPr>
            <p:spPr bwMode="auto">
              <a:xfrm>
                <a:off x="5622406" y="516574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0" name="Line 756"/>
              <p:cNvSpPr>
                <a:spLocks noChangeShapeType="1"/>
              </p:cNvSpPr>
              <p:nvPr/>
            </p:nvSpPr>
            <p:spPr bwMode="auto">
              <a:xfrm>
                <a:off x="5622406" y="516574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1" name="Line 757"/>
              <p:cNvSpPr>
                <a:spLocks noChangeShapeType="1"/>
              </p:cNvSpPr>
              <p:nvPr/>
            </p:nvSpPr>
            <p:spPr bwMode="auto">
              <a:xfrm>
                <a:off x="5622406" y="516574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2" name="Line 758"/>
              <p:cNvSpPr>
                <a:spLocks noChangeShapeType="1"/>
              </p:cNvSpPr>
              <p:nvPr/>
            </p:nvSpPr>
            <p:spPr bwMode="auto">
              <a:xfrm>
                <a:off x="5622406" y="516574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3" name="Line 759"/>
              <p:cNvSpPr>
                <a:spLocks noChangeShapeType="1"/>
              </p:cNvSpPr>
              <p:nvPr/>
            </p:nvSpPr>
            <p:spPr bwMode="auto">
              <a:xfrm>
                <a:off x="5622406" y="516574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4" name="Line 760"/>
              <p:cNvSpPr>
                <a:spLocks noChangeShapeType="1"/>
              </p:cNvSpPr>
              <p:nvPr/>
            </p:nvSpPr>
            <p:spPr bwMode="auto">
              <a:xfrm>
                <a:off x="5622406" y="516574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5" name="Line 761"/>
              <p:cNvSpPr>
                <a:spLocks noChangeShapeType="1"/>
              </p:cNvSpPr>
              <p:nvPr/>
            </p:nvSpPr>
            <p:spPr bwMode="auto">
              <a:xfrm>
                <a:off x="5622406" y="516574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6" name="Line 762"/>
              <p:cNvSpPr>
                <a:spLocks noChangeShapeType="1"/>
              </p:cNvSpPr>
              <p:nvPr/>
            </p:nvSpPr>
            <p:spPr bwMode="auto">
              <a:xfrm>
                <a:off x="5622406" y="516574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7" name="Line 763"/>
              <p:cNvSpPr>
                <a:spLocks noChangeShapeType="1"/>
              </p:cNvSpPr>
              <p:nvPr/>
            </p:nvSpPr>
            <p:spPr bwMode="auto">
              <a:xfrm>
                <a:off x="5622406" y="516574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8" name="Line 764"/>
              <p:cNvSpPr>
                <a:spLocks noChangeShapeType="1"/>
              </p:cNvSpPr>
              <p:nvPr/>
            </p:nvSpPr>
            <p:spPr bwMode="auto">
              <a:xfrm>
                <a:off x="5576368" y="5154627"/>
                <a:ext cx="104775" cy="12065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9" name="Line 765"/>
              <p:cNvSpPr>
                <a:spLocks noChangeShapeType="1"/>
              </p:cNvSpPr>
              <p:nvPr/>
            </p:nvSpPr>
            <p:spPr bwMode="auto">
              <a:xfrm>
                <a:off x="5609706" y="519749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0" name="Line 766"/>
              <p:cNvSpPr>
                <a:spLocks noChangeShapeType="1"/>
              </p:cNvSpPr>
              <p:nvPr/>
            </p:nvSpPr>
            <p:spPr bwMode="auto">
              <a:xfrm>
                <a:off x="5609706" y="519749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1" name="Line 767"/>
              <p:cNvSpPr>
                <a:spLocks noChangeShapeType="1"/>
              </p:cNvSpPr>
              <p:nvPr/>
            </p:nvSpPr>
            <p:spPr bwMode="auto">
              <a:xfrm>
                <a:off x="5577956" y="5154627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2" name="Line 768"/>
              <p:cNvSpPr>
                <a:spLocks noChangeShapeType="1"/>
              </p:cNvSpPr>
              <p:nvPr/>
            </p:nvSpPr>
            <p:spPr bwMode="auto">
              <a:xfrm>
                <a:off x="5577956" y="5154627"/>
                <a:ext cx="0" cy="1588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3" name="Line 769"/>
              <p:cNvSpPr>
                <a:spLocks noChangeShapeType="1"/>
              </p:cNvSpPr>
              <p:nvPr/>
            </p:nvSpPr>
            <p:spPr bwMode="auto">
              <a:xfrm>
                <a:off x="5577956" y="5156215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4" name="Line 770"/>
              <p:cNvSpPr>
                <a:spLocks noChangeShapeType="1"/>
              </p:cNvSpPr>
              <p:nvPr/>
            </p:nvSpPr>
            <p:spPr bwMode="auto">
              <a:xfrm>
                <a:off x="5604943" y="520384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5" name="Line 771"/>
              <p:cNvSpPr>
                <a:spLocks noChangeShapeType="1"/>
              </p:cNvSpPr>
              <p:nvPr/>
            </p:nvSpPr>
            <p:spPr bwMode="auto">
              <a:xfrm>
                <a:off x="5604943" y="520384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6" name="Line 772"/>
              <p:cNvSpPr>
                <a:spLocks noChangeShapeType="1"/>
              </p:cNvSpPr>
              <p:nvPr/>
            </p:nvSpPr>
            <p:spPr bwMode="auto">
              <a:xfrm>
                <a:off x="5604943" y="520384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7" name="Line 773"/>
              <p:cNvSpPr>
                <a:spLocks noChangeShapeType="1"/>
              </p:cNvSpPr>
              <p:nvPr/>
            </p:nvSpPr>
            <p:spPr bwMode="auto">
              <a:xfrm>
                <a:off x="5577956" y="5156215"/>
                <a:ext cx="76200" cy="153988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8" name="Line 774"/>
              <p:cNvSpPr>
                <a:spLocks noChangeShapeType="1"/>
              </p:cNvSpPr>
              <p:nvPr/>
            </p:nvSpPr>
            <p:spPr bwMode="auto">
              <a:xfrm>
                <a:off x="5789093" y="5637227"/>
                <a:ext cx="149225" cy="315913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9" name="Line 775"/>
              <p:cNvSpPr>
                <a:spLocks noChangeShapeType="1"/>
              </p:cNvSpPr>
              <p:nvPr/>
            </p:nvSpPr>
            <p:spPr bwMode="auto">
              <a:xfrm>
                <a:off x="5881168" y="585154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0" name="Line 776"/>
              <p:cNvSpPr>
                <a:spLocks noChangeShapeType="1"/>
              </p:cNvSpPr>
              <p:nvPr/>
            </p:nvSpPr>
            <p:spPr bwMode="auto">
              <a:xfrm>
                <a:off x="5881168" y="585154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1" name="Line 777"/>
              <p:cNvSpPr>
                <a:spLocks noChangeShapeType="1"/>
              </p:cNvSpPr>
              <p:nvPr/>
            </p:nvSpPr>
            <p:spPr bwMode="auto">
              <a:xfrm>
                <a:off x="5597006" y="5213365"/>
                <a:ext cx="41275" cy="109538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2" name="Line 778"/>
              <p:cNvSpPr>
                <a:spLocks noChangeShapeType="1"/>
              </p:cNvSpPr>
              <p:nvPr/>
            </p:nvSpPr>
            <p:spPr bwMode="auto">
              <a:xfrm>
                <a:off x="5708131" y="5567377"/>
                <a:ext cx="38100" cy="10795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3" name="Line 779"/>
              <p:cNvSpPr>
                <a:spLocks noChangeShapeType="1"/>
              </p:cNvSpPr>
              <p:nvPr/>
            </p:nvSpPr>
            <p:spPr bwMode="auto">
              <a:xfrm>
                <a:off x="5725593" y="5621352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4" name="Line 780"/>
              <p:cNvSpPr>
                <a:spLocks noChangeShapeType="1"/>
              </p:cNvSpPr>
              <p:nvPr/>
            </p:nvSpPr>
            <p:spPr bwMode="auto">
              <a:xfrm>
                <a:off x="5725593" y="5621352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5" name="Line 781"/>
              <p:cNvSpPr>
                <a:spLocks noChangeShapeType="1"/>
              </p:cNvSpPr>
              <p:nvPr/>
            </p:nvSpPr>
            <p:spPr bwMode="auto">
              <a:xfrm>
                <a:off x="5690668" y="5511815"/>
                <a:ext cx="68263" cy="24765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6" name="Line 782"/>
              <p:cNvSpPr>
                <a:spLocks noChangeShapeType="1"/>
              </p:cNvSpPr>
              <p:nvPr/>
            </p:nvSpPr>
            <p:spPr bwMode="auto">
              <a:xfrm>
                <a:off x="5577956" y="5156215"/>
                <a:ext cx="28575" cy="115888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7" name="Line 783"/>
              <p:cNvSpPr>
                <a:spLocks noChangeShapeType="1"/>
              </p:cNvSpPr>
              <p:nvPr/>
            </p:nvSpPr>
            <p:spPr bwMode="auto">
              <a:xfrm>
                <a:off x="5577956" y="5156215"/>
                <a:ext cx="133350" cy="59055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8" name="Line 784"/>
              <p:cNvSpPr>
                <a:spLocks noChangeShapeType="1"/>
              </p:cNvSpPr>
              <p:nvPr/>
            </p:nvSpPr>
            <p:spPr bwMode="auto">
              <a:xfrm>
                <a:off x="5577956" y="5156215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9" name="Line 785"/>
              <p:cNvSpPr>
                <a:spLocks noChangeShapeType="1"/>
              </p:cNvSpPr>
              <p:nvPr/>
            </p:nvSpPr>
            <p:spPr bwMode="auto">
              <a:xfrm>
                <a:off x="5577956" y="5156215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0" name="Line 786"/>
              <p:cNvSpPr>
                <a:spLocks noChangeShapeType="1"/>
              </p:cNvSpPr>
              <p:nvPr/>
            </p:nvSpPr>
            <p:spPr bwMode="auto">
              <a:xfrm>
                <a:off x="5577956" y="5154627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1" name="Line 787"/>
              <p:cNvSpPr>
                <a:spLocks noChangeShapeType="1"/>
              </p:cNvSpPr>
              <p:nvPr/>
            </p:nvSpPr>
            <p:spPr bwMode="auto">
              <a:xfrm>
                <a:off x="5576368" y="5154627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2" name="Line 788"/>
              <p:cNvSpPr>
                <a:spLocks noChangeShapeType="1"/>
              </p:cNvSpPr>
              <p:nvPr/>
            </p:nvSpPr>
            <p:spPr bwMode="auto">
              <a:xfrm>
                <a:off x="5576368" y="5154627"/>
                <a:ext cx="7938" cy="60325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3" name="Line 789"/>
              <p:cNvSpPr>
                <a:spLocks noChangeShapeType="1"/>
              </p:cNvSpPr>
              <p:nvPr/>
            </p:nvSpPr>
            <p:spPr bwMode="auto">
              <a:xfrm>
                <a:off x="5576368" y="5154627"/>
                <a:ext cx="11113" cy="122238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4" name="Line 790"/>
              <p:cNvSpPr>
                <a:spLocks noChangeShapeType="1"/>
              </p:cNvSpPr>
              <p:nvPr/>
            </p:nvSpPr>
            <p:spPr bwMode="auto">
              <a:xfrm>
                <a:off x="5576368" y="5154627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5" name="Line 791"/>
              <p:cNvSpPr>
                <a:spLocks noChangeShapeType="1"/>
              </p:cNvSpPr>
              <p:nvPr/>
            </p:nvSpPr>
            <p:spPr bwMode="auto">
              <a:xfrm>
                <a:off x="5576368" y="5154627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6" name="Line 792"/>
              <p:cNvSpPr>
                <a:spLocks noChangeShapeType="1"/>
              </p:cNvSpPr>
              <p:nvPr/>
            </p:nvSpPr>
            <p:spPr bwMode="auto">
              <a:xfrm>
                <a:off x="5576368" y="5154627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7" name="Line 793"/>
              <p:cNvSpPr>
                <a:spLocks noChangeShapeType="1"/>
              </p:cNvSpPr>
              <p:nvPr/>
            </p:nvSpPr>
            <p:spPr bwMode="auto">
              <a:xfrm>
                <a:off x="5576368" y="5154627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8" name="Line 794"/>
              <p:cNvSpPr>
                <a:spLocks noChangeShapeType="1"/>
              </p:cNvSpPr>
              <p:nvPr/>
            </p:nvSpPr>
            <p:spPr bwMode="auto">
              <a:xfrm flipH="1">
                <a:off x="5574781" y="5154627"/>
                <a:ext cx="1588" cy="61913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9" name="Line 795"/>
              <p:cNvSpPr>
                <a:spLocks noChangeShapeType="1"/>
              </p:cNvSpPr>
              <p:nvPr/>
            </p:nvSpPr>
            <p:spPr bwMode="auto">
              <a:xfrm>
                <a:off x="5576368" y="5154627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0" name="Line 796"/>
              <p:cNvSpPr>
                <a:spLocks noChangeShapeType="1"/>
              </p:cNvSpPr>
              <p:nvPr/>
            </p:nvSpPr>
            <p:spPr bwMode="auto">
              <a:xfrm>
                <a:off x="5576368" y="5154627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1" name="Line 797"/>
              <p:cNvSpPr>
                <a:spLocks noChangeShapeType="1"/>
              </p:cNvSpPr>
              <p:nvPr/>
            </p:nvSpPr>
            <p:spPr bwMode="auto">
              <a:xfrm>
                <a:off x="5576368" y="5154627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2" name="Line 798"/>
              <p:cNvSpPr>
                <a:spLocks noChangeShapeType="1"/>
              </p:cNvSpPr>
              <p:nvPr/>
            </p:nvSpPr>
            <p:spPr bwMode="auto">
              <a:xfrm flipH="1">
                <a:off x="5568431" y="5154627"/>
                <a:ext cx="7938" cy="60325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3" name="Line 799"/>
              <p:cNvSpPr>
                <a:spLocks noChangeShapeType="1"/>
              </p:cNvSpPr>
              <p:nvPr/>
            </p:nvSpPr>
            <p:spPr bwMode="auto">
              <a:xfrm flipH="1">
                <a:off x="5549381" y="5213365"/>
                <a:ext cx="15875" cy="12065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4" name="Line 800"/>
              <p:cNvSpPr>
                <a:spLocks noChangeShapeType="1"/>
              </p:cNvSpPr>
              <p:nvPr/>
            </p:nvSpPr>
            <p:spPr bwMode="auto">
              <a:xfrm>
                <a:off x="5565256" y="5213365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5" name="Line 801"/>
              <p:cNvSpPr>
                <a:spLocks noChangeShapeType="1"/>
              </p:cNvSpPr>
              <p:nvPr/>
            </p:nvSpPr>
            <p:spPr bwMode="auto">
              <a:xfrm>
                <a:off x="5565256" y="5213365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6" name="Line 802"/>
              <p:cNvSpPr>
                <a:spLocks noChangeShapeType="1"/>
              </p:cNvSpPr>
              <p:nvPr/>
            </p:nvSpPr>
            <p:spPr bwMode="auto">
              <a:xfrm>
                <a:off x="5565256" y="5213365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7" name="Line 803"/>
              <p:cNvSpPr>
                <a:spLocks noChangeShapeType="1"/>
              </p:cNvSpPr>
              <p:nvPr/>
            </p:nvSpPr>
            <p:spPr bwMode="auto">
              <a:xfrm flipH="1">
                <a:off x="5565256" y="5213365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8" name="Line 804"/>
              <p:cNvSpPr>
                <a:spLocks noChangeShapeType="1"/>
              </p:cNvSpPr>
              <p:nvPr/>
            </p:nvSpPr>
            <p:spPr bwMode="auto">
              <a:xfrm flipH="1">
                <a:off x="5546206" y="5154627"/>
                <a:ext cx="30163" cy="11430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9" name="Line 805"/>
              <p:cNvSpPr>
                <a:spLocks noChangeShapeType="1"/>
              </p:cNvSpPr>
              <p:nvPr/>
            </p:nvSpPr>
            <p:spPr bwMode="auto">
              <a:xfrm flipH="1">
                <a:off x="5560493" y="5153040"/>
                <a:ext cx="15875" cy="5715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0" name="Line 806"/>
              <p:cNvSpPr>
                <a:spLocks noChangeShapeType="1"/>
              </p:cNvSpPr>
              <p:nvPr/>
            </p:nvSpPr>
            <p:spPr bwMode="auto">
              <a:xfrm flipH="1">
                <a:off x="5354118" y="4999052"/>
                <a:ext cx="69850" cy="228600"/>
              </a:xfrm>
              <a:prstGeom prst="line">
                <a:avLst/>
              </a:prstGeom>
              <a:noFill/>
              <a:ln w="3175" cap="sq">
                <a:solidFill>
                  <a:srgbClr val="FF7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1" name="Line 807"/>
              <p:cNvSpPr>
                <a:spLocks noChangeShapeType="1"/>
              </p:cNvSpPr>
              <p:nvPr/>
            </p:nvSpPr>
            <p:spPr bwMode="auto">
              <a:xfrm flipH="1">
                <a:off x="3795193" y="3938602"/>
                <a:ext cx="354013" cy="106680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2" name="Line 808"/>
              <p:cNvSpPr>
                <a:spLocks noChangeShapeType="1"/>
              </p:cNvSpPr>
              <p:nvPr/>
            </p:nvSpPr>
            <p:spPr bwMode="auto">
              <a:xfrm flipH="1">
                <a:off x="3314181" y="5430852"/>
                <a:ext cx="17463" cy="52388"/>
              </a:xfrm>
              <a:prstGeom prst="line">
                <a:avLst/>
              </a:prstGeom>
              <a:noFill/>
              <a:ln w="3175" cap="sq">
                <a:solidFill>
                  <a:srgbClr val="73880A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3" name="Line 809"/>
              <p:cNvSpPr>
                <a:spLocks noChangeShapeType="1"/>
              </p:cNvSpPr>
              <p:nvPr/>
            </p:nvSpPr>
            <p:spPr bwMode="auto">
              <a:xfrm flipH="1">
                <a:off x="3312593" y="5430852"/>
                <a:ext cx="19050" cy="52388"/>
              </a:xfrm>
              <a:prstGeom prst="line">
                <a:avLst/>
              </a:prstGeom>
              <a:noFill/>
              <a:ln w="3175" cap="sq">
                <a:solidFill>
                  <a:srgbClr val="73880A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4" name="Line 810"/>
              <p:cNvSpPr>
                <a:spLocks noChangeShapeType="1"/>
              </p:cNvSpPr>
              <p:nvPr/>
            </p:nvSpPr>
            <p:spPr bwMode="auto">
              <a:xfrm>
                <a:off x="3331643" y="5430852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73880A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5" name="Line 811"/>
              <p:cNvSpPr>
                <a:spLocks noChangeShapeType="1"/>
              </p:cNvSpPr>
              <p:nvPr/>
            </p:nvSpPr>
            <p:spPr bwMode="auto">
              <a:xfrm>
                <a:off x="3331643" y="5430852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73880A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6" name="Line 812"/>
              <p:cNvSpPr>
                <a:spLocks noChangeShapeType="1"/>
              </p:cNvSpPr>
              <p:nvPr/>
            </p:nvSpPr>
            <p:spPr bwMode="auto">
              <a:xfrm>
                <a:off x="3331643" y="5430852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73880A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7" name="Line 813"/>
              <p:cNvSpPr>
                <a:spLocks noChangeShapeType="1"/>
              </p:cNvSpPr>
              <p:nvPr/>
            </p:nvSpPr>
            <p:spPr bwMode="auto">
              <a:xfrm>
                <a:off x="3331643" y="5430852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73880A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8" name="Line 814"/>
              <p:cNvSpPr>
                <a:spLocks noChangeShapeType="1"/>
              </p:cNvSpPr>
              <p:nvPr/>
            </p:nvSpPr>
            <p:spPr bwMode="auto">
              <a:xfrm flipH="1">
                <a:off x="3306243" y="5430852"/>
                <a:ext cx="25400" cy="47625"/>
              </a:xfrm>
              <a:prstGeom prst="line">
                <a:avLst/>
              </a:prstGeom>
              <a:noFill/>
              <a:ln w="3175" cap="sq">
                <a:solidFill>
                  <a:srgbClr val="73880A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9" name="Line 815"/>
              <p:cNvSpPr>
                <a:spLocks noChangeShapeType="1"/>
              </p:cNvSpPr>
              <p:nvPr/>
            </p:nvSpPr>
            <p:spPr bwMode="auto">
              <a:xfrm flipH="1">
                <a:off x="3306243" y="5430852"/>
                <a:ext cx="25400" cy="46038"/>
              </a:xfrm>
              <a:prstGeom prst="line">
                <a:avLst/>
              </a:prstGeom>
              <a:noFill/>
              <a:ln w="3175" cap="sq">
                <a:solidFill>
                  <a:srgbClr val="73880A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0" name="Line 816"/>
              <p:cNvSpPr>
                <a:spLocks noChangeShapeType="1"/>
              </p:cNvSpPr>
              <p:nvPr/>
            </p:nvSpPr>
            <p:spPr bwMode="auto">
              <a:xfrm>
                <a:off x="3323706" y="4792677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008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1" name="Line 817"/>
              <p:cNvSpPr>
                <a:spLocks noChangeShapeType="1"/>
              </p:cNvSpPr>
              <p:nvPr/>
            </p:nvSpPr>
            <p:spPr bwMode="auto">
              <a:xfrm>
                <a:off x="3323706" y="4792677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008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2" name="Line 818"/>
              <p:cNvSpPr>
                <a:spLocks noChangeShapeType="1"/>
              </p:cNvSpPr>
              <p:nvPr/>
            </p:nvSpPr>
            <p:spPr bwMode="auto">
              <a:xfrm>
                <a:off x="3382443" y="470219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008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3" name="Line 819"/>
              <p:cNvSpPr>
                <a:spLocks noChangeShapeType="1"/>
              </p:cNvSpPr>
              <p:nvPr/>
            </p:nvSpPr>
            <p:spPr bwMode="auto">
              <a:xfrm>
                <a:off x="3382443" y="470219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008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4" name="Line 820"/>
              <p:cNvSpPr>
                <a:spLocks noChangeShapeType="1"/>
              </p:cNvSpPr>
              <p:nvPr/>
            </p:nvSpPr>
            <p:spPr bwMode="auto">
              <a:xfrm>
                <a:off x="3382443" y="470219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008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5" name="Line 821"/>
              <p:cNvSpPr>
                <a:spLocks noChangeShapeType="1"/>
              </p:cNvSpPr>
              <p:nvPr/>
            </p:nvSpPr>
            <p:spPr bwMode="auto">
              <a:xfrm>
                <a:off x="3382443" y="470219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008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6" name="Line 822"/>
              <p:cNvSpPr>
                <a:spLocks noChangeShapeType="1"/>
              </p:cNvSpPr>
              <p:nvPr/>
            </p:nvSpPr>
            <p:spPr bwMode="auto">
              <a:xfrm>
                <a:off x="3382443" y="470219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008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7" name="Line 823"/>
              <p:cNvSpPr>
                <a:spLocks noChangeShapeType="1"/>
              </p:cNvSpPr>
              <p:nvPr/>
            </p:nvSpPr>
            <p:spPr bwMode="auto">
              <a:xfrm>
                <a:off x="3382443" y="470219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008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8" name="Line 824"/>
              <p:cNvSpPr>
                <a:spLocks noChangeShapeType="1"/>
              </p:cNvSpPr>
              <p:nvPr/>
            </p:nvSpPr>
            <p:spPr bwMode="auto">
              <a:xfrm>
                <a:off x="3382443" y="470219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008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9" name="Line 825"/>
              <p:cNvSpPr>
                <a:spLocks noChangeShapeType="1"/>
              </p:cNvSpPr>
              <p:nvPr/>
            </p:nvSpPr>
            <p:spPr bwMode="auto">
              <a:xfrm flipH="1">
                <a:off x="2953818" y="4854590"/>
                <a:ext cx="111125" cy="106363"/>
              </a:xfrm>
              <a:prstGeom prst="line">
                <a:avLst/>
              </a:prstGeom>
              <a:noFill/>
              <a:ln w="3175" cap="sq">
                <a:solidFill>
                  <a:srgbClr val="008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0" name="Line 826"/>
              <p:cNvSpPr>
                <a:spLocks noChangeShapeType="1"/>
              </p:cNvSpPr>
              <p:nvPr/>
            </p:nvSpPr>
            <p:spPr bwMode="auto">
              <a:xfrm flipH="1">
                <a:off x="3028431" y="4854590"/>
                <a:ext cx="36513" cy="33338"/>
              </a:xfrm>
              <a:prstGeom prst="line">
                <a:avLst/>
              </a:prstGeom>
              <a:noFill/>
              <a:ln w="3175" cap="sq">
                <a:solidFill>
                  <a:srgbClr val="008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1" name="Line 827"/>
              <p:cNvSpPr>
                <a:spLocks noChangeShapeType="1"/>
              </p:cNvSpPr>
              <p:nvPr/>
            </p:nvSpPr>
            <p:spPr bwMode="auto">
              <a:xfrm flipH="1">
                <a:off x="3015731" y="4506927"/>
                <a:ext cx="427038" cy="357188"/>
              </a:xfrm>
              <a:prstGeom prst="line">
                <a:avLst/>
              </a:prstGeom>
              <a:noFill/>
              <a:ln w="3175" cap="sq">
                <a:solidFill>
                  <a:srgbClr val="008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2" name="Line 828"/>
              <p:cNvSpPr>
                <a:spLocks noChangeShapeType="1"/>
              </p:cNvSpPr>
              <p:nvPr/>
            </p:nvSpPr>
            <p:spPr bwMode="auto">
              <a:xfrm flipH="1">
                <a:off x="3074468" y="4324365"/>
                <a:ext cx="561975" cy="439738"/>
              </a:xfrm>
              <a:prstGeom prst="line">
                <a:avLst/>
              </a:prstGeom>
              <a:noFill/>
              <a:ln w="3175" cap="sq">
                <a:solidFill>
                  <a:srgbClr val="008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3" name="Line 829"/>
              <p:cNvSpPr>
                <a:spLocks noChangeShapeType="1"/>
              </p:cNvSpPr>
              <p:nvPr/>
            </p:nvSpPr>
            <p:spPr bwMode="auto">
              <a:xfrm>
                <a:off x="3025256" y="465139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008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4" name="Line 830"/>
              <p:cNvSpPr>
                <a:spLocks noChangeShapeType="1"/>
              </p:cNvSpPr>
              <p:nvPr/>
            </p:nvSpPr>
            <p:spPr bwMode="auto">
              <a:xfrm>
                <a:off x="3025256" y="465139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008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5" name="Line 831"/>
              <p:cNvSpPr>
                <a:spLocks noChangeShapeType="1"/>
              </p:cNvSpPr>
              <p:nvPr/>
            </p:nvSpPr>
            <p:spPr bwMode="auto">
              <a:xfrm>
                <a:off x="3025256" y="465139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008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6" name="Line 832"/>
              <p:cNvSpPr>
                <a:spLocks noChangeShapeType="1"/>
              </p:cNvSpPr>
              <p:nvPr/>
            </p:nvSpPr>
            <p:spPr bwMode="auto">
              <a:xfrm>
                <a:off x="3025256" y="465139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008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7" name="Line 833"/>
              <p:cNvSpPr>
                <a:spLocks noChangeShapeType="1"/>
              </p:cNvSpPr>
              <p:nvPr/>
            </p:nvSpPr>
            <p:spPr bwMode="auto">
              <a:xfrm>
                <a:off x="3025256" y="465139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008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8" name="Line 834"/>
              <p:cNvSpPr>
                <a:spLocks noChangeShapeType="1"/>
              </p:cNvSpPr>
              <p:nvPr/>
            </p:nvSpPr>
            <p:spPr bwMode="auto">
              <a:xfrm>
                <a:off x="3025256" y="4651390"/>
                <a:ext cx="0" cy="0"/>
              </a:xfrm>
              <a:prstGeom prst="line">
                <a:avLst/>
              </a:prstGeom>
              <a:noFill/>
              <a:ln w="3175" cap="sq">
                <a:solidFill>
                  <a:srgbClr val="008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9" name="Line 835"/>
              <p:cNvSpPr>
                <a:spLocks noChangeShapeType="1"/>
              </p:cNvSpPr>
              <p:nvPr/>
            </p:nvSpPr>
            <p:spPr bwMode="auto">
              <a:xfrm flipH="1">
                <a:off x="2982393" y="4651390"/>
                <a:ext cx="42863" cy="19050"/>
              </a:xfrm>
              <a:prstGeom prst="line">
                <a:avLst/>
              </a:prstGeom>
              <a:noFill/>
              <a:ln w="3175" cap="sq">
                <a:solidFill>
                  <a:srgbClr val="008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0" name="Line 836"/>
              <p:cNvSpPr>
                <a:spLocks noChangeShapeType="1"/>
              </p:cNvSpPr>
              <p:nvPr/>
            </p:nvSpPr>
            <p:spPr bwMode="auto">
              <a:xfrm flipH="1">
                <a:off x="2980806" y="4651390"/>
                <a:ext cx="44450" cy="17463"/>
              </a:xfrm>
              <a:prstGeom prst="line">
                <a:avLst/>
              </a:prstGeom>
              <a:noFill/>
              <a:ln w="3175" cap="sq">
                <a:solidFill>
                  <a:srgbClr val="008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1" name="Line 837"/>
              <p:cNvSpPr>
                <a:spLocks noChangeShapeType="1"/>
              </p:cNvSpPr>
              <p:nvPr/>
            </p:nvSpPr>
            <p:spPr bwMode="auto">
              <a:xfrm flipH="1">
                <a:off x="2936356" y="4651390"/>
                <a:ext cx="88900" cy="31750"/>
              </a:xfrm>
              <a:prstGeom prst="line">
                <a:avLst/>
              </a:prstGeom>
              <a:noFill/>
              <a:ln w="3175" cap="sq">
                <a:solidFill>
                  <a:srgbClr val="008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2" name="Line 838"/>
              <p:cNvSpPr>
                <a:spLocks noChangeShapeType="1"/>
              </p:cNvSpPr>
              <p:nvPr/>
            </p:nvSpPr>
            <p:spPr bwMode="auto">
              <a:xfrm flipH="1">
                <a:off x="3261793" y="4267215"/>
                <a:ext cx="404813" cy="128588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3" name="Line 839"/>
              <p:cNvSpPr>
                <a:spLocks noChangeShapeType="1"/>
              </p:cNvSpPr>
              <p:nvPr/>
            </p:nvSpPr>
            <p:spPr bwMode="auto">
              <a:xfrm flipH="1">
                <a:off x="3003031" y="4267215"/>
                <a:ext cx="663575" cy="18415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4" name="Line 840"/>
              <p:cNvSpPr>
                <a:spLocks noChangeShapeType="1"/>
              </p:cNvSpPr>
              <p:nvPr/>
            </p:nvSpPr>
            <p:spPr bwMode="auto">
              <a:xfrm flipH="1">
                <a:off x="2618856" y="4267215"/>
                <a:ext cx="1047750" cy="24765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5" name="Line 841"/>
              <p:cNvSpPr>
                <a:spLocks noChangeShapeType="1"/>
              </p:cNvSpPr>
              <p:nvPr/>
            </p:nvSpPr>
            <p:spPr bwMode="auto">
              <a:xfrm flipH="1">
                <a:off x="3485631" y="4256102"/>
                <a:ext cx="220663" cy="4445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6" name="Line 842"/>
              <p:cNvSpPr>
                <a:spLocks noChangeShapeType="1"/>
              </p:cNvSpPr>
              <p:nvPr/>
            </p:nvSpPr>
            <p:spPr bwMode="auto">
              <a:xfrm flipH="1">
                <a:off x="3349106" y="4256102"/>
                <a:ext cx="357188" cy="55563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7" name="Line 843"/>
              <p:cNvSpPr>
                <a:spLocks noChangeShapeType="1"/>
              </p:cNvSpPr>
              <p:nvPr/>
            </p:nvSpPr>
            <p:spPr bwMode="auto">
              <a:xfrm flipH="1">
                <a:off x="2906193" y="4283090"/>
                <a:ext cx="357188" cy="41275"/>
              </a:xfrm>
              <a:prstGeom prst="line">
                <a:avLst/>
              </a:prstGeom>
              <a:noFill/>
              <a:ln w="3175" cap="sq">
                <a:solidFill>
                  <a:srgbClr val="008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653" name="Group 1045"/>
              <p:cNvGrpSpPr>
                <a:grpSpLocks/>
              </p:cNvGrpSpPr>
              <p:nvPr/>
            </p:nvGrpSpPr>
            <p:grpSpPr bwMode="auto">
              <a:xfrm>
                <a:off x="2196581" y="1504965"/>
                <a:ext cx="3684588" cy="4346575"/>
                <a:chOff x="447" y="1271"/>
                <a:chExt cx="2321" cy="2738"/>
              </a:xfrm>
            </p:grpSpPr>
            <p:sp>
              <p:nvSpPr>
                <p:cNvPr id="888" name="Line 845"/>
                <p:cNvSpPr>
                  <a:spLocks noChangeShapeType="1"/>
                </p:cNvSpPr>
                <p:nvPr/>
              </p:nvSpPr>
              <p:spPr bwMode="auto">
                <a:xfrm>
                  <a:off x="996" y="3028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008C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89" name="Line 846"/>
                <p:cNvSpPr>
                  <a:spLocks noChangeShapeType="1"/>
                </p:cNvSpPr>
                <p:nvPr/>
              </p:nvSpPr>
              <p:spPr bwMode="auto">
                <a:xfrm>
                  <a:off x="996" y="3028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008C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90" name="Line 847"/>
                <p:cNvSpPr>
                  <a:spLocks noChangeShapeType="1"/>
                </p:cNvSpPr>
                <p:nvPr/>
              </p:nvSpPr>
              <p:spPr bwMode="auto">
                <a:xfrm flipH="1" flipV="1">
                  <a:off x="447" y="2352"/>
                  <a:ext cx="266" cy="1"/>
                </a:xfrm>
                <a:prstGeom prst="line">
                  <a:avLst/>
                </a:prstGeom>
                <a:noFill/>
                <a:ln w="3175" cap="sq">
                  <a:solidFill>
                    <a:srgbClr val="973B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91" name="Line 848"/>
                <p:cNvSpPr>
                  <a:spLocks noChangeShapeType="1"/>
                </p:cNvSpPr>
                <p:nvPr/>
              </p:nvSpPr>
              <p:spPr bwMode="auto">
                <a:xfrm>
                  <a:off x="630" y="2336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973B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92" name="Line 849"/>
                <p:cNvSpPr>
                  <a:spLocks noChangeShapeType="1"/>
                </p:cNvSpPr>
                <p:nvPr/>
              </p:nvSpPr>
              <p:spPr bwMode="auto">
                <a:xfrm>
                  <a:off x="630" y="2336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973B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93" name="Line 850"/>
                <p:cNvSpPr>
                  <a:spLocks noChangeShapeType="1"/>
                </p:cNvSpPr>
                <p:nvPr/>
              </p:nvSpPr>
              <p:spPr bwMode="auto">
                <a:xfrm flipH="1">
                  <a:off x="630" y="2336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973B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94" name="Line 851"/>
                <p:cNvSpPr>
                  <a:spLocks noChangeShapeType="1"/>
                </p:cNvSpPr>
                <p:nvPr/>
              </p:nvSpPr>
              <p:spPr bwMode="auto">
                <a:xfrm>
                  <a:off x="630" y="2336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973B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95" name="Line 852"/>
                <p:cNvSpPr>
                  <a:spLocks noChangeShapeType="1"/>
                </p:cNvSpPr>
                <p:nvPr/>
              </p:nvSpPr>
              <p:spPr bwMode="auto">
                <a:xfrm flipV="1">
                  <a:off x="630" y="2336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973B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96" name="Line 853"/>
                <p:cNvSpPr>
                  <a:spLocks noChangeShapeType="1"/>
                </p:cNvSpPr>
                <p:nvPr/>
              </p:nvSpPr>
              <p:spPr bwMode="auto">
                <a:xfrm flipH="1" flipV="1">
                  <a:off x="630" y="2336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973B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97" name="Line 854"/>
                <p:cNvSpPr>
                  <a:spLocks noChangeShapeType="1"/>
                </p:cNvSpPr>
                <p:nvPr/>
              </p:nvSpPr>
              <p:spPr bwMode="auto">
                <a:xfrm>
                  <a:off x="630" y="2336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973B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98" name="Line 855"/>
                <p:cNvSpPr>
                  <a:spLocks noChangeShapeType="1"/>
                </p:cNvSpPr>
                <p:nvPr/>
              </p:nvSpPr>
              <p:spPr bwMode="auto">
                <a:xfrm>
                  <a:off x="630" y="2336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973B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99" name="Line 856"/>
                <p:cNvSpPr>
                  <a:spLocks noChangeShapeType="1"/>
                </p:cNvSpPr>
                <p:nvPr/>
              </p:nvSpPr>
              <p:spPr bwMode="auto">
                <a:xfrm>
                  <a:off x="630" y="2336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973B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00" name="Line 857"/>
                <p:cNvSpPr>
                  <a:spLocks noChangeShapeType="1"/>
                </p:cNvSpPr>
                <p:nvPr/>
              </p:nvSpPr>
              <p:spPr bwMode="auto">
                <a:xfrm flipH="1">
                  <a:off x="691" y="2323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01" name="Line 858"/>
                <p:cNvSpPr>
                  <a:spLocks noChangeShapeType="1"/>
                </p:cNvSpPr>
                <p:nvPr/>
              </p:nvSpPr>
              <p:spPr bwMode="auto">
                <a:xfrm flipH="1" flipV="1">
                  <a:off x="630" y="2336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973B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02" name="Line 859"/>
                <p:cNvSpPr>
                  <a:spLocks noChangeShapeType="1"/>
                </p:cNvSpPr>
                <p:nvPr/>
              </p:nvSpPr>
              <p:spPr bwMode="auto">
                <a:xfrm>
                  <a:off x="630" y="2336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973B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03" name="Line 860"/>
                <p:cNvSpPr>
                  <a:spLocks noChangeShapeType="1"/>
                </p:cNvSpPr>
                <p:nvPr/>
              </p:nvSpPr>
              <p:spPr bwMode="auto">
                <a:xfrm flipH="1">
                  <a:off x="630" y="2336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973B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04" name="Line 861"/>
                <p:cNvSpPr>
                  <a:spLocks noChangeShapeType="1"/>
                </p:cNvSpPr>
                <p:nvPr/>
              </p:nvSpPr>
              <p:spPr bwMode="auto">
                <a:xfrm>
                  <a:off x="630" y="2336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973B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05" name="Line 862"/>
                <p:cNvSpPr>
                  <a:spLocks noChangeShapeType="1"/>
                </p:cNvSpPr>
                <p:nvPr/>
              </p:nvSpPr>
              <p:spPr bwMode="auto">
                <a:xfrm>
                  <a:off x="630" y="2336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973B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06" name="Line 863"/>
                <p:cNvSpPr>
                  <a:spLocks noChangeShapeType="1"/>
                </p:cNvSpPr>
                <p:nvPr/>
              </p:nvSpPr>
              <p:spPr bwMode="auto">
                <a:xfrm flipH="1">
                  <a:off x="630" y="2336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973B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07" name="Line 864"/>
                <p:cNvSpPr>
                  <a:spLocks noChangeShapeType="1"/>
                </p:cNvSpPr>
                <p:nvPr/>
              </p:nvSpPr>
              <p:spPr bwMode="auto">
                <a:xfrm flipH="1">
                  <a:off x="630" y="2336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973B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08" name="Line 865"/>
                <p:cNvSpPr>
                  <a:spLocks noChangeShapeType="1"/>
                </p:cNvSpPr>
                <p:nvPr/>
              </p:nvSpPr>
              <p:spPr bwMode="auto">
                <a:xfrm flipH="1" flipV="1">
                  <a:off x="630" y="2336"/>
                  <a:ext cx="83" cy="17"/>
                </a:xfrm>
                <a:prstGeom prst="line">
                  <a:avLst/>
                </a:prstGeom>
                <a:noFill/>
                <a:ln w="3175" cap="sq">
                  <a:solidFill>
                    <a:srgbClr val="973B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09" name="Line 866"/>
                <p:cNvSpPr>
                  <a:spLocks noChangeShapeType="1"/>
                </p:cNvSpPr>
                <p:nvPr/>
              </p:nvSpPr>
              <p:spPr bwMode="auto">
                <a:xfrm flipH="1" flipV="1">
                  <a:off x="713" y="2353"/>
                  <a:ext cx="55" cy="10"/>
                </a:xfrm>
                <a:prstGeom prst="line">
                  <a:avLst/>
                </a:prstGeom>
                <a:noFill/>
                <a:ln w="3175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10" name="Line 867"/>
                <p:cNvSpPr>
                  <a:spLocks noChangeShapeType="1"/>
                </p:cNvSpPr>
                <p:nvPr/>
              </p:nvSpPr>
              <p:spPr bwMode="auto">
                <a:xfrm flipH="1">
                  <a:off x="996" y="3021"/>
                  <a:ext cx="123" cy="7"/>
                </a:xfrm>
                <a:prstGeom prst="line">
                  <a:avLst/>
                </a:prstGeom>
                <a:noFill/>
                <a:ln w="3175" cap="sq">
                  <a:solidFill>
                    <a:srgbClr val="008C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11" name="Line 868"/>
                <p:cNvSpPr>
                  <a:spLocks noChangeShapeType="1"/>
                </p:cNvSpPr>
                <p:nvPr/>
              </p:nvSpPr>
              <p:spPr bwMode="auto">
                <a:xfrm flipH="1">
                  <a:off x="1119" y="2998"/>
                  <a:ext cx="305" cy="23"/>
                </a:xfrm>
                <a:prstGeom prst="line">
                  <a:avLst/>
                </a:prstGeom>
                <a:noFill/>
                <a:ln w="3175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12" name="Line 869"/>
                <p:cNvSpPr>
                  <a:spLocks noChangeShapeType="1"/>
                </p:cNvSpPr>
                <p:nvPr/>
              </p:nvSpPr>
              <p:spPr bwMode="auto">
                <a:xfrm flipH="1">
                  <a:off x="1398" y="3004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13" name="Line 870"/>
                <p:cNvSpPr>
                  <a:spLocks noChangeShapeType="1"/>
                </p:cNvSpPr>
                <p:nvPr/>
              </p:nvSpPr>
              <p:spPr bwMode="auto">
                <a:xfrm flipH="1">
                  <a:off x="1373" y="3011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14" name="Line 871"/>
                <p:cNvSpPr>
                  <a:spLocks noChangeShapeType="1"/>
                </p:cNvSpPr>
                <p:nvPr/>
              </p:nvSpPr>
              <p:spPr bwMode="auto">
                <a:xfrm flipH="1">
                  <a:off x="1373" y="3004"/>
                  <a:ext cx="25" cy="7"/>
                </a:xfrm>
                <a:prstGeom prst="line">
                  <a:avLst/>
                </a:prstGeom>
                <a:noFill/>
                <a:ln w="3175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15" name="Line 872"/>
                <p:cNvSpPr>
                  <a:spLocks noChangeShapeType="1"/>
                </p:cNvSpPr>
                <p:nvPr/>
              </p:nvSpPr>
              <p:spPr bwMode="auto">
                <a:xfrm flipH="1">
                  <a:off x="1398" y="2998"/>
                  <a:ext cx="26" cy="6"/>
                </a:xfrm>
                <a:prstGeom prst="line">
                  <a:avLst/>
                </a:prstGeom>
                <a:noFill/>
                <a:ln w="3175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16" name="Line 873"/>
                <p:cNvSpPr>
                  <a:spLocks noChangeShapeType="1"/>
                </p:cNvSpPr>
                <p:nvPr/>
              </p:nvSpPr>
              <p:spPr bwMode="auto">
                <a:xfrm>
                  <a:off x="1424" y="2998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17" name="Line 874"/>
                <p:cNvSpPr>
                  <a:spLocks noChangeShapeType="1"/>
                </p:cNvSpPr>
                <p:nvPr/>
              </p:nvSpPr>
              <p:spPr bwMode="auto">
                <a:xfrm>
                  <a:off x="969" y="3253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008C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18" name="Line 875"/>
                <p:cNvSpPr>
                  <a:spLocks noChangeShapeType="1"/>
                </p:cNvSpPr>
                <p:nvPr/>
              </p:nvSpPr>
              <p:spPr bwMode="auto">
                <a:xfrm flipH="1">
                  <a:off x="969" y="3253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008C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19" name="Line 876"/>
                <p:cNvSpPr>
                  <a:spLocks noChangeShapeType="1"/>
                </p:cNvSpPr>
                <p:nvPr/>
              </p:nvSpPr>
              <p:spPr bwMode="auto">
                <a:xfrm>
                  <a:off x="969" y="3253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008C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20" name="Line 877"/>
                <p:cNvSpPr>
                  <a:spLocks noChangeShapeType="1"/>
                </p:cNvSpPr>
                <p:nvPr/>
              </p:nvSpPr>
              <p:spPr bwMode="auto">
                <a:xfrm>
                  <a:off x="969" y="3253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008C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21" name="Line 878"/>
                <p:cNvSpPr>
                  <a:spLocks noChangeShapeType="1"/>
                </p:cNvSpPr>
                <p:nvPr/>
              </p:nvSpPr>
              <p:spPr bwMode="auto">
                <a:xfrm flipH="1">
                  <a:off x="969" y="3253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008C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22" name="Line 879"/>
                <p:cNvSpPr>
                  <a:spLocks noChangeShapeType="1"/>
                </p:cNvSpPr>
                <p:nvPr/>
              </p:nvSpPr>
              <p:spPr bwMode="auto">
                <a:xfrm>
                  <a:off x="969" y="3253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008C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23" name="Line 880"/>
                <p:cNvSpPr>
                  <a:spLocks noChangeShapeType="1"/>
                </p:cNvSpPr>
                <p:nvPr/>
              </p:nvSpPr>
              <p:spPr bwMode="auto">
                <a:xfrm>
                  <a:off x="969" y="3253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008C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24" name="Line 881"/>
                <p:cNvSpPr>
                  <a:spLocks noChangeShapeType="1"/>
                </p:cNvSpPr>
                <p:nvPr/>
              </p:nvSpPr>
              <p:spPr bwMode="auto">
                <a:xfrm flipH="1">
                  <a:off x="969" y="3047"/>
                  <a:ext cx="385" cy="206"/>
                </a:xfrm>
                <a:prstGeom prst="line">
                  <a:avLst/>
                </a:prstGeom>
                <a:noFill/>
                <a:ln w="3175" cap="sq">
                  <a:solidFill>
                    <a:srgbClr val="008C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25" name="Line 882"/>
                <p:cNvSpPr>
                  <a:spLocks noChangeShapeType="1"/>
                </p:cNvSpPr>
                <p:nvPr/>
              </p:nvSpPr>
              <p:spPr bwMode="auto">
                <a:xfrm flipH="1">
                  <a:off x="1354" y="3035"/>
                  <a:ext cx="21" cy="12"/>
                </a:xfrm>
                <a:prstGeom prst="line">
                  <a:avLst/>
                </a:prstGeom>
                <a:noFill/>
                <a:ln w="3175" cap="sq">
                  <a:solidFill>
                    <a:srgbClr val="008C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26" name="Line 883"/>
                <p:cNvSpPr>
                  <a:spLocks noChangeShapeType="1"/>
                </p:cNvSpPr>
                <p:nvPr/>
              </p:nvSpPr>
              <p:spPr bwMode="auto">
                <a:xfrm flipH="1">
                  <a:off x="994" y="3162"/>
                  <a:ext cx="238" cy="219"/>
                </a:xfrm>
                <a:prstGeom prst="line">
                  <a:avLst/>
                </a:prstGeom>
                <a:noFill/>
                <a:ln w="3175" cap="sq">
                  <a:solidFill>
                    <a:srgbClr val="008C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27" name="Line 884"/>
                <p:cNvSpPr>
                  <a:spLocks noChangeShapeType="1"/>
                </p:cNvSpPr>
                <p:nvPr/>
              </p:nvSpPr>
              <p:spPr bwMode="auto">
                <a:xfrm flipH="1">
                  <a:off x="1232" y="3035"/>
                  <a:ext cx="143" cy="127"/>
                </a:xfrm>
                <a:prstGeom prst="line">
                  <a:avLst/>
                </a:prstGeom>
                <a:noFill/>
                <a:ln w="3175" cap="sq">
                  <a:solidFill>
                    <a:srgbClr val="008C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28" name="Line 885"/>
                <p:cNvSpPr>
                  <a:spLocks noChangeShapeType="1"/>
                </p:cNvSpPr>
                <p:nvPr/>
              </p:nvSpPr>
              <p:spPr bwMode="auto">
                <a:xfrm flipH="1">
                  <a:off x="1375" y="3019"/>
                  <a:ext cx="25" cy="16"/>
                </a:xfrm>
                <a:prstGeom prst="line">
                  <a:avLst/>
                </a:prstGeom>
                <a:noFill/>
                <a:ln w="3175" cap="sq">
                  <a:solidFill>
                    <a:srgbClr val="008C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29" name="Line 886"/>
                <p:cNvSpPr>
                  <a:spLocks noChangeShapeType="1"/>
                </p:cNvSpPr>
                <p:nvPr/>
              </p:nvSpPr>
              <p:spPr bwMode="auto">
                <a:xfrm>
                  <a:off x="1194" y="3285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008C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30" name="Line 887"/>
                <p:cNvSpPr>
                  <a:spLocks noChangeShapeType="1"/>
                </p:cNvSpPr>
                <p:nvPr/>
              </p:nvSpPr>
              <p:spPr bwMode="auto">
                <a:xfrm flipH="1">
                  <a:off x="1194" y="3285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008C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31" name="Line 888"/>
                <p:cNvSpPr>
                  <a:spLocks noChangeShapeType="1"/>
                </p:cNvSpPr>
                <p:nvPr/>
              </p:nvSpPr>
              <p:spPr bwMode="auto">
                <a:xfrm flipH="1">
                  <a:off x="1194" y="3285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008C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32" name="Line 889"/>
                <p:cNvSpPr>
                  <a:spLocks noChangeShapeType="1"/>
                </p:cNvSpPr>
                <p:nvPr/>
              </p:nvSpPr>
              <p:spPr bwMode="auto">
                <a:xfrm>
                  <a:off x="1194" y="3285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008C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33" name="Line 890"/>
                <p:cNvSpPr>
                  <a:spLocks noChangeShapeType="1"/>
                </p:cNvSpPr>
                <p:nvPr/>
              </p:nvSpPr>
              <p:spPr bwMode="auto">
                <a:xfrm>
                  <a:off x="1194" y="3285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008C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34" name="Line 891"/>
                <p:cNvSpPr>
                  <a:spLocks noChangeShapeType="1"/>
                </p:cNvSpPr>
                <p:nvPr/>
              </p:nvSpPr>
              <p:spPr bwMode="auto">
                <a:xfrm flipH="1">
                  <a:off x="1194" y="3285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008C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35" name="Line 892"/>
                <p:cNvSpPr>
                  <a:spLocks noChangeShapeType="1"/>
                </p:cNvSpPr>
                <p:nvPr/>
              </p:nvSpPr>
              <p:spPr bwMode="auto">
                <a:xfrm flipH="1">
                  <a:off x="1157" y="3285"/>
                  <a:ext cx="37" cy="57"/>
                </a:xfrm>
                <a:prstGeom prst="line">
                  <a:avLst/>
                </a:prstGeom>
                <a:noFill/>
                <a:ln w="3175" cap="sq">
                  <a:solidFill>
                    <a:srgbClr val="008C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36" name="Line 893"/>
                <p:cNvSpPr>
                  <a:spLocks noChangeShapeType="1"/>
                </p:cNvSpPr>
                <p:nvPr/>
              </p:nvSpPr>
              <p:spPr bwMode="auto">
                <a:xfrm flipH="1">
                  <a:off x="1194" y="3019"/>
                  <a:ext cx="206" cy="266"/>
                </a:xfrm>
                <a:prstGeom prst="line">
                  <a:avLst/>
                </a:prstGeom>
                <a:noFill/>
                <a:ln w="3175" cap="sq">
                  <a:solidFill>
                    <a:srgbClr val="008C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37" name="Line 894"/>
                <p:cNvSpPr>
                  <a:spLocks noChangeShapeType="1"/>
                </p:cNvSpPr>
                <p:nvPr/>
              </p:nvSpPr>
              <p:spPr bwMode="auto">
                <a:xfrm flipH="1">
                  <a:off x="1400" y="2998"/>
                  <a:ext cx="24" cy="21"/>
                </a:xfrm>
                <a:prstGeom prst="line">
                  <a:avLst/>
                </a:prstGeom>
                <a:noFill/>
                <a:ln w="3175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38" name="Line 895"/>
                <p:cNvSpPr>
                  <a:spLocks noChangeShapeType="1"/>
                </p:cNvSpPr>
                <p:nvPr/>
              </p:nvSpPr>
              <p:spPr bwMode="auto">
                <a:xfrm flipH="1">
                  <a:off x="1424" y="2921"/>
                  <a:ext cx="118" cy="77"/>
                </a:xfrm>
                <a:prstGeom prst="line">
                  <a:avLst/>
                </a:prstGeom>
                <a:noFill/>
                <a:ln w="3175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39" name="Line 896"/>
                <p:cNvSpPr>
                  <a:spLocks noChangeShapeType="1"/>
                </p:cNvSpPr>
                <p:nvPr/>
              </p:nvSpPr>
              <p:spPr bwMode="auto">
                <a:xfrm flipH="1">
                  <a:off x="1162" y="3744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73880A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40" name="Line 897"/>
                <p:cNvSpPr>
                  <a:spLocks noChangeShapeType="1"/>
                </p:cNvSpPr>
                <p:nvPr/>
              </p:nvSpPr>
              <p:spPr bwMode="auto">
                <a:xfrm>
                  <a:off x="1162" y="3744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73880A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41" name="Line 898"/>
                <p:cNvSpPr>
                  <a:spLocks noChangeShapeType="1"/>
                </p:cNvSpPr>
                <p:nvPr/>
              </p:nvSpPr>
              <p:spPr bwMode="auto">
                <a:xfrm>
                  <a:off x="1162" y="3744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73880A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42" name="Line 899"/>
                <p:cNvSpPr>
                  <a:spLocks noChangeShapeType="1"/>
                </p:cNvSpPr>
                <p:nvPr/>
              </p:nvSpPr>
              <p:spPr bwMode="auto">
                <a:xfrm flipH="1">
                  <a:off x="1162" y="3744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73880A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43" name="Line 900"/>
                <p:cNvSpPr>
                  <a:spLocks noChangeShapeType="1"/>
                </p:cNvSpPr>
                <p:nvPr/>
              </p:nvSpPr>
              <p:spPr bwMode="auto">
                <a:xfrm>
                  <a:off x="1162" y="3744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73880A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44" name="Line 901"/>
                <p:cNvSpPr>
                  <a:spLocks noChangeShapeType="1"/>
                </p:cNvSpPr>
                <p:nvPr/>
              </p:nvSpPr>
              <p:spPr bwMode="auto">
                <a:xfrm>
                  <a:off x="1162" y="3744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73880A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45" name="Line 902"/>
                <p:cNvSpPr>
                  <a:spLocks noChangeShapeType="1"/>
                </p:cNvSpPr>
                <p:nvPr/>
              </p:nvSpPr>
              <p:spPr bwMode="auto">
                <a:xfrm flipH="1">
                  <a:off x="1162" y="2921"/>
                  <a:ext cx="380" cy="823"/>
                </a:xfrm>
                <a:prstGeom prst="line">
                  <a:avLst/>
                </a:prstGeom>
                <a:noFill/>
                <a:ln w="3175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46" name="Line 903"/>
                <p:cNvSpPr>
                  <a:spLocks noChangeShapeType="1"/>
                </p:cNvSpPr>
                <p:nvPr/>
              </p:nvSpPr>
              <p:spPr bwMode="auto">
                <a:xfrm flipH="1">
                  <a:off x="1542" y="2804"/>
                  <a:ext cx="135" cy="117"/>
                </a:xfrm>
                <a:prstGeom prst="line">
                  <a:avLst/>
                </a:prstGeom>
                <a:noFill/>
                <a:ln w="3175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47" name="Line 904"/>
                <p:cNvSpPr>
                  <a:spLocks noChangeShapeType="1"/>
                </p:cNvSpPr>
                <p:nvPr/>
              </p:nvSpPr>
              <p:spPr bwMode="auto">
                <a:xfrm flipH="1">
                  <a:off x="1677" y="2758"/>
                  <a:ext cx="52" cy="46"/>
                </a:xfrm>
                <a:prstGeom prst="line">
                  <a:avLst/>
                </a:prstGeom>
                <a:noFill/>
                <a:ln w="3175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48" name="Line 905"/>
                <p:cNvSpPr>
                  <a:spLocks noChangeShapeType="1"/>
                </p:cNvSpPr>
                <p:nvPr/>
              </p:nvSpPr>
              <p:spPr bwMode="auto">
                <a:xfrm>
                  <a:off x="2569" y="3607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49" name="Line 906"/>
                <p:cNvSpPr>
                  <a:spLocks noChangeShapeType="1"/>
                </p:cNvSpPr>
                <p:nvPr/>
              </p:nvSpPr>
              <p:spPr bwMode="auto">
                <a:xfrm flipH="1">
                  <a:off x="2569" y="3607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50" name="Line 907"/>
                <p:cNvSpPr>
                  <a:spLocks noChangeShapeType="1"/>
                </p:cNvSpPr>
                <p:nvPr/>
              </p:nvSpPr>
              <p:spPr bwMode="auto">
                <a:xfrm>
                  <a:off x="2569" y="3607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51" name="Line 908"/>
                <p:cNvSpPr>
                  <a:spLocks noChangeShapeType="1"/>
                </p:cNvSpPr>
                <p:nvPr/>
              </p:nvSpPr>
              <p:spPr bwMode="auto">
                <a:xfrm flipH="1">
                  <a:off x="2569" y="3570"/>
                  <a:ext cx="7" cy="37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52" name="Line 909"/>
                <p:cNvSpPr>
                  <a:spLocks noChangeShapeType="1"/>
                </p:cNvSpPr>
                <p:nvPr/>
              </p:nvSpPr>
              <p:spPr bwMode="auto">
                <a:xfrm>
                  <a:off x="2577" y="3571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53" name="Line 910"/>
                <p:cNvSpPr>
                  <a:spLocks noChangeShapeType="1"/>
                </p:cNvSpPr>
                <p:nvPr/>
              </p:nvSpPr>
              <p:spPr bwMode="auto">
                <a:xfrm>
                  <a:off x="2659" y="3830"/>
                  <a:ext cx="11" cy="34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54" name="Line 911"/>
                <p:cNvSpPr>
                  <a:spLocks noChangeShapeType="1"/>
                </p:cNvSpPr>
                <p:nvPr/>
              </p:nvSpPr>
              <p:spPr bwMode="auto">
                <a:xfrm>
                  <a:off x="2648" y="3795"/>
                  <a:ext cx="11" cy="35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55" name="Line 912"/>
                <p:cNvSpPr>
                  <a:spLocks noChangeShapeType="1"/>
                </p:cNvSpPr>
                <p:nvPr/>
              </p:nvSpPr>
              <p:spPr bwMode="auto">
                <a:xfrm>
                  <a:off x="2589" y="3607"/>
                  <a:ext cx="59" cy="188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56" name="Line 913"/>
                <p:cNvSpPr>
                  <a:spLocks noChangeShapeType="1"/>
                </p:cNvSpPr>
                <p:nvPr/>
              </p:nvSpPr>
              <p:spPr bwMode="auto">
                <a:xfrm>
                  <a:off x="2577" y="3571"/>
                  <a:ext cx="12" cy="36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57" name="Line 914"/>
                <p:cNvSpPr>
                  <a:spLocks noChangeShapeType="1"/>
                </p:cNvSpPr>
                <p:nvPr/>
              </p:nvSpPr>
              <p:spPr bwMode="auto">
                <a:xfrm>
                  <a:off x="2710" y="3874"/>
                  <a:ext cx="58" cy="135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58" name="Line 915"/>
                <p:cNvSpPr>
                  <a:spLocks noChangeShapeType="1"/>
                </p:cNvSpPr>
                <p:nvPr/>
              </p:nvSpPr>
              <p:spPr bwMode="auto">
                <a:xfrm>
                  <a:off x="2577" y="3571"/>
                  <a:ext cx="133" cy="303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59" name="Line 916"/>
                <p:cNvSpPr>
                  <a:spLocks noChangeShapeType="1"/>
                </p:cNvSpPr>
                <p:nvPr/>
              </p:nvSpPr>
              <p:spPr bwMode="auto">
                <a:xfrm>
                  <a:off x="2577" y="3571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60" name="Line 917"/>
                <p:cNvSpPr>
                  <a:spLocks noChangeShapeType="1"/>
                </p:cNvSpPr>
                <p:nvPr/>
              </p:nvSpPr>
              <p:spPr bwMode="auto">
                <a:xfrm>
                  <a:off x="2577" y="3571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61" name="Line 918"/>
                <p:cNvSpPr>
                  <a:spLocks noChangeShapeType="1"/>
                </p:cNvSpPr>
                <p:nvPr/>
              </p:nvSpPr>
              <p:spPr bwMode="auto">
                <a:xfrm>
                  <a:off x="2594" y="3601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62" name="Line 919"/>
                <p:cNvSpPr>
                  <a:spLocks noChangeShapeType="1"/>
                </p:cNvSpPr>
                <p:nvPr/>
              </p:nvSpPr>
              <p:spPr bwMode="auto">
                <a:xfrm>
                  <a:off x="2577" y="3571"/>
                  <a:ext cx="17" cy="3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63" name="Line 920"/>
                <p:cNvSpPr>
                  <a:spLocks noChangeShapeType="1"/>
                </p:cNvSpPr>
                <p:nvPr/>
              </p:nvSpPr>
              <p:spPr bwMode="auto">
                <a:xfrm>
                  <a:off x="2577" y="3571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64" name="Line 921"/>
                <p:cNvSpPr>
                  <a:spLocks noChangeShapeType="1"/>
                </p:cNvSpPr>
                <p:nvPr/>
              </p:nvSpPr>
              <p:spPr bwMode="auto">
                <a:xfrm>
                  <a:off x="2577" y="3571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65" name="Line 922"/>
                <p:cNvSpPr>
                  <a:spLocks noChangeShapeType="1"/>
                </p:cNvSpPr>
                <p:nvPr/>
              </p:nvSpPr>
              <p:spPr bwMode="auto">
                <a:xfrm>
                  <a:off x="2577" y="3571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66" name="Line 923"/>
                <p:cNvSpPr>
                  <a:spLocks noChangeShapeType="1"/>
                </p:cNvSpPr>
                <p:nvPr/>
              </p:nvSpPr>
              <p:spPr bwMode="auto">
                <a:xfrm>
                  <a:off x="2577" y="3571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67" name="Line 924"/>
                <p:cNvSpPr>
                  <a:spLocks noChangeShapeType="1"/>
                </p:cNvSpPr>
                <p:nvPr/>
              </p:nvSpPr>
              <p:spPr bwMode="auto">
                <a:xfrm>
                  <a:off x="2577" y="3570"/>
                  <a:ext cx="0" cy="1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68" name="Line 925"/>
                <p:cNvSpPr>
                  <a:spLocks noChangeShapeType="1"/>
                </p:cNvSpPr>
                <p:nvPr/>
              </p:nvSpPr>
              <p:spPr bwMode="auto">
                <a:xfrm>
                  <a:off x="2577" y="3570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69" name="Line 926"/>
                <p:cNvSpPr>
                  <a:spLocks noChangeShapeType="1"/>
                </p:cNvSpPr>
                <p:nvPr/>
              </p:nvSpPr>
              <p:spPr bwMode="auto">
                <a:xfrm>
                  <a:off x="2577" y="3570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70" name="Line 927"/>
                <p:cNvSpPr>
                  <a:spLocks noChangeShapeType="1"/>
                </p:cNvSpPr>
                <p:nvPr/>
              </p:nvSpPr>
              <p:spPr bwMode="auto">
                <a:xfrm>
                  <a:off x="2576" y="3570"/>
                  <a:ext cx="1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71" name="Line 928"/>
                <p:cNvSpPr>
                  <a:spLocks noChangeShapeType="1"/>
                </p:cNvSpPr>
                <p:nvPr/>
              </p:nvSpPr>
              <p:spPr bwMode="auto">
                <a:xfrm>
                  <a:off x="2576" y="3570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72" name="Line 929"/>
                <p:cNvSpPr>
                  <a:spLocks noChangeShapeType="1"/>
                </p:cNvSpPr>
                <p:nvPr/>
              </p:nvSpPr>
              <p:spPr bwMode="auto">
                <a:xfrm>
                  <a:off x="2576" y="3570"/>
                  <a:ext cx="21" cy="27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73" name="Line 930"/>
                <p:cNvSpPr>
                  <a:spLocks noChangeShapeType="1"/>
                </p:cNvSpPr>
                <p:nvPr/>
              </p:nvSpPr>
              <p:spPr bwMode="auto">
                <a:xfrm>
                  <a:off x="2576" y="3570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74" name="Line 931"/>
                <p:cNvSpPr>
                  <a:spLocks noChangeShapeType="1"/>
                </p:cNvSpPr>
                <p:nvPr/>
              </p:nvSpPr>
              <p:spPr bwMode="auto">
                <a:xfrm>
                  <a:off x="2576" y="3570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75" name="Line 932"/>
                <p:cNvSpPr>
                  <a:spLocks noChangeShapeType="1"/>
                </p:cNvSpPr>
                <p:nvPr/>
              </p:nvSpPr>
              <p:spPr bwMode="auto">
                <a:xfrm>
                  <a:off x="2576" y="3570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76" name="Line 933"/>
                <p:cNvSpPr>
                  <a:spLocks noChangeShapeType="1"/>
                </p:cNvSpPr>
                <p:nvPr/>
              </p:nvSpPr>
              <p:spPr bwMode="auto">
                <a:xfrm>
                  <a:off x="2576" y="3570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77" name="Line 934"/>
                <p:cNvSpPr>
                  <a:spLocks noChangeShapeType="1"/>
                </p:cNvSpPr>
                <p:nvPr/>
              </p:nvSpPr>
              <p:spPr bwMode="auto">
                <a:xfrm>
                  <a:off x="2576" y="3570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78" name="Line 935"/>
                <p:cNvSpPr>
                  <a:spLocks noChangeShapeType="1"/>
                </p:cNvSpPr>
                <p:nvPr/>
              </p:nvSpPr>
              <p:spPr bwMode="auto">
                <a:xfrm>
                  <a:off x="2605" y="3577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79" name="Line 936"/>
                <p:cNvSpPr>
                  <a:spLocks noChangeShapeType="1"/>
                </p:cNvSpPr>
                <p:nvPr/>
              </p:nvSpPr>
              <p:spPr bwMode="auto">
                <a:xfrm>
                  <a:off x="2605" y="3577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80" name="Line 937"/>
                <p:cNvSpPr>
                  <a:spLocks noChangeShapeType="1"/>
                </p:cNvSpPr>
                <p:nvPr/>
              </p:nvSpPr>
              <p:spPr bwMode="auto">
                <a:xfrm>
                  <a:off x="2605" y="3577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81" name="Line 938"/>
                <p:cNvSpPr>
                  <a:spLocks noChangeShapeType="1"/>
                </p:cNvSpPr>
                <p:nvPr/>
              </p:nvSpPr>
              <p:spPr bwMode="auto">
                <a:xfrm>
                  <a:off x="2605" y="3577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82" name="Line 939"/>
                <p:cNvSpPr>
                  <a:spLocks noChangeShapeType="1"/>
                </p:cNvSpPr>
                <p:nvPr/>
              </p:nvSpPr>
              <p:spPr bwMode="auto">
                <a:xfrm>
                  <a:off x="2605" y="3577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83" name="Line 940"/>
                <p:cNvSpPr>
                  <a:spLocks noChangeShapeType="1"/>
                </p:cNvSpPr>
                <p:nvPr/>
              </p:nvSpPr>
              <p:spPr bwMode="auto">
                <a:xfrm>
                  <a:off x="2605" y="3577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84" name="Line 941"/>
                <p:cNvSpPr>
                  <a:spLocks noChangeShapeType="1"/>
                </p:cNvSpPr>
                <p:nvPr/>
              </p:nvSpPr>
              <p:spPr bwMode="auto">
                <a:xfrm>
                  <a:off x="2605" y="3577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85" name="Line 942"/>
                <p:cNvSpPr>
                  <a:spLocks noChangeShapeType="1"/>
                </p:cNvSpPr>
                <p:nvPr/>
              </p:nvSpPr>
              <p:spPr bwMode="auto">
                <a:xfrm>
                  <a:off x="2605" y="3577"/>
                  <a:ext cx="28" cy="12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86" name="Line 943"/>
                <p:cNvSpPr>
                  <a:spLocks noChangeShapeType="1"/>
                </p:cNvSpPr>
                <p:nvPr/>
              </p:nvSpPr>
              <p:spPr bwMode="auto">
                <a:xfrm>
                  <a:off x="2605" y="3577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87" name="Line 944"/>
                <p:cNvSpPr>
                  <a:spLocks noChangeShapeType="1"/>
                </p:cNvSpPr>
                <p:nvPr/>
              </p:nvSpPr>
              <p:spPr bwMode="auto">
                <a:xfrm>
                  <a:off x="2605" y="3577"/>
                  <a:ext cx="28" cy="1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88" name="Line 945"/>
                <p:cNvSpPr>
                  <a:spLocks noChangeShapeType="1"/>
                </p:cNvSpPr>
                <p:nvPr/>
              </p:nvSpPr>
              <p:spPr bwMode="auto">
                <a:xfrm>
                  <a:off x="2634" y="3583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89" name="Line 946"/>
                <p:cNvSpPr>
                  <a:spLocks noChangeShapeType="1"/>
                </p:cNvSpPr>
                <p:nvPr/>
              </p:nvSpPr>
              <p:spPr bwMode="auto">
                <a:xfrm>
                  <a:off x="2634" y="3583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90" name="Line 947"/>
                <p:cNvSpPr>
                  <a:spLocks noChangeShapeType="1"/>
                </p:cNvSpPr>
                <p:nvPr/>
              </p:nvSpPr>
              <p:spPr bwMode="auto">
                <a:xfrm>
                  <a:off x="2605" y="3577"/>
                  <a:ext cx="29" cy="6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91" name="Line 948"/>
                <p:cNvSpPr>
                  <a:spLocks noChangeShapeType="1"/>
                </p:cNvSpPr>
                <p:nvPr/>
              </p:nvSpPr>
              <p:spPr bwMode="auto">
                <a:xfrm>
                  <a:off x="2605" y="3577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92" name="Line 949"/>
                <p:cNvSpPr>
                  <a:spLocks noChangeShapeType="1"/>
                </p:cNvSpPr>
                <p:nvPr/>
              </p:nvSpPr>
              <p:spPr bwMode="auto">
                <a:xfrm>
                  <a:off x="2605" y="3577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93" name="Line 950"/>
                <p:cNvSpPr>
                  <a:spLocks noChangeShapeType="1"/>
                </p:cNvSpPr>
                <p:nvPr/>
              </p:nvSpPr>
              <p:spPr bwMode="auto">
                <a:xfrm>
                  <a:off x="2605" y="3577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94" name="Line 951"/>
                <p:cNvSpPr>
                  <a:spLocks noChangeShapeType="1"/>
                </p:cNvSpPr>
                <p:nvPr/>
              </p:nvSpPr>
              <p:spPr bwMode="auto">
                <a:xfrm>
                  <a:off x="2605" y="3577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95" name="Line 952"/>
                <p:cNvSpPr>
                  <a:spLocks noChangeShapeType="1"/>
                </p:cNvSpPr>
                <p:nvPr/>
              </p:nvSpPr>
              <p:spPr bwMode="auto">
                <a:xfrm>
                  <a:off x="2605" y="3577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96" name="Line 953"/>
                <p:cNvSpPr>
                  <a:spLocks noChangeShapeType="1"/>
                </p:cNvSpPr>
                <p:nvPr/>
              </p:nvSpPr>
              <p:spPr bwMode="auto">
                <a:xfrm>
                  <a:off x="2605" y="3577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97" name="Line 954"/>
                <p:cNvSpPr>
                  <a:spLocks noChangeShapeType="1"/>
                </p:cNvSpPr>
                <p:nvPr/>
              </p:nvSpPr>
              <p:spPr bwMode="auto">
                <a:xfrm>
                  <a:off x="2605" y="3577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98" name="Line 955"/>
                <p:cNvSpPr>
                  <a:spLocks noChangeShapeType="1"/>
                </p:cNvSpPr>
                <p:nvPr/>
              </p:nvSpPr>
              <p:spPr bwMode="auto">
                <a:xfrm>
                  <a:off x="2605" y="3577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99" name="Line 956"/>
                <p:cNvSpPr>
                  <a:spLocks noChangeShapeType="1"/>
                </p:cNvSpPr>
                <p:nvPr/>
              </p:nvSpPr>
              <p:spPr bwMode="auto">
                <a:xfrm>
                  <a:off x="2605" y="3577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00" name="Line 957"/>
                <p:cNvSpPr>
                  <a:spLocks noChangeShapeType="1"/>
                </p:cNvSpPr>
                <p:nvPr/>
              </p:nvSpPr>
              <p:spPr bwMode="auto">
                <a:xfrm>
                  <a:off x="2605" y="3577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01" name="Line 958"/>
                <p:cNvSpPr>
                  <a:spLocks noChangeShapeType="1"/>
                </p:cNvSpPr>
                <p:nvPr/>
              </p:nvSpPr>
              <p:spPr bwMode="auto">
                <a:xfrm>
                  <a:off x="2605" y="3577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02" name="Line 959"/>
                <p:cNvSpPr>
                  <a:spLocks noChangeShapeType="1"/>
                </p:cNvSpPr>
                <p:nvPr/>
              </p:nvSpPr>
              <p:spPr bwMode="auto">
                <a:xfrm>
                  <a:off x="2605" y="3577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03" name="Line 960"/>
                <p:cNvSpPr>
                  <a:spLocks noChangeShapeType="1"/>
                </p:cNvSpPr>
                <p:nvPr/>
              </p:nvSpPr>
              <p:spPr bwMode="auto">
                <a:xfrm>
                  <a:off x="2605" y="3577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04" name="Line 961"/>
                <p:cNvSpPr>
                  <a:spLocks noChangeShapeType="1"/>
                </p:cNvSpPr>
                <p:nvPr/>
              </p:nvSpPr>
              <p:spPr bwMode="auto">
                <a:xfrm>
                  <a:off x="2605" y="3577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05" name="Line 962"/>
                <p:cNvSpPr>
                  <a:spLocks noChangeShapeType="1"/>
                </p:cNvSpPr>
                <p:nvPr/>
              </p:nvSpPr>
              <p:spPr bwMode="auto">
                <a:xfrm>
                  <a:off x="2605" y="3577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06" name="Line 963"/>
                <p:cNvSpPr>
                  <a:spLocks noChangeShapeType="1"/>
                </p:cNvSpPr>
                <p:nvPr/>
              </p:nvSpPr>
              <p:spPr bwMode="auto">
                <a:xfrm>
                  <a:off x="2605" y="3577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07" name="Line 964"/>
                <p:cNvSpPr>
                  <a:spLocks noChangeShapeType="1"/>
                </p:cNvSpPr>
                <p:nvPr/>
              </p:nvSpPr>
              <p:spPr bwMode="auto">
                <a:xfrm>
                  <a:off x="2605" y="3577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08" name="Line 965"/>
                <p:cNvSpPr>
                  <a:spLocks noChangeShapeType="1"/>
                </p:cNvSpPr>
                <p:nvPr/>
              </p:nvSpPr>
              <p:spPr bwMode="auto">
                <a:xfrm flipV="1">
                  <a:off x="2605" y="3566"/>
                  <a:ext cx="28" cy="11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09" name="Line 966"/>
                <p:cNvSpPr>
                  <a:spLocks noChangeShapeType="1"/>
                </p:cNvSpPr>
                <p:nvPr/>
              </p:nvSpPr>
              <p:spPr bwMode="auto">
                <a:xfrm>
                  <a:off x="2605" y="3577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10" name="Line 967"/>
                <p:cNvSpPr>
                  <a:spLocks noChangeShapeType="1"/>
                </p:cNvSpPr>
                <p:nvPr/>
              </p:nvSpPr>
              <p:spPr bwMode="auto">
                <a:xfrm>
                  <a:off x="2605" y="3577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11" name="Line 968"/>
                <p:cNvSpPr>
                  <a:spLocks noChangeShapeType="1"/>
                </p:cNvSpPr>
                <p:nvPr/>
              </p:nvSpPr>
              <p:spPr bwMode="auto">
                <a:xfrm>
                  <a:off x="2576" y="3570"/>
                  <a:ext cx="29" cy="7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12" name="Line 969"/>
                <p:cNvSpPr>
                  <a:spLocks noChangeShapeType="1"/>
                </p:cNvSpPr>
                <p:nvPr/>
              </p:nvSpPr>
              <p:spPr bwMode="auto">
                <a:xfrm flipV="1">
                  <a:off x="2576" y="3556"/>
                  <a:ext cx="27" cy="14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13" name="Line 970"/>
                <p:cNvSpPr>
                  <a:spLocks noChangeShapeType="1"/>
                </p:cNvSpPr>
                <p:nvPr/>
              </p:nvSpPr>
              <p:spPr bwMode="auto">
                <a:xfrm>
                  <a:off x="2576" y="3570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14" name="Line 971"/>
                <p:cNvSpPr>
                  <a:spLocks noChangeShapeType="1"/>
                </p:cNvSpPr>
                <p:nvPr/>
              </p:nvSpPr>
              <p:spPr bwMode="auto">
                <a:xfrm>
                  <a:off x="2576" y="3570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15" name="Line 972"/>
                <p:cNvSpPr>
                  <a:spLocks noChangeShapeType="1"/>
                </p:cNvSpPr>
                <p:nvPr/>
              </p:nvSpPr>
              <p:spPr bwMode="auto">
                <a:xfrm>
                  <a:off x="2576" y="3570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16" name="Line 973"/>
                <p:cNvSpPr>
                  <a:spLocks noChangeShapeType="1"/>
                </p:cNvSpPr>
                <p:nvPr/>
              </p:nvSpPr>
              <p:spPr bwMode="auto">
                <a:xfrm>
                  <a:off x="2576" y="3570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17" name="Line 974"/>
                <p:cNvSpPr>
                  <a:spLocks noChangeShapeType="1"/>
                </p:cNvSpPr>
                <p:nvPr/>
              </p:nvSpPr>
              <p:spPr bwMode="auto">
                <a:xfrm>
                  <a:off x="2576" y="3570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18" name="Line 975"/>
                <p:cNvSpPr>
                  <a:spLocks noChangeShapeType="1"/>
                </p:cNvSpPr>
                <p:nvPr/>
              </p:nvSpPr>
              <p:spPr bwMode="auto">
                <a:xfrm>
                  <a:off x="2576" y="3570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19" name="Line 976"/>
                <p:cNvSpPr>
                  <a:spLocks noChangeShapeType="1"/>
                </p:cNvSpPr>
                <p:nvPr/>
              </p:nvSpPr>
              <p:spPr bwMode="auto">
                <a:xfrm>
                  <a:off x="2576" y="3570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20" name="Line 977"/>
                <p:cNvSpPr>
                  <a:spLocks noChangeShapeType="1"/>
                </p:cNvSpPr>
                <p:nvPr/>
              </p:nvSpPr>
              <p:spPr bwMode="auto">
                <a:xfrm>
                  <a:off x="2576" y="3570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21" name="Line 978"/>
                <p:cNvSpPr>
                  <a:spLocks noChangeShapeType="1"/>
                </p:cNvSpPr>
                <p:nvPr/>
              </p:nvSpPr>
              <p:spPr bwMode="auto">
                <a:xfrm>
                  <a:off x="2576" y="3570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22" name="Line 979"/>
                <p:cNvSpPr>
                  <a:spLocks noChangeShapeType="1"/>
                </p:cNvSpPr>
                <p:nvPr/>
              </p:nvSpPr>
              <p:spPr bwMode="auto">
                <a:xfrm>
                  <a:off x="2576" y="3570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23" name="Line 980"/>
                <p:cNvSpPr>
                  <a:spLocks noChangeShapeType="1"/>
                </p:cNvSpPr>
                <p:nvPr/>
              </p:nvSpPr>
              <p:spPr bwMode="auto">
                <a:xfrm>
                  <a:off x="2576" y="3570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24" name="Line 981"/>
                <p:cNvSpPr>
                  <a:spLocks noChangeShapeType="1"/>
                </p:cNvSpPr>
                <p:nvPr/>
              </p:nvSpPr>
              <p:spPr bwMode="auto">
                <a:xfrm>
                  <a:off x="2576" y="3570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25" name="Line 982"/>
                <p:cNvSpPr>
                  <a:spLocks noChangeShapeType="1"/>
                </p:cNvSpPr>
                <p:nvPr/>
              </p:nvSpPr>
              <p:spPr bwMode="auto">
                <a:xfrm>
                  <a:off x="2576" y="3570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26" name="Line 983"/>
                <p:cNvSpPr>
                  <a:spLocks noChangeShapeType="1"/>
                </p:cNvSpPr>
                <p:nvPr/>
              </p:nvSpPr>
              <p:spPr bwMode="auto">
                <a:xfrm>
                  <a:off x="2576" y="3570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27" name="Line 984"/>
                <p:cNvSpPr>
                  <a:spLocks noChangeShapeType="1"/>
                </p:cNvSpPr>
                <p:nvPr/>
              </p:nvSpPr>
              <p:spPr bwMode="auto">
                <a:xfrm>
                  <a:off x="2576" y="3570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28" name="Line 985"/>
                <p:cNvSpPr>
                  <a:spLocks noChangeShapeType="1"/>
                </p:cNvSpPr>
                <p:nvPr/>
              </p:nvSpPr>
              <p:spPr bwMode="auto">
                <a:xfrm>
                  <a:off x="2576" y="3570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29" name="Line 986"/>
                <p:cNvSpPr>
                  <a:spLocks noChangeShapeType="1"/>
                </p:cNvSpPr>
                <p:nvPr/>
              </p:nvSpPr>
              <p:spPr bwMode="auto">
                <a:xfrm>
                  <a:off x="2576" y="3570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30" name="Line 987"/>
                <p:cNvSpPr>
                  <a:spLocks noChangeShapeType="1"/>
                </p:cNvSpPr>
                <p:nvPr/>
              </p:nvSpPr>
              <p:spPr bwMode="auto">
                <a:xfrm>
                  <a:off x="2576" y="3570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31" name="Line 988"/>
                <p:cNvSpPr>
                  <a:spLocks noChangeShapeType="1"/>
                </p:cNvSpPr>
                <p:nvPr/>
              </p:nvSpPr>
              <p:spPr bwMode="auto">
                <a:xfrm>
                  <a:off x="2576" y="3570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32" name="Line 989"/>
                <p:cNvSpPr>
                  <a:spLocks noChangeShapeType="1"/>
                </p:cNvSpPr>
                <p:nvPr/>
              </p:nvSpPr>
              <p:spPr bwMode="auto">
                <a:xfrm>
                  <a:off x="2576" y="3569"/>
                  <a:ext cx="0" cy="1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33" name="Line 990"/>
                <p:cNvSpPr>
                  <a:spLocks noChangeShapeType="1"/>
                </p:cNvSpPr>
                <p:nvPr/>
              </p:nvSpPr>
              <p:spPr bwMode="auto">
                <a:xfrm>
                  <a:off x="2480" y="3472"/>
                  <a:ext cx="96" cy="97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34" name="Line 991"/>
                <p:cNvSpPr>
                  <a:spLocks noChangeShapeType="1"/>
                </p:cNvSpPr>
                <p:nvPr/>
              </p:nvSpPr>
              <p:spPr bwMode="auto">
                <a:xfrm>
                  <a:off x="2371" y="3356"/>
                  <a:ext cx="109" cy="116"/>
                </a:xfrm>
                <a:prstGeom prst="line">
                  <a:avLst/>
                </a:prstGeom>
                <a:noFill/>
                <a:ln w="3175" cap="sq">
                  <a:solidFill>
                    <a:srgbClr val="FF74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35" name="Line 992"/>
                <p:cNvSpPr>
                  <a:spLocks noChangeShapeType="1"/>
                </p:cNvSpPr>
                <p:nvPr/>
              </p:nvSpPr>
              <p:spPr bwMode="auto">
                <a:xfrm>
                  <a:off x="1848" y="2821"/>
                  <a:ext cx="523" cy="535"/>
                </a:xfrm>
                <a:prstGeom prst="line">
                  <a:avLst/>
                </a:prstGeom>
                <a:noFill/>
                <a:ln w="3175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36" name="Line 993"/>
                <p:cNvSpPr>
                  <a:spLocks noChangeShapeType="1"/>
                </p:cNvSpPr>
                <p:nvPr/>
              </p:nvSpPr>
              <p:spPr bwMode="auto">
                <a:xfrm flipV="1">
                  <a:off x="2335" y="2114"/>
                  <a:ext cx="128" cy="142"/>
                </a:xfrm>
                <a:prstGeom prst="line">
                  <a:avLst/>
                </a:prstGeom>
                <a:noFill/>
                <a:ln w="3175" cap="sq">
                  <a:solidFill>
                    <a:srgbClr val="FF00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37" name="Line 994"/>
                <p:cNvSpPr>
                  <a:spLocks noChangeShapeType="1"/>
                </p:cNvSpPr>
                <p:nvPr/>
              </p:nvSpPr>
              <p:spPr bwMode="auto">
                <a:xfrm flipV="1">
                  <a:off x="1861" y="2256"/>
                  <a:ext cx="474" cy="541"/>
                </a:xfrm>
                <a:prstGeom prst="line">
                  <a:avLst/>
                </a:prstGeom>
                <a:noFill/>
                <a:ln w="3175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38" name="Line 995"/>
                <p:cNvSpPr>
                  <a:spLocks noChangeShapeType="1"/>
                </p:cNvSpPr>
                <p:nvPr/>
              </p:nvSpPr>
              <p:spPr bwMode="auto">
                <a:xfrm>
                  <a:off x="2404" y="1725"/>
                  <a:ext cx="1" cy="0"/>
                </a:xfrm>
                <a:prstGeom prst="line">
                  <a:avLst/>
                </a:prstGeom>
                <a:noFill/>
                <a:ln w="3175" cap="sq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39" name="Line 996"/>
                <p:cNvSpPr>
                  <a:spLocks noChangeShapeType="1"/>
                </p:cNvSpPr>
                <p:nvPr/>
              </p:nvSpPr>
              <p:spPr bwMode="auto">
                <a:xfrm flipV="1">
                  <a:off x="2404" y="1725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40" name="Line 997"/>
                <p:cNvSpPr>
                  <a:spLocks noChangeShapeType="1"/>
                </p:cNvSpPr>
                <p:nvPr/>
              </p:nvSpPr>
              <p:spPr bwMode="auto">
                <a:xfrm flipV="1">
                  <a:off x="2466" y="1571"/>
                  <a:ext cx="16" cy="32"/>
                </a:xfrm>
                <a:prstGeom prst="line">
                  <a:avLst/>
                </a:prstGeom>
                <a:noFill/>
                <a:ln w="3175" cap="sq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41" name="Line 998"/>
                <p:cNvSpPr>
                  <a:spLocks noChangeShapeType="1"/>
                </p:cNvSpPr>
                <p:nvPr/>
              </p:nvSpPr>
              <p:spPr bwMode="auto">
                <a:xfrm flipV="1">
                  <a:off x="2450" y="1603"/>
                  <a:ext cx="16" cy="30"/>
                </a:xfrm>
                <a:prstGeom prst="line">
                  <a:avLst/>
                </a:prstGeom>
                <a:noFill/>
                <a:ln w="3175" cap="sq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42" name="Line 999"/>
                <p:cNvSpPr>
                  <a:spLocks noChangeShapeType="1"/>
                </p:cNvSpPr>
                <p:nvPr/>
              </p:nvSpPr>
              <p:spPr bwMode="auto">
                <a:xfrm flipV="1">
                  <a:off x="2435" y="1633"/>
                  <a:ext cx="15" cy="31"/>
                </a:xfrm>
                <a:prstGeom prst="line">
                  <a:avLst/>
                </a:prstGeom>
                <a:noFill/>
                <a:ln w="3175" cap="sq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43" name="Line 1000"/>
                <p:cNvSpPr>
                  <a:spLocks noChangeShapeType="1"/>
                </p:cNvSpPr>
                <p:nvPr/>
              </p:nvSpPr>
              <p:spPr bwMode="auto">
                <a:xfrm flipV="1">
                  <a:off x="2420" y="1664"/>
                  <a:ext cx="15" cy="31"/>
                </a:xfrm>
                <a:prstGeom prst="line">
                  <a:avLst/>
                </a:prstGeom>
                <a:noFill/>
                <a:ln w="3175" cap="sq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44" name="Line 1001"/>
                <p:cNvSpPr>
                  <a:spLocks noChangeShapeType="1"/>
                </p:cNvSpPr>
                <p:nvPr/>
              </p:nvSpPr>
              <p:spPr bwMode="auto">
                <a:xfrm flipV="1">
                  <a:off x="2404" y="1695"/>
                  <a:ext cx="16" cy="30"/>
                </a:xfrm>
                <a:prstGeom prst="line">
                  <a:avLst/>
                </a:prstGeom>
                <a:noFill/>
                <a:ln w="3175" cap="sq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45" name="Line 1002"/>
                <p:cNvSpPr>
                  <a:spLocks noChangeShapeType="1"/>
                </p:cNvSpPr>
                <p:nvPr/>
              </p:nvSpPr>
              <p:spPr bwMode="auto">
                <a:xfrm>
                  <a:off x="2404" y="1725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46" name="Line 1003"/>
                <p:cNvSpPr>
                  <a:spLocks noChangeShapeType="1"/>
                </p:cNvSpPr>
                <p:nvPr/>
              </p:nvSpPr>
              <p:spPr bwMode="auto">
                <a:xfrm flipV="1">
                  <a:off x="2404" y="1659"/>
                  <a:ext cx="23" cy="66"/>
                </a:xfrm>
                <a:prstGeom prst="line">
                  <a:avLst/>
                </a:prstGeom>
                <a:noFill/>
                <a:ln w="3175" cap="sq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47" name="Line 1004"/>
                <p:cNvSpPr>
                  <a:spLocks noChangeShapeType="1"/>
                </p:cNvSpPr>
                <p:nvPr/>
              </p:nvSpPr>
              <p:spPr bwMode="auto">
                <a:xfrm>
                  <a:off x="2404" y="1725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48" name="Line 1005"/>
                <p:cNvSpPr>
                  <a:spLocks noChangeShapeType="1"/>
                </p:cNvSpPr>
                <p:nvPr/>
              </p:nvSpPr>
              <p:spPr bwMode="auto">
                <a:xfrm>
                  <a:off x="2404" y="1725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49" name="Line 1006"/>
                <p:cNvSpPr>
                  <a:spLocks noChangeShapeType="1"/>
                </p:cNvSpPr>
                <p:nvPr/>
              </p:nvSpPr>
              <p:spPr bwMode="auto">
                <a:xfrm flipV="1">
                  <a:off x="2372" y="1725"/>
                  <a:ext cx="32" cy="64"/>
                </a:xfrm>
                <a:prstGeom prst="line">
                  <a:avLst/>
                </a:prstGeom>
                <a:noFill/>
                <a:ln w="3175" cap="sq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50" name="Line 1007"/>
                <p:cNvSpPr>
                  <a:spLocks noChangeShapeType="1"/>
                </p:cNvSpPr>
                <p:nvPr/>
              </p:nvSpPr>
              <p:spPr bwMode="auto">
                <a:xfrm flipV="1">
                  <a:off x="2366" y="1789"/>
                  <a:ext cx="6" cy="11"/>
                </a:xfrm>
                <a:prstGeom prst="line">
                  <a:avLst/>
                </a:prstGeom>
                <a:noFill/>
                <a:ln w="3175" cap="sq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51" name="Line 1008"/>
                <p:cNvSpPr>
                  <a:spLocks noChangeShapeType="1"/>
                </p:cNvSpPr>
                <p:nvPr/>
              </p:nvSpPr>
              <p:spPr bwMode="auto">
                <a:xfrm flipV="1">
                  <a:off x="1914" y="1800"/>
                  <a:ext cx="452" cy="889"/>
                </a:xfrm>
                <a:prstGeom prst="line">
                  <a:avLst/>
                </a:prstGeom>
                <a:noFill/>
                <a:ln w="3175" cap="sq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52" name="Line 1009"/>
                <p:cNvSpPr>
                  <a:spLocks noChangeShapeType="1"/>
                </p:cNvSpPr>
                <p:nvPr/>
              </p:nvSpPr>
              <p:spPr bwMode="auto">
                <a:xfrm flipV="1">
                  <a:off x="1861" y="2689"/>
                  <a:ext cx="53" cy="108"/>
                </a:xfrm>
                <a:prstGeom prst="line">
                  <a:avLst/>
                </a:prstGeom>
                <a:noFill/>
                <a:ln w="3175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53" name="Line 1010"/>
                <p:cNvSpPr>
                  <a:spLocks noChangeShapeType="1"/>
                </p:cNvSpPr>
                <p:nvPr/>
              </p:nvSpPr>
              <p:spPr bwMode="auto">
                <a:xfrm flipV="1">
                  <a:off x="1848" y="2797"/>
                  <a:ext cx="13" cy="24"/>
                </a:xfrm>
                <a:prstGeom prst="line">
                  <a:avLst/>
                </a:prstGeom>
                <a:noFill/>
                <a:ln w="3175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54" name="Line 1011"/>
                <p:cNvSpPr>
                  <a:spLocks noChangeShapeType="1"/>
                </p:cNvSpPr>
                <p:nvPr/>
              </p:nvSpPr>
              <p:spPr bwMode="auto">
                <a:xfrm>
                  <a:off x="1729" y="2758"/>
                  <a:ext cx="119" cy="63"/>
                </a:xfrm>
                <a:prstGeom prst="line">
                  <a:avLst/>
                </a:prstGeom>
                <a:noFill/>
                <a:ln w="3175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55" name="Line 1012"/>
                <p:cNvSpPr>
                  <a:spLocks noChangeShapeType="1"/>
                </p:cNvSpPr>
                <p:nvPr/>
              </p:nvSpPr>
              <p:spPr bwMode="auto">
                <a:xfrm>
                  <a:off x="1711" y="2725"/>
                  <a:ext cx="18" cy="33"/>
                </a:xfrm>
                <a:prstGeom prst="line">
                  <a:avLst/>
                </a:prstGeom>
                <a:noFill/>
                <a:ln w="3175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56" name="Line 1013"/>
                <p:cNvSpPr>
                  <a:spLocks noChangeShapeType="1"/>
                </p:cNvSpPr>
                <p:nvPr/>
              </p:nvSpPr>
              <p:spPr bwMode="auto">
                <a:xfrm>
                  <a:off x="1832" y="1827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00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57" name="Line 1014"/>
                <p:cNvSpPr>
                  <a:spLocks noChangeShapeType="1"/>
                </p:cNvSpPr>
                <p:nvPr/>
              </p:nvSpPr>
              <p:spPr bwMode="auto">
                <a:xfrm flipV="1">
                  <a:off x="1825" y="1827"/>
                  <a:ext cx="7" cy="35"/>
                </a:xfrm>
                <a:prstGeom prst="line">
                  <a:avLst/>
                </a:prstGeom>
                <a:noFill/>
                <a:ln w="3175" cap="sq">
                  <a:solidFill>
                    <a:srgbClr val="00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58" name="Line 1015"/>
                <p:cNvSpPr>
                  <a:spLocks noChangeShapeType="1"/>
                </p:cNvSpPr>
                <p:nvPr/>
              </p:nvSpPr>
              <p:spPr bwMode="auto">
                <a:xfrm flipV="1">
                  <a:off x="1795" y="1862"/>
                  <a:ext cx="30" cy="139"/>
                </a:xfrm>
                <a:prstGeom prst="line">
                  <a:avLst/>
                </a:prstGeom>
                <a:noFill/>
                <a:ln w="3175" cap="sq">
                  <a:solidFill>
                    <a:srgbClr val="00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59" name="Line 1016"/>
                <p:cNvSpPr>
                  <a:spLocks noChangeShapeType="1"/>
                </p:cNvSpPr>
                <p:nvPr/>
              </p:nvSpPr>
              <p:spPr bwMode="auto">
                <a:xfrm flipV="1">
                  <a:off x="1842" y="1271"/>
                  <a:ext cx="8" cy="75"/>
                </a:xfrm>
                <a:prstGeom prst="line">
                  <a:avLst/>
                </a:prstGeom>
                <a:noFill/>
                <a:ln w="3175" cap="sq">
                  <a:solidFill>
                    <a:srgbClr val="00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60" name="Line 1017"/>
                <p:cNvSpPr>
                  <a:spLocks noChangeShapeType="1"/>
                </p:cNvSpPr>
                <p:nvPr/>
              </p:nvSpPr>
              <p:spPr bwMode="auto">
                <a:xfrm flipV="1">
                  <a:off x="1832" y="1346"/>
                  <a:ext cx="10" cy="108"/>
                </a:xfrm>
                <a:prstGeom prst="line">
                  <a:avLst/>
                </a:prstGeom>
                <a:noFill/>
                <a:ln w="3175" cap="sq">
                  <a:solidFill>
                    <a:srgbClr val="00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61" name="Line 1018"/>
                <p:cNvSpPr>
                  <a:spLocks noChangeShapeType="1"/>
                </p:cNvSpPr>
                <p:nvPr/>
              </p:nvSpPr>
              <p:spPr bwMode="auto">
                <a:xfrm flipV="1">
                  <a:off x="1832" y="1418"/>
                  <a:ext cx="2" cy="36"/>
                </a:xfrm>
                <a:prstGeom prst="line">
                  <a:avLst/>
                </a:prstGeom>
                <a:noFill/>
                <a:ln w="3175" cap="sq">
                  <a:solidFill>
                    <a:srgbClr val="00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62" name="Line 1019"/>
                <p:cNvSpPr>
                  <a:spLocks noChangeShapeType="1"/>
                </p:cNvSpPr>
                <p:nvPr/>
              </p:nvSpPr>
              <p:spPr bwMode="auto">
                <a:xfrm flipV="1">
                  <a:off x="1795" y="1454"/>
                  <a:ext cx="37" cy="547"/>
                </a:xfrm>
                <a:prstGeom prst="line">
                  <a:avLst/>
                </a:prstGeom>
                <a:noFill/>
                <a:ln w="3175" cap="sq">
                  <a:solidFill>
                    <a:srgbClr val="00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63" name="Line 1020"/>
                <p:cNvSpPr>
                  <a:spLocks noChangeShapeType="1"/>
                </p:cNvSpPr>
                <p:nvPr/>
              </p:nvSpPr>
              <p:spPr bwMode="auto">
                <a:xfrm flipV="1">
                  <a:off x="1795" y="2001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00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64" name="Line 1021"/>
                <p:cNvSpPr>
                  <a:spLocks noChangeShapeType="1"/>
                </p:cNvSpPr>
                <p:nvPr/>
              </p:nvSpPr>
              <p:spPr bwMode="auto">
                <a:xfrm>
                  <a:off x="1795" y="2001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00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65" name="Line 1022"/>
                <p:cNvSpPr>
                  <a:spLocks noChangeShapeType="1"/>
                </p:cNvSpPr>
                <p:nvPr/>
              </p:nvSpPr>
              <p:spPr bwMode="auto">
                <a:xfrm>
                  <a:off x="1795" y="2001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00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66" name="Line 1023"/>
                <p:cNvSpPr>
                  <a:spLocks noChangeShapeType="1"/>
                </p:cNvSpPr>
                <p:nvPr/>
              </p:nvSpPr>
              <p:spPr bwMode="auto">
                <a:xfrm flipV="1">
                  <a:off x="1782" y="2001"/>
                  <a:ext cx="13" cy="102"/>
                </a:xfrm>
                <a:prstGeom prst="line">
                  <a:avLst/>
                </a:prstGeom>
                <a:noFill/>
                <a:ln w="3175" cap="sq">
                  <a:solidFill>
                    <a:srgbClr val="00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67" name="Line 1024"/>
                <p:cNvSpPr>
                  <a:spLocks noChangeShapeType="1"/>
                </p:cNvSpPr>
                <p:nvPr/>
              </p:nvSpPr>
              <p:spPr bwMode="auto">
                <a:xfrm flipV="1">
                  <a:off x="1711" y="2103"/>
                  <a:ext cx="71" cy="622"/>
                </a:xfrm>
                <a:prstGeom prst="line">
                  <a:avLst/>
                </a:prstGeom>
                <a:noFill/>
                <a:ln w="3175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68" name="Line 1025"/>
                <p:cNvSpPr>
                  <a:spLocks noChangeShapeType="1"/>
                </p:cNvSpPr>
                <p:nvPr/>
              </p:nvSpPr>
              <p:spPr bwMode="auto">
                <a:xfrm>
                  <a:off x="1673" y="2678"/>
                  <a:ext cx="38" cy="47"/>
                </a:xfrm>
                <a:prstGeom prst="line">
                  <a:avLst/>
                </a:prstGeom>
                <a:noFill/>
                <a:ln w="3175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69" name="Line 1026"/>
                <p:cNvSpPr>
                  <a:spLocks noChangeShapeType="1"/>
                </p:cNvSpPr>
                <p:nvPr/>
              </p:nvSpPr>
              <p:spPr bwMode="auto">
                <a:xfrm flipH="1" flipV="1">
                  <a:off x="1363" y="1630"/>
                  <a:ext cx="2" cy="35"/>
                </a:xfrm>
                <a:prstGeom prst="line">
                  <a:avLst/>
                </a:prstGeom>
                <a:noFill/>
                <a:ln w="3175" cap="sq">
                  <a:solidFill>
                    <a:srgbClr val="0000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70" name="Line 1027"/>
                <p:cNvSpPr>
                  <a:spLocks noChangeShapeType="1"/>
                </p:cNvSpPr>
                <p:nvPr/>
              </p:nvSpPr>
              <p:spPr bwMode="auto">
                <a:xfrm flipH="1" flipV="1">
                  <a:off x="1365" y="1665"/>
                  <a:ext cx="4" cy="71"/>
                </a:xfrm>
                <a:prstGeom prst="line">
                  <a:avLst/>
                </a:prstGeom>
                <a:noFill/>
                <a:ln w="3175" cap="sq">
                  <a:solidFill>
                    <a:srgbClr val="0000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71" name="Line 1028"/>
                <p:cNvSpPr>
                  <a:spLocks noChangeShapeType="1"/>
                </p:cNvSpPr>
                <p:nvPr/>
              </p:nvSpPr>
              <p:spPr bwMode="auto">
                <a:xfrm flipV="1">
                  <a:off x="1369" y="1736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0000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72" name="Line 1029"/>
                <p:cNvSpPr>
                  <a:spLocks noChangeShapeType="1"/>
                </p:cNvSpPr>
                <p:nvPr/>
              </p:nvSpPr>
              <p:spPr bwMode="auto">
                <a:xfrm>
                  <a:off x="1369" y="1736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0000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73" name="Line 1030"/>
                <p:cNvSpPr>
                  <a:spLocks noChangeShapeType="1"/>
                </p:cNvSpPr>
                <p:nvPr/>
              </p:nvSpPr>
              <p:spPr bwMode="auto">
                <a:xfrm flipH="1" flipV="1">
                  <a:off x="1369" y="1736"/>
                  <a:ext cx="32" cy="321"/>
                </a:xfrm>
                <a:prstGeom prst="line">
                  <a:avLst/>
                </a:prstGeom>
                <a:noFill/>
                <a:ln w="3175" cap="sq">
                  <a:solidFill>
                    <a:srgbClr val="0000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74" name="Line 1031"/>
                <p:cNvSpPr>
                  <a:spLocks noChangeShapeType="1"/>
                </p:cNvSpPr>
                <p:nvPr/>
              </p:nvSpPr>
              <p:spPr bwMode="auto">
                <a:xfrm>
                  <a:off x="1401" y="2057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0000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75" name="Line 1032"/>
                <p:cNvSpPr>
                  <a:spLocks noChangeShapeType="1"/>
                </p:cNvSpPr>
                <p:nvPr/>
              </p:nvSpPr>
              <p:spPr bwMode="auto">
                <a:xfrm flipH="1" flipV="1">
                  <a:off x="1249" y="1594"/>
                  <a:ext cx="36" cy="137"/>
                </a:xfrm>
                <a:prstGeom prst="line">
                  <a:avLst/>
                </a:prstGeom>
                <a:noFill/>
                <a:ln w="3175" cap="sq">
                  <a:solidFill>
                    <a:srgbClr val="0000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76" name="Line 1033"/>
                <p:cNvSpPr>
                  <a:spLocks noChangeShapeType="1"/>
                </p:cNvSpPr>
                <p:nvPr/>
              </p:nvSpPr>
              <p:spPr bwMode="auto">
                <a:xfrm flipH="1" flipV="1">
                  <a:off x="1285" y="1731"/>
                  <a:ext cx="9" cy="34"/>
                </a:xfrm>
                <a:prstGeom prst="line">
                  <a:avLst/>
                </a:prstGeom>
                <a:noFill/>
                <a:ln w="3175" cap="sq">
                  <a:solidFill>
                    <a:srgbClr val="0000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77" name="Line 1034"/>
                <p:cNvSpPr>
                  <a:spLocks noChangeShapeType="1"/>
                </p:cNvSpPr>
                <p:nvPr/>
              </p:nvSpPr>
              <p:spPr bwMode="auto">
                <a:xfrm flipH="1" flipV="1">
                  <a:off x="1294" y="1765"/>
                  <a:ext cx="36" cy="137"/>
                </a:xfrm>
                <a:prstGeom prst="line">
                  <a:avLst/>
                </a:prstGeom>
                <a:noFill/>
                <a:ln w="3175" cap="sq">
                  <a:solidFill>
                    <a:srgbClr val="0000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78" name="Line 1035"/>
                <p:cNvSpPr>
                  <a:spLocks noChangeShapeType="1"/>
                </p:cNvSpPr>
                <p:nvPr/>
              </p:nvSpPr>
              <p:spPr bwMode="auto">
                <a:xfrm flipV="1">
                  <a:off x="1305" y="1835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0000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79" name="Line 1036"/>
                <p:cNvSpPr>
                  <a:spLocks noChangeShapeType="1"/>
                </p:cNvSpPr>
                <p:nvPr/>
              </p:nvSpPr>
              <p:spPr bwMode="auto">
                <a:xfrm flipH="1" flipV="1">
                  <a:off x="1279" y="1770"/>
                  <a:ext cx="26" cy="65"/>
                </a:xfrm>
                <a:prstGeom prst="line">
                  <a:avLst/>
                </a:prstGeom>
                <a:noFill/>
                <a:ln w="3175" cap="sq">
                  <a:solidFill>
                    <a:srgbClr val="0000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80" name="Line 1037"/>
                <p:cNvSpPr>
                  <a:spLocks noChangeShapeType="1"/>
                </p:cNvSpPr>
                <p:nvPr/>
              </p:nvSpPr>
              <p:spPr bwMode="auto">
                <a:xfrm flipH="1" flipV="1">
                  <a:off x="1305" y="1835"/>
                  <a:ext cx="12" cy="34"/>
                </a:xfrm>
                <a:prstGeom prst="line">
                  <a:avLst/>
                </a:prstGeom>
                <a:noFill/>
                <a:ln w="3175" cap="sq">
                  <a:solidFill>
                    <a:srgbClr val="0000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81" name="Line 1038"/>
                <p:cNvSpPr>
                  <a:spLocks noChangeShapeType="1"/>
                </p:cNvSpPr>
                <p:nvPr/>
              </p:nvSpPr>
              <p:spPr bwMode="auto">
                <a:xfrm flipH="1" flipV="1">
                  <a:off x="1317" y="1869"/>
                  <a:ext cx="13" cy="33"/>
                </a:xfrm>
                <a:prstGeom prst="line">
                  <a:avLst/>
                </a:prstGeom>
                <a:noFill/>
                <a:ln w="3175" cap="sq">
                  <a:solidFill>
                    <a:srgbClr val="0000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82" name="Line 1039"/>
                <p:cNvSpPr>
                  <a:spLocks noChangeShapeType="1"/>
                </p:cNvSpPr>
                <p:nvPr/>
              </p:nvSpPr>
              <p:spPr bwMode="auto">
                <a:xfrm>
                  <a:off x="1314" y="1872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0000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83" name="Line 1040"/>
                <p:cNvSpPr>
                  <a:spLocks noChangeShapeType="1"/>
                </p:cNvSpPr>
                <p:nvPr/>
              </p:nvSpPr>
              <p:spPr bwMode="auto">
                <a:xfrm flipH="1" flipV="1">
                  <a:off x="1314" y="1872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0000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84" name="Line 1041"/>
                <p:cNvSpPr>
                  <a:spLocks noChangeShapeType="1"/>
                </p:cNvSpPr>
                <p:nvPr/>
              </p:nvSpPr>
              <p:spPr bwMode="auto">
                <a:xfrm flipH="1" flipV="1">
                  <a:off x="1314" y="1872"/>
                  <a:ext cx="16" cy="30"/>
                </a:xfrm>
                <a:prstGeom prst="line">
                  <a:avLst/>
                </a:prstGeom>
                <a:noFill/>
                <a:ln w="3175" cap="sq">
                  <a:solidFill>
                    <a:srgbClr val="0000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85" name="Line 1042"/>
                <p:cNvSpPr>
                  <a:spLocks noChangeShapeType="1"/>
                </p:cNvSpPr>
                <p:nvPr/>
              </p:nvSpPr>
              <p:spPr bwMode="auto">
                <a:xfrm>
                  <a:off x="1330" y="1902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0000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86" name="Line 1043"/>
                <p:cNvSpPr>
                  <a:spLocks noChangeShapeType="1"/>
                </p:cNvSpPr>
                <p:nvPr/>
              </p:nvSpPr>
              <p:spPr bwMode="auto">
                <a:xfrm>
                  <a:off x="1330" y="1902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0000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87" name="Line 1044"/>
                <p:cNvSpPr>
                  <a:spLocks noChangeShapeType="1"/>
                </p:cNvSpPr>
                <p:nvPr/>
              </p:nvSpPr>
              <p:spPr bwMode="auto">
                <a:xfrm>
                  <a:off x="1330" y="1902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0000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288" name="그룹 1287"/>
              <p:cNvGrpSpPr/>
              <p:nvPr/>
            </p:nvGrpSpPr>
            <p:grpSpPr>
              <a:xfrm>
                <a:off x="2355330" y="2507471"/>
                <a:ext cx="3255615" cy="2584708"/>
                <a:chOff x="5351462" y="2425700"/>
                <a:chExt cx="3255615" cy="2584708"/>
              </a:xfrm>
            </p:grpSpPr>
            <p:sp>
              <p:nvSpPr>
                <p:cNvPr id="691" name="Line 1049"/>
                <p:cNvSpPr>
                  <a:spLocks noChangeShapeType="1"/>
                </p:cNvSpPr>
                <p:nvPr/>
              </p:nvSpPr>
              <p:spPr bwMode="auto">
                <a:xfrm flipH="1" flipV="1">
                  <a:off x="6596062" y="2425700"/>
                  <a:ext cx="112713" cy="246063"/>
                </a:xfrm>
                <a:prstGeom prst="line">
                  <a:avLst/>
                </a:prstGeom>
                <a:noFill/>
                <a:ln w="3175" cap="sq">
                  <a:solidFill>
                    <a:srgbClr val="0000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3" name="Line 1051"/>
                <p:cNvSpPr>
                  <a:spLocks noChangeShapeType="1"/>
                </p:cNvSpPr>
                <p:nvPr/>
              </p:nvSpPr>
              <p:spPr bwMode="auto">
                <a:xfrm>
                  <a:off x="6573837" y="2524125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0000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4" name="Line 1052"/>
                <p:cNvSpPr>
                  <a:spLocks noChangeShapeType="1"/>
                </p:cNvSpPr>
                <p:nvPr/>
              </p:nvSpPr>
              <p:spPr bwMode="auto">
                <a:xfrm flipH="1" flipV="1">
                  <a:off x="6573837" y="2524125"/>
                  <a:ext cx="68263" cy="74613"/>
                </a:xfrm>
                <a:prstGeom prst="line">
                  <a:avLst/>
                </a:prstGeom>
                <a:noFill/>
                <a:ln w="3175" cap="sq">
                  <a:solidFill>
                    <a:srgbClr val="0000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6" name="Line 1054"/>
                <p:cNvSpPr>
                  <a:spLocks noChangeShapeType="1"/>
                </p:cNvSpPr>
                <p:nvPr/>
              </p:nvSpPr>
              <p:spPr bwMode="auto">
                <a:xfrm flipH="1" flipV="1">
                  <a:off x="6642100" y="2598738"/>
                  <a:ext cx="66675" cy="73025"/>
                </a:xfrm>
                <a:prstGeom prst="line">
                  <a:avLst/>
                </a:prstGeom>
                <a:noFill/>
                <a:ln w="3175" cap="sq">
                  <a:solidFill>
                    <a:srgbClr val="0000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8" name="Line 1056"/>
                <p:cNvSpPr>
                  <a:spLocks noChangeShapeType="1"/>
                </p:cNvSpPr>
                <p:nvPr/>
              </p:nvSpPr>
              <p:spPr bwMode="auto">
                <a:xfrm flipH="1" flipV="1">
                  <a:off x="6708775" y="2671763"/>
                  <a:ext cx="149225" cy="363538"/>
                </a:xfrm>
                <a:prstGeom prst="line">
                  <a:avLst/>
                </a:prstGeom>
                <a:noFill/>
                <a:ln w="3175" cap="sq">
                  <a:solidFill>
                    <a:srgbClr val="0000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9" name="Line 1057"/>
                <p:cNvSpPr>
                  <a:spLocks noChangeShapeType="1"/>
                </p:cNvSpPr>
                <p:nvPr/>
              </p:nvSpPr>
              <p:spPr bwMode="auto">
                <a:xfrm>
                  <a:off x="6673850" y="2878138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0000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00" name="Line 1058"/>
                <p:cNvSpPr>
                  <a:spLocks noChangeShapeType="1"/>
                </p:cNvSpPr>
                <p:nvPr/>
              </p:nvSpPr>
              <p:spPr bwMode="auto">
                <a:xfrm flipH="1" flipV="1">
                  <a:off x="6673850" y="2878138"/>
                  <a:ext cx="184150" cy="157163"/>
                </a:xfrm>
                <a:prstGeom prst="line">
                  <a:avLst/>
                </a:prstGeom>
                <a:noFill/>
                <a:ln w="3175" cap="sq">
                  <a:solidFill>
                    <a:srgbClr val="0000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01" name="Line 1059"/>
                <p:cNvSpPr>
                  <a:spLocks noChangeShapeType="1"/>
                </p:cNvSpPr>
                <p:nvPr/>
              </p:nvSpPr>
              <p:spPr bwMode="auto">
                <a:xfrm flipH="1" flipV="1">
                  <a:off x="6858000" y="3035300"/>
                  <a:ext cx="282575" cy="622300"/>
                </a:xfrm>
                <a:prstGeom prst="line">
                  <a:avLst/>
                </a:prstGeom>
                <a:noFill/>
                <a:ln w="3175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02" name="Line 1060"/>
                <p:cNvSpPr>
                  <a:spLocks noChangeShapeType="1"/>
                </p:cNvSpPr>
                <p:nvPr/>
              </p:nvSpPr>
              <p:spPr bwMode="auto">
                <a:xfrm>
                  <a:off x="5703887" y="3157538"/>
                  <a:ext cx="1436688" cy="500063"/>
                </a:xfrm>
                <a:prstGeom prst="line">
                  <a:avLst/>
                </a:prstGeom>
                <a:noFill/>
                <a:ln w="3175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03" name="Line 1061"/>
                <p:cNvSpPr>
                  <a:spLocks noChangeShapeType="1"/>
                </p:cNvSpPr>
                <p:nvPr/>
              </p:nvSpPr>
              <p:spPr bwMode="auto">
                <a:xfrm flipH="1" flipV="1">
                  <a:off x="5351462" y="2906713"/>
                  <a:ext cx="352425" cy="250825"/>
                </a:xfrm>
                <a:prstGeom prst="line">
                  <a:avLst/>
                </a:prstGeom>
                <a:noFill/>
                <a:ln w="3175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04" name="Line 1062"/>
                <p:cNvSpPr>
                  <a:spLocks noChangeShapeType="1"/>
                </p:cNvSpPr>
                <p:nvPr/>
              </p:nvSpPr>
              <p:spPr bwMode="auto">
                <a:xfrm>
                  <a:off x="5703887" y="3157538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05" name="Line 1063"/>
                <p:cNvSpPr>
                  <a:spLocks noChangeShapeType="1"/>
                </p:cNvSpPr>
                <p:nvPr/>
              </p:nvSpPr>
              <p:spPr bwMode="auto">
                <a:xfrm>
                  <a:off x="5581650" y="3094038"/>
                  <a:ext cx="122238" cy="63500"/>
                </a:xfrm>
                <a:prstGeom prst="line">
                  <a:avLst/>
                </a:prstGeom>
                <a:noFill/>
                <a:ln w="3175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06" name="Line 1064"/>
                <p:cNvSpPr>
                  <a:spLocks noChangeShapeType="1"/>
                </p:cNvSpPr>
                <p:nvPr/>
              </p:nvSpPr>
              <p:spPr bwMode="auto">
                <a:xfrm>
                  <a:off x="5540375" y="3071813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973B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07" name="Line 1065"/>
                <p:cNvSpPr>
                  <a:spLocks noChangeShapeType="1"/>
                </p:cNvSpPr>
                <p:nvPr/>
              </p:nvSpPr>
              <p:spPr bwMode="auto">
                <a:xfrm>
                  <a:off x="5540375" y="3071813"/>
                  <a:ext cx="0" cy="0"/>
                </a:xfrm>
                <a:prstGeom prst="line">
                  <a:avLst/>
                </a:prstGeom>
                <a:noFill/>
                <a:ln w="3175" cap="sq">
                  <a:solidFill>
                    <a:srgbClr val="973B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08" name="Line 1066"/>
                <p:cNvSpPr>
                  <a:spLocks noChangeShapeType="1"/>
                </p:cNvSpPr>
                <p:nvPr/>
              </p:nvSpPr>
              <p:spPr bwMode="auto">
                <a:xfrm flipH="1">
                  <a:off x="5540375" y="3071813"/>
                  <a:ext cx="1588" cy="0"/>
                </a:xfrm>
                <a:prstGeom prst="line">
                  <a:avLst/>
                </a:prstGeom>
                <a:noFill/>
                <a:ln w="3175" cap="sq">
                  <a:solidFill>
                    <a:srgbClr val="973B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09" name="Line 1067"/>
                <p:cNvSpPr>
                  <a:spLocks noChangeShapeType="1"/>
                </p:cNvSpPr>
                <p:nvPr/>
              </p:nvSpPr>
              <p:spPr bwMode="auto">
                <a:xfrm flipH="1" flipV="1">
                  <a:off x="5541962" y="3071813"/>
                  <a:ext cx="39688" cy="22225"/>
                </a:xfrm>
                <a:prstGeom prst="line">
                  <a:avLst/>
                </a:prstGeom>
                <a:noFill/>
                <a:ln w="3175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16" name="Rectangle 1074"/>
                <p:cNvSpPr>
                  <a:spLocks noChangeArrowheads="1"/>
                </p:cNvSpPr>
                <p:nvPr/>
              </p:nvSpPr>
              <p:spPr bwMode="auto">
                <a:xfrm>
                  <a:off x="5435599" y="2894806"/>
                  <a:ext cx="171522" cy="923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60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 100 </a:t>
                  </a:r>
                  <a:endParaRPr kumimoji="0" lang="ko-KR" altLang="ko-KR" sz="6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17" name="Rectangle 1075"/>
                <p:cNvSpPr>
                  <a:spLocks noChangeArrowheads="1"/>
                </p:cNvSpPr>
                <p:nvPr/>
              </p:nvSpPr>
              <p:spPr bwMode="auto">
                <a:xfrm>
                  <a:off x="6384925" y="3325813"/>
                  <a:ext cx="171522" cy="923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 100 </a:t>
                  </a:r>
                  <a:endParaRPr kumimoji="0" lang="ko-KR" altLang="ko-KR" sz="60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18" name="Rectangle 1076"/>
                <p:cNvSpPr>
                  <a:spLocks noChangeArrowheads="1"/>
                </p:cNvSpPr>
                <p:nvPr/>
              </p:nvSpPr>
              <p:spPr bwMode="auto">
                <a:xfrm>
                  <a:off x="6986587" y="3262313"/>
                  <a:ext cx="171522" cy="923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60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 100 </a:t>
                  </a:r>
                  <a:endParaRPr kumimoji="0" lang="ko-KR" altLang="ko-KR" sz="6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19" name="Rectangle 1077"/>
                <p:cNvSpPr>
                  <a:spLocks noChangeArrowheads="1"/>
                </p:cNvSpPr>
                <p:nvPr/>
              </p:nvSpPr>
              <p:spPr bwMode="auto">
                <a:xfrm>
                  <a:off x="6735762" y="2868613"/>
                  <a:ext cx="171522" cy="923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cs typeface="Arial" panose="020B0604020202020204" pitchFamily="34" charset="0"/>
                    </a:rPr>
                    <a:t> 100 </a:t>
                  </a:r>
                  <a:endParaRPr kumimoji="0" lang="ko-KR" altLang="ko-KR" sz="60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51" name="Rectangle 1109"/>
                <p:cNvSpPr>
                  <a:spLocks noChangeArrowheads="1"/>
                </p:cNvSpPr>
                <p:nvPr/>
              </p:nvSpPr>
              <p:spPr bwMode="auto">
                <a:xfrm>
                  <a:off x="7154862" y="3617913"/>
                  <a:ext cx="128240" cy="923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 42 </a:t>
                  </a:r>
                  <a:endParaRPr kumimoji="0" lang="ko-KR" altLang="ko-KR" sz="60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52" name="Rectangle 1110"/>
                <p:cNvSpPr>
                  <a:spLocks noChangeArrowheads="1"/>
                </p:cNvSpPr>
                <p:nvPr/>
              </p:nvSpPr>
              <p:spPr bwMode="auto">
                <a:xfrm>
                  <a:off x="7240587" y="3284538"/>
                  <a:ext cx="171522" cy="923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 100 </a:t>
                  </a:r>
                  <a:endParaRPr kumimoji="0" lang="ko-KR" altLang="ko-KR" sz="60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61" name="Rectangle 1119"/>
                <p:cNvSpPr>
                  <a:spLocks noChangeArrowheads="1"/>
                </p:cNvSpPr>
                <p:nvPr/>
              </p:nvSpPr>
              <p:spPr bwMode="auto">
                <a:xfrm>
                  <a:off x="7339012" y="2495550"/>
                  <a:ext cx="128240" cy="923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600" i="0" u="none" strike="noStrike" cap="none" normalizeH="0" baseline="0" dirty="0" smtClean="0">
                      <a:ln>
                        <a:noFill/>
                      </a:ln>
                      <a:solidFill>
                        <a:srgbClr val="00FFFF"/>
                      </a:solidFill>
                      <a:effectLst/>
                      <a:cs typeface="Arial" panose="020B0604020202020204" pitchFamily="34" charset="0"/>
                    </a:rPr>
                    <a:t> 90 </a:t>
                  </a:r>
                  <a:endParaRPr kumimoji="0" lang="ko-KR" altLang="ko-KR" sz="6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64" name="Rectangle 1122"/>
                <p:cNvSpPr>
                  <a:spLocks noChangeArrowheads="1"/>
                </p:cNvSpPr>
                <p:nvPr/>
              </p:nvSpPr>
              <p:spPr bwMode="auto">
                <a:xfrm>
                  <a:off x="7204075" y="3684588"/>
                  <a:ext cx="128240" cy="923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 43 </a:t>
                  </a:r>
                  <a:endParaRPr kumimoji="0" lang="ko-KR" altLang="ko-KR" sz="60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65" name="Rectangle 1123"/>
                <p:cNvSpPr>
                  <a:spLocks noChangeArrowheads="1"/>
                </p:cNvSpPr>
                <p:nvPr/>
              </p:nvSpPr>
              <p:spPr bwMode="auto">
                <a:xfrm>
                  <a:off x="7297737" y="3756025"/>
                  <a:ext cx="128240" cy="923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 88 </a:t>
                  </a:r>
                  <a:endParaRPr kumimoji="0" lang="ko-KR" altLang="ko-KR" sz="60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66" name="Rectangle 1124"/>
                <p:cNvSpPr>
                  <a:spLocks noChangeArrowheads="1"/>
                </p:cNvSpPr>
                <p:nvPr/>
              </p:nvSpPr>
              <p:spPr bwMode="auto">
                <a:xfrm>
                  <a:off x="7402512" y="3860800"/>
                  <a:ext cx="128240" cy="923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 53 </a:t>
                  </a:r>
                  <a:endParaRPr kumimoji="0" lang="ko-KR" altLang="ko-KR" sz="60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67" name="Rectangle 1125"/>
                <p:cNvSpPr>
                  <a:spLocks noChangeArrowheads="1"/>
                </p:cNvSpPr>
                <p:nvPr/>
              </p:nvSpPr>
              <p:spPr bwMode="auto">
                <a:xfrm>
                  <a:off x="7454900" y="3759200"/>
                  <a:ext cx="128240" cy="923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 89 </a:t>
                  </a:r>
                  <a:endParaRPr kumimoji="0" lang="ko-KR" altLang="ko-KR" sz="60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68" name="Rectangle 1126"/>
                <p:cNvSpPr>
                  <a:spLocks noChangeArrowheads="1"/>
                </p:cNvSpPr>
                <p:nvPr/>
              </p:nvSpPr>
              <p:spPr bwMode="auto">
                <a:xfrm>
                  <a:off x="7850187" y="2976563"/>
                  <a:ext cx="171522" cy="923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cs typeface="Arial" panose="020B0604020202020204" pitchFamily="34" charset="0"/>
                    </a:rPr>
                    <a:t> 100 </a:t>
                  </a:r>
                  <a:endParaRPr kumimoji="0" lang="ko-KR" altLang="ko-KR" sz="60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82" name="Rectangle 1140"/>
                <p:cNvSpPr>
                  <a:spLocks noChangeArrowheads="1"/>
                </p:cNvSpPr>
                <p:nvPr/>
              </p:nvSpPr>
              <p:spPr bwMode="auto">
                <a:xfrm>
                  <a:off x="7775575" y="3402013"/>
                  <a:ext cx="171522" cy="923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 100 </a:t>
                  </a:r>
                  <a:endParaRPr kumimoji="0" lang="ko-KR" altLang="ko-KR" sz="60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83" name="Rectangle 1141"/>
                <p:cNvSpPr>
                  <a:spLocks noChangeArrowheads="1"/>
                </p:cNvSpPr>
                <p:nvPr/>
              </p:nvSpPr>
              <p:spPr bwMode="auto">
                <a:xfrm>
                  <a:off x="8245403" y="2880519"/>
                  <a:ext cx="171522" cy="923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600" i="0" u="none" strike="noStrike" cap="none" normalizeH="0" baseline="0" dirty="0" smtClean="0">
                      <a:ln>
                        <a:noFill/>
                      </a:ln>
                      <a:solidFill>
                        <a:srgbClr val="FF00FF"/>
                      </a:solidFill>
                      <a:effectLst/>
                      <a:cs typeface="Arial" panose="020B0604020202020204" pitchFamily="34" charset="0"/>
                    </a:rPr>
                    <a:t> 100 </a:t>
                  </a:r>
                  <a:endParaRPr kumimoji="0" lang="ko-KR" altLang="ko-KR" sz="6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84" name="Rectangle 1142"/>
                <p:cNvSpPr>
                  <a:spLocks noChangeArrowheads="1"/>
                </p:cNvSpPr>
                <p:nvPr/>
              </p:nvSpPr>
              <p:spPr bwMode="auto">
                <a:xfrm>
                  <a:off x="7805737" y="4221163"/>
                  <a:ext cx="171522" cy="923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 100 </a:t>
                  </a:r>
                  <a:endParaRPr kumimoji="0" lang="ko-KR" altLang="ko-KR" sz="60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85" name="Rectangle 1143"/>
                <p:cNvSpPr>
                  <a:spLocks noChangeArrowheads="1"/>
                </p:cNvSpPr>
                <p:nvPr/>
              </p:nvSpPr>
              <p:spPr bwMode="auto">
                <a:xfrm>
                  <a:off x="8316912" y="4745038"/>
                  <a:ext cx="128240" cy="923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rgbClr val="FF7400"/>
                      </a:solidFill>
                      <a:effectLst/>
                      <a:cs typeface="Arial" panose="020B0604020202020204" pitchFamily="34" charset="0"/>
                    </a:rPr>
                    <a:t> 99 </a:t>
                  </a:r>
                  <a:endParaRPr kumimoji="0" lang="ko-KR" altLang="ko-KR" sz="60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86" name="Rectangle 1144"/>
                <p:cNvSpPr>
                  <a:spLocks noChangeArrowheads="1"/>
                </p:cNvSpPr>
                <p:nvPr/>
              </p:nvSpPr>
              <p:spPr bwMode="auto">
                <a:xfrm>
                  <a:off x="8478837" y="4918075"/>
                  <a:ext cx="128240" cy="923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600" i="0" u="none" strike="noStrike" cap="none" normalizeH="0" baseline="0" dirty="0" smtClean="0">
                      <a:ln>
                        <a:noFill/>
                      </a:ln>
                      <a:solidFill>
                        <a:srgbClr val="FF7400"/>
                      </a:solidFill>
                      <a:effectLst/>
                      <a:cs typeface="Arial" panose="020B0604020202020204" pitchFamily="34" charset="0"/>
                    </a:rPr>
                    <a:t> 97 </a:t>
                  </a:r>
                  <a:endParaRPr kumimoji="0" lang="ko-KR" altLang="ko-KR" sz="6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72" name="Rectangle 1230"/>
                <p:cNvSpPr>
                  <a:spLocks noChangeArrowheads="1"/>
                </p:cNvSpPr>
                <p:nvPr/>
              </p:nvSpPr>
              <p:spPr bwMode="auto">
                <a:xfrm>
                  <a:off x="7156450" y="3787775"/>
                  <a:ext cx="128240" cy="923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 75 </a:t>
                  </a:r>
                  <a:endParaRPr kumimoji="0" lang="ko-KR" altLang="ko-KR" sz="60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73" name="Rectangle 1231"/>
                <p:cNvSpPr>
                  <a:spLocks noChangeArrowheads="1"/>
                </p:cNvSpPr>
                <p:nvPr/>
              </p:nvSpPr>
              <p:spPr bwMode="auto">
                <a:xfrm>
                  <a:off x="7007225" y="3916363"/>
                  <a:ext cx="128240" cy="923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 97 </a:t>
                  </a:r>
                  <a:endParaRPr kumimoji="0" lang="ko-KR" altLang="ko-KR" sz="60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74" name="Rectangle 1232"/>
                <p:cNvSpPr>
                  <a:spLocks noChangeArrowheads="1"/>
                </p:cNvSpPr>
                <p:nvPr/>
              </p:nvSpPr>
              <p:spPr bwMode="auto">
                <a:xfrm>
                  <a:off x="6600825" y="4708525"/>
                  <a:ext cx="171522" cy="923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 100 </a:t>
                  </a:r>
                  <a:endParaRPr kumimoji="0" lang="ko-KR" altLang="ko-KR" sz="60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81" name="Rectangle 1239"/>
                <p:cNvSpPr>
                  <a:spLocks noChangeArrowheads="1"/>
                </p:cNvSpPr>
                <p:nvPr/>
              </p:nvSpPr>
              <p:spPr bwMode="auto">
                <a:xfrm>
                  <a:off x="6805612" y="4062413"/>
                  <a:ext cx="128240" cy="923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60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 91 </a:t>
                  </a:r>
                  <a:endParaRPr kumimoji="0" lang="ko-KR" altLang="ko-KR" sz="60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82" name="Rectangle 1240"/>
                <p:cNvSpPr>
                  <a:spLocks noChangeArrowheads="1"/>
                </p:cNvSpPr>
                <p:nvPr/>
              </p:nvSpPr>
              <p:spPr bwMode="auto">
                <a:xfrm>
                  <a:off x="6694487" y="4148138"/>
                  <a:ext cx="128240" cy="923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o-KR" altLang="ko-KR" sz="60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 52 </a:t>
                  </a:r>
                  <a:endParaRPr kumimoji="0" lang="ko-KR" altLang="ko-KR" sz="6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658" name="Rectangle 1250"/>
              <p:cNvSpPr>
                <a:spLocks noChangeArrowheads="1"/>
              </p:cNvSpPr>
              <p:nvPr/>
            </p:nvSpPr>
            <p:spPr bwMode="auto">
              <a:xfrm>
                <a:off x="3653908" y="4306903"/>
                <a:ext cx="128240" cy="923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ko-KR" altLang="ko-KR" sz="600" i="0" u="none" strike="noStrike" cap="none" normalizeH="0" baseline="0" dirty="0" smtClean="0">
                    <a:ln>
                      <a:noFill/>
                    </a:ln>
                    <a:solidFill>
                      <a:srgbClr val="008C00"/>
                    </a:solidFill>
                    <a:effectLst/>
                    <a:cs typeface="Arial" panose="020B0604020202020204" pitchFamily="34" charset="0"/>
                  </a:rPr>
                  <a:t> 56 </a:t>
                </a:r>
                <a:endParaRPr kumimoji="0" lang="ko-KR" altLang="ko-KR" sz="6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659" name="Rectangle 1251"/>
              <p:cNvSpPr>
                <a:spLocks noChangeArrowheads="1"/>
              </p:cNvSpPr>
              <p:nvPr/>
            </p:nvSpPr>
            <p:spPr bwMode="auto">
              <a:xfrm>
                <a:off x="3523731" y="4371990"/>
                <a:ext cx="128240" cy="923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ko-KR" altLang="ko-KR" sz="600" i="0" u="none" strike="noStrike" cap="none" normalizeH="0" baseline="0" dirty="0" smtClean="0">
                    <a:ln>
                      <a:noFill/>
                    </a:ln>
                    <a:solidFill>
                      <a:srgbClr val="008C00"/>
                    </a:solidFill>
                    <a:effectLst/>
                    <a:cs typeface="Arial" panose="020B0604020202020204" pitchFamily="34" charset="0"/>
                  </a:rPr>
                  <a:t> 97 </a:t>
                </a:r>
                <a:endParaRPr kumimoji="0" lang="ko-KR" altLang="ko-KR" sz="6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675" name="Rectangle 1267"/>
              <p:cNvSpPr>
                <a:spLocks noChangeArrowheads="1"/>
              </p:cNvSpPr>
              <p:nvPr/>
            </p:nvSpPr>
            <p:spPr bwMode="auto">
              <a:xfrm>
                <a:off x="3463406" y="4200540"/>
                <a:ext cx="171522" cy="923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ko-KR" altLang="ko-KR" sz="6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 100 </a:t>
                </a:r>
                <a:endParaRPr kumimoji="0" lang="ko-KR" altLang="ko-KR" sz="6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676" name="Rectangle 1268"/>
              <p:cNvSpPr>
                <a:spLocks noChangeArrowheads="1"/>
              </p:cNvSpPr>
              <p:nvPr/>
            </p:nvSpPr>
            <p:spPr bwMode="auto">
              <a:xfrm>
                <a:off x="3093668" y="4169504"/>
                <a:ext cx="171522" cy="923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ko-KR" altLang="ko-KR" sz="600" i="0" u="none" strike="noStrike" cap="none" normalizeH="0" baseline="0" dirty="0" smtClean="0">
                    <a:ln>
                      <a:noFill/>
                    </a:ln>
                    <a:solidFill>
                      <a:srgbClr val="008C00"/>
                    </a:solidFill>
                    <a:effectLst/>
                    <a:cs typeface="Arial" panose="020B0604020202020204" pitchFamily="34" charset="0"/>
                  </a:rPr>
                  <a:t> 100 </a:t>
                </a:r>
                <a:endParaRPr kumimoji="0" lang="ko-KR" altLang="ko-KR" sz="6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677" name="Rectangle 1269"/>
              <p:cNvSpPr>
                <a:spLocks noChangeArrowheads="1"/>
              </p:cNvSpPr>
              <p:nvPr/>
            </p:nvSpPr>
            <p:spPr bwMode="auto">
              <a:xfrm>
                <a:off x="2671996" y="3125642"/>
                <a:ext cx="128240" cy="923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ko-KR" altLang="ko-KR" sz="6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 65 </a:t>
                </a:r>
                <a:endParaRPr kumimoji="0" lang="ko-KR" altLang="ko-KR" sz="6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678" name="Rectangle 1270"/>
              <p:cNvSpPr>
                <a:spLocks noChangeArrowheads="1"/>
              </p:cNvSpPr>
              <p:nvPr/>
            </p:nvSpPr>
            <p:spPr bwMode="auto">
              <a:xfrm>
                <a:off x="2479070" y="3228989"/>
                <a:ext cx="128240" cy="923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ko-KR" altLang="ko-KR" sz="600" i="0" u="none" strike="noStrike" cap="none" normalizeH="0" baseline="0" dirty="0" smtClean="0">
                    <a:ln>
                      <a:noFill/>
                    </a:ln>
                    <a:solidFill>
                      <a:srgbClr val="973BFF"/>
                    </a:solidFill>
                    <a:effectLst/>
                    <a:cs typeface="Arial" panose="020B0604020202020204" pitchFamily="34" charset="0"/>
                  </a:rPr>
                  <a:t> 96 </a:t>
                </a:r>
                <a:endParaRPr kumimoji="0" lang="ko-KR" altLang="ko-KR" sz="6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686" name="Line 1278"/>
              <p:cNvSpPr>
                <a:spLocks noChangeShapeType="1"/>
              </p:cNvSpPr>
              <p:nvPr/>
            </p:nvSpPr>
            <p:spPr bwMode="auto">
              <a:xfrm>
                <a:off x="3720581" y="5980127"/>
                <a:ext cx="463550" cy="0"/>
              </a:xfrm>
              <a:prstGeom prst="line">
                <a:avLst/>
              </a:prstGeom>
              <a:noFill/>
              <a:ln w="3175" cap="flat">
                <a:solidFill>
                  <a:srgbClr val="000000"/>
                </a:solidFill>
                <a:prstDash val="solid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7" name="Rectangle 1279"/>
              <p:cNvSpPr>
                <a:spLocks noChangeArrowheads="1"/>
              </p:cNvSpPr>
              <p:nvPr/>
            </p:nvSpPr>
            <p:spPr bwMode="auto">
              <a:xfrm>
                <a:off x="3855374" y="6011877"/>
                <a:ext cx="193964" cy="923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ko-KR" altLang="ko-KR" sz="6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0.007</a:t>
                </a:r>
                <a:endParaRPr kumimoji="0" lang="ko-KR" altLang="ko-KR" sz="6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91" name="TextBox 1290"/>
            <p:cNvSpPr txBox="1"/>
            <p:nvPr/>
          </p:nvSpPr>
          <p:spPr>
            <a:xfrm>
              <a:off x="6816496" y="5016991"/>
              <a:ext cx="69442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dirty="0" err="1">
                  <a:solidFill>
                    <a:srgbClr val="FF66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Astereae</a:t>
              </a:r>
              <a:endParaRPr lang="ko-KR" altLang="en-US" sz="10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92" name="TextBox 1291"/>
            <p:cNvSpPr txBox="1"/>
            <p:nvPr/>
          </p:nvSpPr>
          <p:spPr>
            <a:xfrm>
              <a:off x="6363238" y="2811002"/>
              <a:ext cx="90601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dirty="0" err="1">
                  <a:solidFill>
                    <a:srgbClr val="FF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Gnaphalieae</a:t>
              </a:r>
              <a:endParaRPr lang="ko-KR" altLang="en-US" sz="1000" dirty="0">
                <a:solidFill>
                  <a:srgbClr val="FF00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93" name="TextBox 1292"/>
            <p:cNvSpPr txBox="1"/>
            <p:nvPr/>
          </p:nvSpPr>
          <p:spPr>
            <a:xfrm>
              <a:off x="6666494" y="1948936"/>
              <a:ext cx="93487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Anthemideae</a:t>
              </a:r>
              <a:endParaRPr lang="ko-KR" altLang="en-US" sz="1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94" name="TextBox 1293"/>
            <p:cNvSpPr txBox="1"/>
            <p:nvPr/>
          </p:nvSpPr>
          <p:spPr>
            <a:xfrm>
              <a:off x="2317162" y="3137673"/>
              <a:ext cx="96372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Senecioneae</a:t>
              </a:r>
              <a:endParaRPr lang="ko-KR" altLang="en-US" sz="1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95" name="TextBox 1294"/>
            <p:cNvSpPr txBox="1"/>
            <p:nvPr/>
          </p:nvSpPr>
          <p:spPr>
            <a:xfrm>
              <a:off x="5294683" y="794797"/>
              <a:ext cx="79541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dirty="0" err="1">
                  <a:solidFill>
                    <a:srgbClr val="0099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Cichorieae</a:t>
              </a:r>
              <a:endParaRPr lang="ko-KR" altLang="en-US" sz="1000" dirty="0">
                <a:solidFill>
                  <a:srgbClr val="0099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96" name="TextBox 1295"/>
            <p:cNvSpPr txBox="1"/>
            <p:nvPr/>
          </p:nvSpPr>
          <p:spPr>
            <a:xfrm>
              <a:off x="3599558" y="2073196"/>
              <a:ext cx="82426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000" dirty="0" err="1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Cardueae</a:t>
              </a:r>
              <a:endParaRPr lang="en-US" altLang="ko-KR" sz="10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altLang="ko-KR" sz="1000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en-US" altLang="ko-KR" sz="1000" dirty="0" err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Cynareae</a:t>
              </a:r>
              <a:r>
                <a:rPr lang="en-US" altLang="ko-KR" sz="1000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lang="ko-KR" altLang="en-US" sz="1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97" name="TextBox 1296"/>
            <p:cNvSpPr txBox="1"/>
            <p:nvPr/>
          </p:nvSpPr>
          <p:spPr>
            <a:xfrm>
              <a:off x="3069703" y="4941427"/>
              <a:ext cx="86594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dirty="0" err="1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Helentheae</a:t>
              </a:r>
              <a:endParaRPr lang="ko-KR" altLang="en-US" sz="10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99" name="직사각형 1298"/>
            <p:cNvSpPr/>
            <p:nvPr/>
          </p:nvSpPr>
          <p:spPr>
            <a:xfrm>
              <a:off x="3878773" y="5697949"/>
              <a:ext cx="779381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1000" dirty="0" err="1">
                  <a:solidFill>
                    <a:schemeClr val="accent6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Helenieae</a:t>
              </a:r>
              <a:endParaRPr lang="ko-KR" altLang="en-US" sz="1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00" name="TextBox 1299"/>
            <p:cNvSpPr txBox="1"/>
            <p:nvPr/>
          </p:nvSpPr>
          <p:spPr>
            <a:xfrm>
              <a:off x="2889117" y="4258167"/>
              <a:ext cx="87075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Millerieae</a:t>
              </a:r>
              <a:endPara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altLang="ko-KR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Eupatorieae</a:t>
              </a:r>
              <a:endPara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altLang="ko-KR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Madieae</a:t>
              </a:r>
              <a:endParaRPr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03" name="TextBox 1302"/>
            <p:cNvSpPr txBox="1"/>
            <p:nvPr/>
          </p:nvSpPr>
          <p:spPr>
            <a:xfrm>
              <a:off x="4642165" y="5296982"/>
              <a:ext cx="62388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Inuleae</a:t>
              </a:r>
              <a:endParaRPr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05" name="TextBox 1304"/>
            <p:cNvSpPr txBox="1"/>
            <p:nvPr/>
          </p:nvSpPr>
          <p:spPr>
            <a:xfrm>
              <a:off x="2642904" y="5589285"/>
              <a:ext cx="1018227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5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Supertribe</a:t>
              </a:r>
              <a:endParaRPr lang="en-US" altLang="ko-KR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altLang="ko-KR" sz="105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Helianthodae</a:t>
              </a:r>
              <a:endParaRPr lang="ko-KR" altLang="en-US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06" name="직사각형 1305"/>
            <p:cNvSpPr/>
            <p:nvPr/>
          </p:nvSpPr>
          <p:spPr>
            <a:xfrm>
              <a:off x="1723422" y="2737867"/>
              <a:ext cx="1088760" cy="42319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t"/>
              <a:r>
                <a:rPr lang="en-US" altLang="ko-KR" sz="105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Supertribe</a:t>
              </a:r>
              <a:endParaRPr lang="en-US" altLang="ko-KR" sz="105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fontAlgn="t"/>
              <a:r>
                <a:rPr lang="en-US" altLang="ko-KR" sz="11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Senecionodae</a:t>
              </a:r>
              <a:endParaRPr lang="en-US" altLang="ko-KR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09" name="직사각형 1308"/>
            <p:cNvSpPr/>
            <p:nvPr/>
          </p:nvSpPr>
          <p:spPr>
            <a:xfrm>
              <a:off x="6837829" y="3517219"/>
              <a:ext cx="808235" cy="4154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t"/>
              <a:r>
                <a:rPr lang="en-US" altLang="ko-KR" sz="105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Supertribe</a:t>
              </a:r>
              <a:endParaRPr lang="en-US" altLang="ko-KR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fontAlgn="t"/>
              <a:r>
                <a:rPr lang="en-US" altLang="ko-KR" sz="105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Asterodae</a:t>
              </a:r>
              <a:endParaRPr lang="en-US" altLang="ko-KR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8" name="직사각형 467"/>
            <p:cNvSpPr/>
            <p:nvPr/>
          </p:nvSpPr>
          <p:spPr>
            <a:xfrm>
              <a:off x="7657553" y="2113667"/>
              <a:ext cx="906017" cy="4154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t"/>
              <a:r>
                <a:rPr lang="en-US" altLang="ko-KR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Subfamily</a:t>
              </a:r>
            </a:p>
            <a:p>
              <a:pPr fontAlgn="t"/>
              <a:r>
                <a:rPr lang="en-US" altLang="ko-KR" sz="105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Asteroideae</a:t>
              </a:r>
              <a:endParaRPr lang="en-US" altLang="ko-KR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9" name="직사각형 468"/>
            <p:cNvSpPr/>
            <p:nvPr/>
          </p:nvSpPr>
          <p:spPr>
            <a:xfrm>
              <a:off x="5587946" y="358899"/>
              <a:ext cx="1013419" cy="4154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t"/>
              <a:r>
                <a:rPr lang="en-US" altLang="ko-KR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Subfamily</a:t>
              </a:r>
            </a:p>
            <a:p>
              <a:pPr fontAlgn="t"/>
              <a:r>
                <a:rPr lang="en-US" altLang="ko-KR" sz="105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Cichorioideae</a:t>
              </a:r>
              <a:endParaRPr lang="en-US" altLang="ko-KR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0" name="직사각형 469"/>
            <p:cNvSpPr/>
            <p:nvPr/>
          </p:nvSpPr>
          <p:spPr>
            <a:xfrm>
              <a:off x="3705819" y="1626726"/>
              <a:ext cx="960519" cy="4154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t"/>
              <a:r>
                <a:rPr lang="en-US" altLang="ko-KR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Subfamily</a:t>
              </a:r>
            </a:p>
            <a:p>
              <a:pPr fontAlgn="t"/>
              <a:r>
                <a:rPr lang="en-US" altLang="ko-KR" sz="105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Carduoideae</a:t>
              </a:r>
              <a:endParaRPr lang="en-US" altLang="ko-KR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75" name="TextBox 474"/>
          <p:cNvSpPr txBox="1"/>
          <p:nvPr/>
        </p:nvSpPr>
        <p:spPr>
          <a:xfrm>
            <a:off x="4047" y="7332"/>
            <a:ext cx="913995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Fig. S5.</a:t>
            </a:r>
            <a:r>
              <a:rPr lang="en-US" altLang="ko-K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A ML 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tree of </a:t>
            </a:r>
            <a:r>
              <a:rPr lang="en-US" altLang="ko-KR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accD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in the </a:t>
            </a:r>
            <a:r>
              <a:rPr lang="en-US" altLang="ko-KR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Asteraceae</a:t>
            </a:r>
            <a:r>
              <a:rPr lang="en-US" altLang="ko-K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family. 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Taxa belonging to the same </a:t>
            </a:r>
            <a:r>
              <a:rPr lang="en-US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supertribe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or subfamily are grouped.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39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TextBox 474"/>
          <p:cNvSpPr txBox="1"/>
          <p:nvPr/>
        </p:nvSpPr>
        <p:spPr>
          <a:xfrm>
            <a:off x="4047" y="10778"/>
            <a:ext cx="9139954" cy="5313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ko-K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Fig. S6.</a:t>
            </a:r>
            <a:r>
              <a:rPr lang="en-US" altLang="ko-K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Performances of </a:t>
            </a:r>
            <a:r>
              <a:rPr lang="en-US" altLang="ko-KR" sz="1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accD</a:t>
            </a:r>
            <a:r>
              <a:rPr lang="en-US" altLang="ko-K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altLang="ko-KR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ycf1</a:t>
            </a:r>
            <a:r>
              <a:rPr lang="en-US" altLang="ko-K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in identifying the </a:t>
            </a:r>
            <a:r>
              <a:rPr lang="en-US" altLang="ko-KR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Asteraceae</a:t>
            </a:r>
            <a:r>
              <a:rPr lang="en-US" altLang="ko-K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taxa using BLAST search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. Hits with 100% identity </a:t>
            </a:r>
            <a:r>
              <a:rPr lang="en-US" altLang="ko-K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were 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counted into two </a:t>
            </a:r>
            <a:r>
              <a:rPr lang="en-US" altLang="ko-K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categories, unique hit and cross-hit 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to other species or tribe(s). 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76" name="차트 47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4386409"/>
              </p:ext>
            </p:extLst>
          </p:nvPr>
        </p:nvGraphicFramePr>
        <p:xfrm>
          <a:off x="1713506" y="1748218"/>
          <a:ext cx="5716989" cy="3361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4244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그룹 96"/>
          <p:cNvGrpSpPr/>
          <p:nvPr/>
        </p:nvGrpSpPr>
        <p:grpSpPr>
          <a:xfrm>
            <a:off x="2832215" y="691109"/>
            <a:ext cx="3479571" cy="6051685"/>
            <a:chOff x="3863849" y="365126"/>
            <a:chExt cx="3479571" cy="6051685"/>
          </a:xfrm>
        </p:grpSpPr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679125" y="365126"/>
              <a:ext cx="737381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A.mon</a:t>
              </a:r>
              <a:r>
                <a:rPr kumimoji="0" lang="en-US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NC025910</a:t>
              </a:r>
              <a:endPara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5674363" y="423863"/>
              <a:ext cx="0" cy="88900"/>
            </a:xfrm>
            <a:custGeom>
              <a:avLst/>
              <a:gdLst>
                <a:gd name="T0" fmla="*/ 56 h 56"/>
                <a:gd name="T1" fmla="*/ 0 h 56"/>
                <a:gd name="T2" fmla="*/ 0 h 5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56">
                  <a:moveTo>
                    <a:pt x="0" y="56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5679125" y="550863"/>
              <a:ext cx="755015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A.mon</a:t>
              </a:r>
              <a:r>
                <a:rPr kumimoji="0" lang="en-US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MG951493</a:t>
              </a:r>
              <a:endPara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5674363" y="520701"/>
              <a:ext cx="0" cy="87313"/>
            </a:xfrm>
            <a:custGeom>
              <a:avLst/>
              <a:gdLst>
                <a:gd name="T0" fmla="*/ 0 h 55"/>
                <a:gd name="T1" fmla="*/ 55 h 55"/>
                <a:gd name="T2" fmla="*/ 55 h 55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55">
                  <a:moveTo>
                    <a:pt x="0" y="0"/>
                  </a:moveTo>
                  <a:lnTo>
                    <a:pt x="0" y="55"/>
                  </a:lnTo>
                  <a:lnTo>
                    <a:pt x="0" y="55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5464813" y="515938"/>
              <a:ext cx="209550" cy="134938"/>
            </a:xfrm>
            <a:custGeom>
              <a:avLst/>
              <a:gdLst>
                <a:gd name="T0" fmla="*/ 0 w 132"/>
                <a:gd name="T1" fmla="*/ 85 h 85"/>
                <a:gd name="T2" fmla="*/ 0 w 132"/>
                <a:gd name="T3" fmla="*/ 0 h 85"/>
                <a:gd name="T4" fmla="*/ 132 w 132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2" h="85">
                  <a:moveTo>
                    <a:pt x="0" y="85"/>
                  </a:moveTo>
                  <a:lnTo>
                    <a:pt x="0" y="0"/>
                  </a:lnTo>
                  <a:lnTo>
                    <a:pt x="132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/>
          </p:nvSpPr>
          <p:spPr bwMode="auto">
            <a:xfrm>
              <a:off x="5574350" y="735013"/>
              <a:ext cx="705321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A.fed</a:t>
              </a:r>
              <a:r>
                <a:rPr kumimoji="0" lang="en-US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MG951486</a:t>
              </a:r>
              <a:endPara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5464813" y="658813"/>
              <a:ext cx="104775" cy="134938"/>
            </a:xfrm>
            <a:custGeom>
              <a:avLst/>
              <a:gdLst>
                <a:gd name="T0" fmla="*/ 0 w 66"/>
                <a:gd name="T1" fmla="*/ 0 h 85"/>
                <a:gd name="T2" fmla="*/ 0 w 66"/>
                <a:gd name="T3" fmla="*/ 85 h 85"/>
                <a:gd name="T4" fmla="*/ 66 w 66"/>
                <a:gd name="T5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85">
                  <a:moveTo>
                    <a:pt x="0" y="0"/>
                  </a:moveTo>
                  <a:lnTo>
                    <a:pt x="0" y="85"/>
                  </a:lnTo>
                  <a:lnTo>
                    <a:pt x="66" y="85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auto">
            <a:xfrm>
              <a:off x="5574350" y="919163"/>
              <a:ext cx="710131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A.arg</a:t>
              </a:r>
              <a:r>
                <a:rPr kumimoji="0" lang="en-US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MG951484</a:t>
              </a:r>
              <a:endPara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auto">
            <a:xfrm>
              <a:off x="5569588" y="977901"/>
              <a:ext cx="0" cy="180975"/>
            </a:xfrm>
            <a:custGeom>
              <a:avLst/>
              <a:gdLst>
                <a:gd name="T0" fmla="*/ 114 h 114"/>
                <a:gd name="T1" fmla="*/ 0 h 114"/>
                <a:gd name="T2" fmla="*/ 0 h 11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14">
                  <a:moveTo>
                    <a:pt x="0" y="114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ectangle 14"/>
            <p:cNvSpPr>
              <a:spLocks noChangeArrowheads="1"/>
            </p:cNvSpPr>
            <p:nvPr/>
          </p:nvSpPr>
          <p:spPr bwMode="auto">
            <a:xfrm>
              <a:off x="5574350" y="1104901"/>
              <a:ext cx="769441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A.argyr</a:t>
              </a:r>
              <a:r>
                <a:rPr kumimoji="0" lang="en-US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MF034022</a:t>
              </a:r>
              <a:endPara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auto">
            <a:xfrm>
              <a:off x="5569588" y="1163638"/>
              <a:ext cx="0" cy="88900"/>
            </a:xfrm>
            <a:custGeom>
              <a:avLst/>
              <a:gdLst>
                <a:gd name="T0" fmla="*/ 56 h 56"/>
                <a:gd name="T1" fmla="*/ 0 h 56"/>
                <a:gd name="T2" fmla="*/ 0 h 5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56">
                  <a:moveTo>
                    <a:pt x="0" y="56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16"/>
            <p:cNvSpPr>
              <a:spLocks noChangeArrowheads="1"/>
            </p:cNvSpPr>
            <p:nvPr/>
          </p:nvSpPr>
          <p:spPr bwMode="auto">
            <a:xfrm>
              <a:off x="5574350" y="1289051"/>
              <a:ext cx="716543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A.arg</a:t>
              </a:r>
              <a:r>
                <a:rPr kumimoji="0" lang="en-US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NC030785</a:t>
              </a:r>
              <a:endPara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auto">
            <a:xfrm>
              <a:off x="5569588" y="1258888"/>
              <a:ext cx="0" cy="88900"/>
            </a:xfrm>
            <a:custGeom>
              <a:avLst/>
              <a:gdLst>
                <a:gd name="T0" fmla="*/ 0 h 56"/>
                <a:gd name="T1" fmla="*/ 56 h 56"/>
                <a:gd name="T2" fmla="*/ 56 h 5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56">
                  <a:moveTo>
                    <a:pt x="0" y="0"/>
                  </a:moveTo>
                  <a:lnTo>
                    <a:pt x="0" y="56"/>
                  </a:lnTo>
                  <a:lnTo>
                    <a:pt x="0" y="56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ctangle 18"/>
            <p:cNvSpPr>
              <a:spLocks noChangeArrowheads="1"/>
            </p:cNvSpPr>
            <p:nvPr/>
          </p:nvSpPr>
          <p:spPr bwMode="auto">
            <a:xfrm>
              <a:off x="5679125" y="1473201"/>
              <a:ext cx="703719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A.pri</a:t>
              </a:r>
              <a:r>
                <a:rPr kumimoji="0" lang="en-US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MG951495</a:t>
              </a:r>
              <a:endPara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auto">
            <a:xfrm>
              <a:off x="5569588" y="1258888"/>
              <a:ext cx="104775" cy="273050"/>
            </a:xfrm>
            <a:custGeom>
              <a:avLst/>
              <a:gdLst>
                <a:gd name="T0" fmla="*/ 0 w 66"/>
                <a:gd name="T1" fmla="*/ 0 h 172"/>
                <a:gd name="T2" fmla="*/ 0 w 66"/>
                <a:gd name="T3" fmla="*/ 172 h 172"/>
                <a:gd name="T4" fmla="*/ 66 w 66"/>
                <a:gd name="T5" fmla="*/ 17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172">
                  <a:moveTo>
                    <a:pt x="0" y="0"/>
                  </a:moveTo>
                  <a:lnTo>
                    <a:pt x="0" y="172"/>
                  </a:lnTo>
                  <a:lnTo>
                    <a:pt x="66" y="172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Line 20"/>
            <p:cNvSpPr>
              <a:spLocks noChangeShapeType="1"/>
            </p:cNvSpPr>
            <p:nvPr/>
          </p:nvSpPr>
          <p:spPr bwMode="auto">
            <a:xfrm>
              <a:off x="5569588" y="977901"/>
              <a:ext cx="0" cy="274638"/>
            </a:xfrm>
            <a:prstGeom prst="line">
              <a:avLst/>
            </a:pr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auto">
            <a:xfrm>
              <a:off x="5464813" y="1255713"/>
              <a:ext cx="104775" cy="227013"/>
            </a:xfrm>
            <a:custGeom>
              <a:avLst/>
              <a:gdLst>
                <a:gd name="T0" fmla="*/ 0 w 66"/>
                <a:gd name="T1" fmla="*/ 143 h 143"/>
                <a:gd name="T2" fmla="*/ 0 w 66"/>
                <a:gd name="T3" fmla="*/ 0 h 143"/>
                <a:gd name="T4" fmla="*/ 66 w 66"/>
                <a:gd name="T5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143">
                  <a:moveTo>
                    <a:pt x="0" y="143"/>
                  </a:moveTo>
                  <a:lnTo>
                    <a:pt x="0" y="0"/>
                  </a:lnTo>
                  <a:lnTo>
                    <a:pt x="66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 22"/>
            <p:cNvSpPr>
              <a:spLocks noChangeArrowheads="1"/>
            </p:cNvSpPr>
            <p:nvPr/>
          </p:nvSpPr>
          <p:spPr bwMode="auto">
            <a:xfrm>
              <a:off x="5574350" y="1658938"/>
              <a:ext cx="734175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A.rub</a:t>
              </a:r>
              <a:r>
                <a:rPr kumimoji="0" lang="en-US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MG951496</a:t>
              </a:r>
              <a:endPara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auto">
            <a:xfrm>
              <a:off x="5464813" y="1489076"/>
              <a:ext cx="104775" cy="228600"/>
            </a:xfrm>
            <a:custGeom>
              <a:avLst/>
              <a:gdLst>
                <a:gd name="T0" fmla="*/ 0 w 66"/>
                <a:gd name="T1" fmla="*/ 0 h 144"/>
                <a:gd name="T2" fmla="*/ 0 w 66"/>
                <a:gd name="T3" fmla="*/ 144 h 144"/>
                <a:gd name="T4" fmla="*/ 66 w 66"/>
                <a:gd name="T5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144">
                  <a:moveTo>
                    <a:pt x="0" y="0"/>
                  </a:moveTo>
                  <a:lnTo>
                    <a:pt x="0" y="144"/>
                  </a:lnTo>
                  <a:lnTo>
                    <a:pt x="66" y="144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Rectangle 24"/>
            <p:cNvSpPr>
              <a:spLocks noChangeArrowheads="1"/>
            </p:cNvSpPr>
            <p:nvPr/>
          </p:nvSpPr>
          <p:spPr bwMode="auto">
            <a:xfrm>
              <a:off x="5574350" y="1843088"/>
              <a:ext cx="724557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A.sto</a:t>
              </a:r>
              <a:r>
                <a:rPr kumimoji="0" lang="en-US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MG951500</a:t>
              </a:r>
              <a:endPara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auto">
            <a:xfrm>
              <a:off x="5464813" y="1212851"/>
              <a:ext cx="104775" cy="688975"/>
            </a:xfrm>
            <a:custGeom>
              <a:avLst/>
              <a:gdLst>
                <a:gd name="T0" fmla="*/ 0 w 66"/>
                <a:gd name="T1" fmla="*/ 0 h 434"/>
                <a:gd name="T2" fmla="*/ 0 w 66"/>
                <a:gd name="T3" fmla="*/ 434 h 434"/>
                <a:gd name="T4" fmla="*/ 66 w 66"/>
                <a:gd name="T5" fmla="*/ 434 h 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434">
                  <a:moveTo>
                    <a:pt x="0" y="0"/>
                  </a:moveTo>
                  <a:lnTo>
                    <a:pt x="0" y="434"/>
                  </a:lnTo>
                  <a:lnTo>
                    <a:pt x="66" y="434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Line 26"/>
            <p:cNvSpPr>
              <a:spLocks noChangeShapeType="1"/>
            </p:cNvSpPr>
            <p:nvPr/>
          </p:nvSpPr>
          <p:spPr bwMode="auto">
            <a:xfrm>
              <a:off x="5464813" y="515938"/>
              <a:ext cx="0" cy="688975"/>
            </a:xfrm>
            <a:prstGeom prst="line">
              <a:avLst/>
            </a:pr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auto">
            <a:xfrm>
              <a:off x="5360038" y="1209676"/>
              <a:ext cx="104775" cy="676275"/>
            </a:xfrm>
            <a:custGeom>
              <a:avLst/>
              <a:gdLst>
                <a:gd name="T0" fmla="*/ 0 w 66"/>
                <a:gd name="T1" fmla="*/ 426 h 426"/>
                <a:gd name="T2" fmla="*/ 0 w 66"/>
                <a:gd name="T3" fmla="*/ 0 h 426"/>
                <a:gd name="T4" fmla="*/ 66 w 66"/>
                <a:gd name="T5" fmla="*/ 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426">
                  <a:moveTo>
                    <a:pt x="0" y="426"/>
                  </a:moveTo>
                  <a:lnTo>
                    <a:pt x="0" y="0"/>
                  </a:lnTo>
                  <a:lnTo>
                    <a:pt x="66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 28"/>
            <p:cNvSpPr>
              <a:spLocks noChangeArrowheads="1"/>
            </p:cNvSpPr>
            <p:nvPr/>
          </p:nvSpPr>
          <p:spPr bwMode="auto">
            <a:xfrm>
              <a:off x="5571175" y="2028826"/>
              <a:ext cx="779059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A.gme</a:t>
              </a:r>
              <a:r>
                <a:rPr kumimoji="0" lang="en-US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MG951489</a:t>
              </a:r>
              <a:endPara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auto">
            <a:xfrm>
              <a:off x="5568000" y="2085976"/>
              <a:ext cx="0" cy="88900"/>
            </a:xfrm>
            <a:custGeom>
              <a:avLst/>
              <a:gdLst>
                <a:gd name="T0" fmla="*/ 56 h 56"/>
                <a:gd name="T1" fmla="*/ 0 h 56"/>
                <a:gd name="T2" fmla="*/ 0 h 5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56">
                  <a:moveTo>
                    <a:pt x="0" y="56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Rectangle 30"/>
            <p:cNvSpPr>
              <a:spLocks noChangeArrowheads="1"/>
            </p:cNvSpPr>
            <p:nvPr/>
          </p:nvSpPr>
          <p:spPr bwMode="auto">
            <a:xfrm>
              <a:off x="5571175" y="2212976"/>
              <a:ext cx="737381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A.gme</a:t>
              </a:r>
              <a:r>
                <a:rPr kumimoji="0" lang="en-US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NC031399</a:t>
              </a:r>
              <a:endPara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auto">
            <a:xfrm>
              <a:off x="5568000" y="2182813"/>
              <a:ext cx="0" cy="88900"/>
            </a:xfrm>
            <a:custGeom>
              <a:avLst/>
              <a:gdLst>
                <a:gd name="T0" fmla="*/ 0 h 56"/>
                <a:gd name="T1" fmla="*/ 56 h 56"/>
                <a:gd name="T2" fmla="*/ 56 h 5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56">
                  <a:moveTo>
                    <a:pt x="0" y="0"/>
                  </a:moveTo>
                  <a:lnTo>
                    <a:pt x="0" y="56"/>
                  </a:lnTo>
                  <a:lnTo>
                    <a:pt x="0" y="56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tangle 32"/>
            <p:cNvSpPr>
              <a:spLocks noChangeArrowheads="1"/>
            </p:cNvSpPr>
            <p:nvPr/>
          </p:nvSpPr>
          <p:spPr bwMode="auto">
            <a:xfrm>
              <a:off x="5782313" y="2397126"/>
              <a:ext cx="710131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A.fre</a:t>
              </a:r>
              <a:r>
                <a:rPr kumimoji="0" lang="en-US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MG951487</a:t>
              </a:r>
              <a:endPara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auto">
            <a:xfrm>
              <a:off x="5568000" y="2274888"/>
              <a:ext cx="209550" cy="180975"/>
            </a:xfrm>
            <a:custGeom>
              <a:avLst/>
              <a:gdLst>
                <a:gd name="T0" fmla="*/ 0 w 132"/>
                <a:gd name="T1" fmla="*/ 0 h 114"/>
                <a:gd name="T2" fmla="*/ 0 w 132"/>
                <a:gd name="T3" fmla="*/ 114 h 114"/>
                <a:gd name="T4" fmla="*/ 132 w 132"/>
                <a:gd name="T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2" h="114">
                  <a:moveTo>
                    <a:pt x="0" y="0"/>
                  </a:moveTo>
                  <a:lnTo>
                    <a:pt x="0" y="114"/>
                  </a:lnTo>
                  <a:lnTo>
                    <a:pt x="132" y="114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Line 34"/>
            <p:cNvSpPr>
              <a:spLocks noChangeShapeType="1"/>
            </p:cNvSpPr>
            <p:nvPr/>
          </p:nvSpPr>
          <p:spPr bwMode="auto">
            <a:xfrm>
              <a:off x="5568000" y="2085976"/>
              <a:ext cx="0" cy="182563"/>
            </a:xfrm>
            <a:prstGeom prst="line">
              <a:avLst/>
            </a:pr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auto">
            <a:xfrm>
              <a:off x="5464813" y="2271713"/>
              <a:ext cx="103188" cy="296863"/>
            </a:xfrm>
            <a:custGeom>
              <a:avLst/>
              <a:gdLst>
                <a:gd name="T0" fmla="*/ 0 w 65"/>
                <a:gd name="T1" fmla="*/ 187 h 187"/>
                <a:gd name="T2" fmla="*/ 0 w 65"/>
                <a:gd name="T3" fmla="*/ 0 h 187"/>
                <a:gd name="T4" fmla="*/ 65 w 65"/>
                <a:gd name="T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5" h="187">
                  <a:moveTo>
                    <a:pt x="0" y="187"/>
                  </a:moveTo>
                  <a:lnTo>
                    <a:pt x="0" y="0"/>
                  </a:lnTo>
                  <a:lnTo>
                    <a:pt x="65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Rectangle 36"/>
            <p:cNvSpPr>
              <a:spLocks noChangeArrowheads="1"/>
            </p:cNvSpPr>
            <p:nvPr/>
          </p:nvSpPr>
          <p:spPr bwMode="auto">
            <a:xfrm>
              <a:off x="6307775" y="2582863"/>
              <a:ext cx="771045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A.fri</a:t>
              </a:r>
              <a:r>
                <a:rPr kumimoji="0" lang="en-US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SRR8208356</a:t>
              </a:r>
              <a:endPara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auto">
            <a:xfrm>
              <a:off x="6303013" y="2641601"/>
              <a:ext cx="0" cy="88900"/>
            </a:xfrm>
            <a:custGeom>
              <a:avLst/>
              <a:gdLst>
                <a:gd name="T0" fmla="*/ 56 h 56"/>
                <a:gd name="T1" fmla="*/ 0 h 56"/>
                <a:gd name="T2" fmla="*/ 0 h 5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56">
                  <a:moveTo>
                    <a:pt x="0" y="56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Rectangle 38"/>
            <p:cNvSpPr>
              <a:spLocks noChangeArrowheads="1"/>
            </p:cNvSpPr>
            <p:nvPr/>
          </p:nvSpPr>
          <p:spPr bwMode="auto">
            <a:xfrm>
              <a:off x="6412550" y="2767013"/>
              <a:ext cx="662041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A.fri</a:t>
              </a:r>
              <a:r>
                <a:rPr kumimoji="0" lang="en-US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NC020607</a:t>
              </a:r>
              <a:endPara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41" name="Freeform 39"/>
            <p:cNvSpPr>
              <a:spLocks/>
            </p:cNvSpPr>
            <p:nvPr/>
          </p:nvSpPr>
          <p:spPr bwMode="auto">
            <a:xfrm>
              <a:off x="6303013" y="2736851"/>
              <a:ext cx="104775" cy="88900"/>
            </a:xfrm>
            <a:custGeom>
              <a:avLst/>
              <a:gdLst>
                <a:gd name="T0" fmla="*/ 0 w 66"/>
                <a:gd name="T1" fmla="*/ 0 h 56"/>
                <a:gd name="T2" fmla="*/ 0 w 66"/>
                <a:gd name="T3" fmla="*/ 56 h 56"/>
                <a:gd name="T4" fmla="*/ 66 w 66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56">
                  <a:moveTo>
                    <a:pt x="0" y="0"/>
                  </a:moveTo>
                  <a:lnTo>
                    <a:pt x="0" y="56"/>
                  </a:lnTo>
                  <a:lnTo>
                    <a:pt x="66" y="56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Freeform 40"/>
            <p:cNvSpPr>
              <a:spLocks/>
            </p:cNvSpPr>
            <p:nvPr/>
          </p:nvSpPr>
          <p:spPr bwMode="auto">
            <a:xfrm>
              <a:off x="5674363" y="2733676"/>
              <a:ext cx="628650" cy="134938"/>
            </a:xfrm>
            <a:custGeom>
              <a:avLst/>
              <a:gdLst>
                <a:gd name="T0" fmla="*/ 0 w 396"/>
                <a:gd name="T1" fmla="*/ 85 h 85"/>
                <a:gd name="T2" fmla="*/ 0 w 396"/>
                <a:gd name="T3" fmla="*/ 0 h 85"/>
                <a:gd name="T4" fmla="*/ 396 w 396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6" h="85">
                  <a:moveTo>
                    <a:pt x="0" y="85"/>
                  </a:moveTo>
                  <a:lnTo>
                    <a:pt x="0" y="0"/>
                  </a:lnTo>
                  <a:lnTo>
                    <a:pt x="396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Rectangle 41"/>
            <p:cNvSpPr>
              <a:spLocks noChangeArrowheads="1"/>
            </p:cNvSpPr>
            <p:nvPr/>
          </p:nvSpPr>
          <p:spPr bwMode="auto">
            <a:xfrm>
              <a:off x="6625275" y="2951163"/>
              <a:ext cx="718145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A.sie</a:t>
              </a:r>
              <a:r>
                <a:rPr kumimoji="0" lang="en-US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MG951499</a:t>
              </a:r>
              <a:endPara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44" name="Freeform 42"/>
            <p:cNvSpPr>
              <a:spLocks/>
            </p:cNvSpPr>
            <p:nvPr/>
          </p:nvSpPr>
          <p:spPr bwMode="auto">
            <a:xfrm>
              <a:off x="5674363" y="2874963"/>
              <a:ext cx="947738" cy="134938"/>
            </a:xfrm>
            <a:custGeom>
              <a:avLst/>
              <a:gdLst>
                <a:gd name="T0" fmla="*/ 0 w 597"/>
                <a:gd name="T1" fmla="*/ 0 h 85"/>
                <a:gd name="T2" fmla="*/ 0 w 597"/>
                <a:gd name="T3" fmla="*/ 85 h 85"/>
                <a:gd name="T4" fmla="*/ 597 w 597"/>
                <a:gd name="T5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7" h="85">
                  <a:moveTo>
                    <a:pt x="0" y="0"/>
                  </a:moveTo>
                  <a:lnTo>
                    <a:pt x="0" y="85"/>
                  </a:lnTo>
                  <a:lnTo>
                    <a:pt x="597" y="85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Freeform 43"/>
            <p:cNvSpPr>
              <a:spLocks/>
            </p:cNvSpPr>
            <p:nvPr/>
          </p:nvSpPr>
          <p:spPr bwMode="auto">
            <a:xfrm>
              <a:off x="5464813" y="2574926"/>
              <a:ext cx="209550" cy="296863"/>
            </a:xfrm>
            <a:custGeom>
              <a:avLst/>
              <a:gdLst>
                <a:gd name="T0" fmla="*/ 0 w 132"/>
                <a:gd name="T1" fmla="*/ 0 h 187"/>
                <a:gd name="T2" fmla="*/ 0 w 132"/>
                <a:gd name="T3" fmla="*/ 187 h 187"/>
                <a:gd name="T4" fmla="*/ 132 w 132"/>
                <a:gd name="T5" fmla="*/ 187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2" h="187">
                  <a:moveTo>
                    <a:pt x="0" y="0"/>
                  </a:moveTo>
                  <a:lnTo>
                    <a:pt x="0" y="187"/>
                  </a:lnTo>
                  <a:lnTo>
                    <a:pt x="132" y="187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Freeform 44"/>
            <p:cNvSpPr>
              <a:spLocks/>
            </p:cNvSpPr>
            <p:nvPr/>
          </p:nvSpPr>
          <p:spPr bwMode="auto">
            <a:xfrm>
              <a:off x="5360038" y="1892301"/>
              <a:ext cx="104775" cy="679450"/>
            </a:xfrm>
            <a:custGeom>
              <a:avLst/>
              <a:gdLst>
                <a:gd name="T0" fmla="*/ 0 w 66"/>
                <a:gd name="T1" fmla="*/ 0 h 428"/>
                <a:gd name="T2" fmla="*/ 0 w 66"/>
                <a:gd name="T3" fmla="*/ 428 h 428"/>
                <a:gd name="T4" fmla="*/ 66 w 66"/>
                <a:gd name="T5" fmla="*/ 428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428">
                  <a:moveTo>
                    <a:pt x="0" y="0"/>
                  </a:moveTo>
                  <a:lnTo>
                    <a:pt x="0" y="428"/>
                  </a:lnTo>
                  <a:lnTo>
                    <a:pt x="66" y="428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Freeform 45"/>
            <p:cNvSpPr>
              <a:spLocks/>
            </p:cNvSpPr>
            <p:nvPr/>
          </p:nvSpPr>
          <p:spPr bwMode="auto">
            <a:xfrm>
              <a:off x="4934588" y="1889126"/>
              <a:ext cx="425450" cy="741363"/>
            </a:xfrm>
            <a:custGeom>
              <a:avLst/>
              <a:gdLst>
                <a:gd name="T0" fmla="*/ 0 w 268"/>
                <a:gd name="T1" fmla="*/ 467 h 467"/>
                <a:gd name="T2" fmla="*/ 0 w 268"/>
                <a:gd name="T3" fmla="*/ 0 h 467"/>
                <a:gd name="T4" fmla="*/ 268 w 268"/>
                <a:gd name="T5" fmla="*/ 0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8" h="467">
                  <a:moveTo>
                    <a:pt x="0" y="467"/>
                  </a:moveTo>
                  <a:lnTo>
                    <a:pt x="0" y="0"/>
                  </a:lnTo>
                  <a:lnTo>
                    <a:pt x="268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Rectangle 46"/>
            <p:cNvSpPr>
              <a:spLocks noChangeArrowheads="1"/>
            </p:cNvSpPr>
            <p:nvPr/>
          </p:nvSpPr>
          <p:spPr bwMode="auto">
            <a:xfrm>
              <a:off x="6014088" y="3136901"/>
              <a:ext cx="718145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A.sel</a:t>
              </a:r>
              <a:r>
                <a:rPr kumimoji="0" lang="en-US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MG951497</a:t>
              </a:r>
              <a:endPara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49" name="Freeform 47"/>
            <p:cNvSpPr>
              <a:spLocks/>
            </p:cNvSpPr>
            <p:nvPr/>
          </p:nvSpPr>
          <p:spPr bwMode="auto">
            <a:xfrm>
              <a:off x="5910900" y="3195638"/>
              <a:ext cx="100013" cy="88900"/>
            </a:xfrm>
            <a:custGeom>
              <a:avLst/>
              <a:gdLst>
                <a:gd name="T0" fmla="*/ 0 w 63"/>
                <a:gd name="T1" fmla="*/ 56 h 56"/>
                <a:gd name="T2" fmla="*/ 0 w 63"/>
                <a:gd name="T3" fmla="*/ 0 h 56"/>
                <a:gd name="T4" fmla="*/ 63 w 63"/>
                <a:gd name="T5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3" h="56">
                  <a:moveTo>
                    <a:pt x="0" y="56"/>
                  </a:moveTo>
                  <a:lnTo>
                    <a:pt x="0" y="0"/>
                  </a:lnTo>
                  <a:lnTo>
                    <a:pt x="63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ectangle 48"/>
            <p:cNvSpPr>
              <a:spLocks noChangeArrowheads="1"/>
            </p:cNvSpPr>
            <p:nvPr/>
          </p:nvSpPr>
          <p:spPr bwMode="auto">
            <a:xfrm>
              <a:off x="5914075" y="3321051"/>
              <a:ext cx="718145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A.sel</a:t>
              </a:r>
              <a:r>
                <a:rPr kumimoji="0" lang="en-US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MG951498</a:t>
              </a:r>
              <a:endPara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51" name="Freeform 49"/>
            <p:cNvSpPr>
              <a:spLocks/>
            </p:cNvSpPr>
            <p:nvPr/>
          </p:nvSpPr>
          <p:spPr bwMode="auto">
            <a:xfrm>
              <a:off x="5910900" y="3290888"/>
              <a:ext cx="0" cy="88900"/>
            </a:xfrm>
            <a:custGeom>
              <a:avLst/>
              <a:gdLst>
                <a:gd name="T0" fmla="*/ 0 h 56"/>
                <a:gd name="T1" fmla="*/ 56 h 56"/>
                <a:gd name="T2" fmla="*/ 56 h 5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56">
                  <a:moveTo>
                    <a:pt x="0" y="0"/>
                  </a:moveTo>
                  <a:lnTo>
                    <a:pt x="0" y="56"/>
                  </a:lnTo>
                  <a:lnTo>
                    <a:pt x="0" y="56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Rectangle 50"/>
            <p:cNvSpPr>
              <a:spLocks noChangeArrowheads="1"/>
            </p:cNvSpPr>
            <p:nvPr/>
          </p:nvSpPr>
          <p:spPr bwMode="auto">
            <a:xfrm>
              <a:off x="5914075" y="3506788"/>
              <a:ext cx="711733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A.sel</a:t>
              </a:r>
              <a:r>
                <a:rPr kumimoji="0" lang="en-US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MH042532</a:t>
              </a:r>
              <a:endPara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53" name="Freeform 51"/>
            <p:cNvSpPr>
              <a:spLocks/>
            </p:cNvSpPr>
            <p:nvPr/>
          </p:nvSpPr>
          <p:spPr bwMode="auto">
            <a:xfrm>
              <a:off x="5910900" y="3382963"/>
              <a:ext cx="0" cy="180975"/>
            </a:xfrm>
            <a:custGeom>
              <a:avLst/>
              <a:gdLst>
                <a:gd name="T0" fmla="*/ 0 h 114"/>
                <a:gd name="T1" fmla="*/ 114 h 114"/>
                <a:gd name="T2" fmla="*/ 114 h 11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14">
                  <a:moveTo>
                    <a:pt x="0" y="0"/>
                  </a:moveTo>
                  <a:lnTo>
                    <a:pt x="0" y="114"/>
                  </a:lnTo>
                  <a:lnTo>
                    <a:pt x="0" y="114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Line 52"/>
            <p:cNvSpPr>
              <a:spLocks noChangeShapeType="1"/>
            </p:cNvSpPr>
            <p:nvPr/>
          </p:nvSpPr>
          <p:spPr bwMode="auto">
            <a:xfrm>
              <a:off x="5910900" y="3195638"/>
              <a:ext cx="0" cy="180975"/>
            </a:xfrm>
            <a:prstGeom prst="line">
              <a:avLst/>
            </a:pr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Freeform 53"/>
            <p:cNvSpPr>
              <a:spLocks/>
            </p:cNvSpPr>
            <p:nvPr/>
          </p:nvSpPr>
          <p:spPr bwMode="auto">
            <a:xfrm>
              <a:off x="4934588" y="2636838"/>
              <a:ext cx="976313" cy="742950"/>
            </a:xfrm>
            <a:custGeom>
              <a:avLst/>
              <a:gdLst>
                <a:gd name="T0" fmla="*/ 0 w 615"/>
                <a:gd name="T1" fmla="*/ 0 h 468"/>
                <a:gd name="T2" fmla="*/ 0 w 615"/>
                <a:gd name="T3" fmla="*/ 468 h 468"/>
                <a:gd name="T4" fmla="*/ 615 w 615"/>
                <a:gd name="T5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15" h="468">
                  <a:moveTo>
                    <a:pt x="0" y="0"/>
                  </a:moveTo>
                  <a:lnTo>
                    <a:pt x="0" y="468"/>
                  </a:lnTo>
                  <a:lnTo>
                    <a:pt x="615" y="468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Freeform 54"/>
            <p:cNvSpPr>
              <a:spLocks/>
            </p:cNvSpPr>
            <p:nvPr/>
          </p:nvSpPr>
          <p:spPr bwMode="auto">
            <a:xfrm>
              <a:off x="4772663" y="2633663"/>
              <a:ext cx="161925" cy="642938"/>
            </a:xfrm>
            <a:custGeom>
              <a:avLst/>
              <a:gdLst>
                <a:gd name="T0" fmla="*/ 0 w 102"/>
                <a:gd name="T1" fmla="*/ 405 h 405"/>
                <a:gd name="T2" fmla="*/ 0 w 102"/>
                <a:gd name="T3" fmla="*/ 0 h 405"/>
                <a:gd name="T4" fmla="*/ 102 w 102"/>
                <a:gd name="T5" fmla="*/ 0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2" h="405">
                  <a:moveTo>
                    <a:pt x="0" y="405"/>
                  </a:moveTo>
                  <a:lnTo>
                    <a:pt x="0" y="0"/>
                  </a:lnTo>
                  <a:lnTo>
                    <a:pt x="102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Rectangle 55"/>
            <p:cNvSpPr>
              <a:spLocks noChangeArrowheads="1"/>
            </p:cNvSpPr>
            <p:nvPr/>
          </p:nvSpPr>
          <p:spPr bwMode="auto">
            <a:xfrm>
              <a:off x="5560063" y="3690938"/>
              <a:ext cx="825547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A.dra</a:t>
              </a:r>
              <a:r>
                <a:rPr kumimoji="0" lang="en-US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SRR8208350</a:t>
              </a:r>
              <a:endPara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58" name="Freeform 56"/>
            <p:cNvSpPr>
              <a:spLocks/>
            </p:cNvSpPr>
            <p:nvPr/>
          </p:nvSpPr>
          <p:spPr bwMode="auto">
            <a:xfrm>
              <a:off x="5240975" y="3749676"/>
              <a:ext cx="314325" cy="173038"/>
            </a:xfrm>
            <a:custGeom>
              <a:avLst/>
              <a:gdLst>
                <a:gd name="T0" fmla="*/ 0 w 198"/>
                <a:gd name="T1" fmla="*/ 109 h 109"/>
                <a:gd name="T2" fmla="*/ 0 w 198"/>
                <a:gd name="T3" fmla="*/ 0 h 109"/>
                <a:gd name="T4" fmla="*/ 198 w 198"/>
                <a:gd name="T5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8" h="109">
                  <a:moveTo>
                    <a:pt x="0" y="109"/>
                  </a:moveTo>
                  <a:lnTo>
                    <a:pt x="0" y="0"/>
                  </a:lnTo>
                  <a:lnTo>
                    <a:pt x="198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Rectangle 57"/>
            <p:cNvSpPr>
              <a:spLocks noChangeArrowheads="1"/>
            </p:cNvSpPr>
            <p:nvPr/>
          </p:nvSpPr>
          <p:spPr bwMode="auto">
            <a:xfrm>
              <a:off x="5769613" y="3875088"/>
              <a:ext cx="722955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A.hal</a:t>
              </a:r>
              <a:r>
                <a:rPr kumimoji="0" lang="en-US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MG951490</a:t>
              </a:r>
              <a:endPara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0" name="Freeform 58"/>
            <p:cNvSpPr>
              <a:spLocks/>
            </p:cNvSpPr>
            <p:nvPr/>
          </p:nvSpPr>
          <p:spPr bwMode="auto">
            <a:xfrm>
              <a:off x="5450525" y="3933826"/>
              <a:ext cx="314325" cy="169863"/>
            </a:xfrm>
            <a:custGeom>
              <a:avLst/>
              <a:gdLst>
                <a:gd name="T0" fmla="*/ 0 w 198"/>
                <a:gd name="T1" fmla="*/ 107 h 107"/>
                <a:gd name="T2" fmla="*/ 0 w 198"/>
                <a:gd name="T3" fmla="*/ 0 h 107"/>
                <a:gd name="T4" fmla="*/ 198 w 198"/>
                <a:gd name="T5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8" h="107">
                  <a:moveTo>
                    <a:pt x="0" y="107"/>
                  </a:moveTo>
                  <a:lnTo>
                    <a:pt x="0" y="0"/>
                  </a:lnTo>
                  <a:lnTo>
                    <a:pt x="198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Rectangle 59"/>
            <p:cNvSpPr>
              <a:spLocks noChangeArrowheads="1"/>
            </p:cNvSpPr>
            <p:nvPr/>
          </p:nvSpPr>
          <p:spPr bwMode="auto">
            <a:xfrm>
              <a:off x="5980750" y="4060826"/>
              <a:ext cx="722955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A.jap</a:t>
              </a:r>
              <a:r>
                <a:rPr kumimoji="0" lang="en-US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MG951491</a:t>
              </a:r>
              <a:endPara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2" name="Freeform 60"/>
            <p:cNvSpPr>
              <a:spLocks/>
            </p:cNvSpPr>
            <p:nvPr/>
          </p:nvSpPr>
          <p:spPr bwMode="auto">
            <a:xfrm>
              <a:off x="5977575" y="4119563"/>
              <a:ext cx="0" cy="157163"/>
            </a:xfrm>
            <a:custGeom>
              <a:avLst/>
              <a:gdLst>
                <a:gd name="T0" fmla="*/ 99 h 99"/>
                <a:gd name="T1" fmla="*/ 0 h 99"/>
                <a:gd name="T2" fmla="*/ 0 h 99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99">
                  <a:moveTo>
                    <a:pt x="0" y="99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Rectangle 61"/>
            <p:cNvSpPr>
              <a:spLocks noChangeArrowheads="1"/>
            </p:cNvSpPr>
            <p:nvPr/>
          </p:nvSpPr>
          <p:spPr bwMode="auto">
            <a:xfrm>
              <a:off x="6085525" y="4244976"/>
              <a:ext cx="730969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A.cap</a:t>
              </a:r>
              <a:r>
                <a:rPr kumimoji="0" lang="en-US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NC031400</a:t>
              </a:r>
              <a:endPara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4" name="Freeform 62"/>
            <p:cNvSpPr>
              <a:spLocks/>
            </p:cNvSpPr>
            <p:nvPr/>
          </p:nvSpPr>
          <p:spPr bwMode="auto">
            <a:xfrm>
              <a:off x="6082350" y="4303713"/>
              <a:ext cx="0" cy="134938"/>
            </a:xfrm>
            <a:custGeom>
              <a:avLst/>
              <a:gdLst>
                <a:gd name="T0" fmla="*/ 85 h 85"/>
                <a:gd name="T1" fmla="*/ 0 h 85"/>
                <a:gd name="T2" fmla="*/ 0 h 85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85">
                  <a:moveTo>
                    <a:pt x="0" y="85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Rectangle 63"/>
            <p:cNvSpPr>
              <a:spLocks noChangeArrowheads="1"/>
            </p:cNvSpPr>
            <p:nvPr/>
          </p:nvSpPr>
          <p:spPr bwMode="auto">
            <a:xfrm>
              <a:off x="6190300" y="4429126"/>
              <a:ext cx="748603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A.cap</a:t>
              </a:r>
              <a:r>
                <a:rPr kumimoji="0" lang="en-US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MG951485</a:t>
              </a:r>
              <a:endPara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6" name="Freeform 64"/>
            <p:cNvSpPr>
              <a:spLocks/>
            </p:cNvSpPr>
            <p:nvPr/>
          </p:nvSpPr>
          <p:spPr bwMode="auto">
            <a:xfrm>
              <a:off x="6187125" y="4487863"/>
              <a:ext cx="0" cy="88900"/>
            </a:xfrm>
            <a:custGeom>
              <a:avLst/>
              <a:gdLst>
                <a:gd name="T0" fmla="*/ 56 h 56"/>
                <a:gd name="T1" fmla="*/ 0 h 56"/>
                <a:gd name="T2" fmla="*/ 0 h 5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56">
                  <a:moveTo>
                    <a:pt x="0" y="56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Rectangle 65"/>
            <p:cNvSpPr>
              <a:spLocks noChangeArrowheads="1"/>
            </p:cNvSpPr>
            <p:nvPr/>
          </p:nvSpPr>
          <p:spPr bwMode="auto">
            <a:xfrm>
              <a:off x="6190300" y="4614863"/>
              <a:ext cx="721351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A.cap</a:t>
              </a:r>
              <a:r>
                <a:rPr kumimoji="0" lang="en-US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KY073391</a:t>
              </a:r>
              <a:endPara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8" name="Freeform 66"/>
            <p:cNvSpPr>
              <a:spLocks/>
            </p:cNvSpPr>
            <p:nvPr/>
          </p:nvSpPr>
          <p:spPr bwMode="auto">
            <a:xfrm>
              <a:off x="6187125" y="4584701"/>
              <a:ext cx="0" cy="88900"/>
            </a:xfrm>
            <a:custGeom>
              <a:avLst/>
              <a:gdLst>
                <a:gd name="T0" fmla="*/ 0 h 56"/>
                <a:gd name="T1" fmla="*/ 56 h 56"/>
                <a:gd name="T2" fmla="*/ 56 h 5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56">
                  <a:moveTo>
                    <a:pt x="0" y="0"/>
                  </a:moveTo>
                  <a:lnTo>
                    <a:pt x="0" y="56"/>
                  </a:lnTo>
                  <a:lnTo>
                    <a:pt x="0" y="56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Freeform 67"/>
            <p:cNvSpPr>
              <a:spLocks/>
            </p:cNvSpPr>
            <p:nvPr/>
          </p:nvSpPr>
          <p:spPr bwMode="auto">
            <a:xfrm>
              <a:off x="6082350" y="4445001"/>
              <a:ext cx="104775" cy="136525"/>
            </a:xfrm>
            <a:custGeom>
              <a:avLst/>
              <a:gdLst>
                <a:gd name="T0" fmla="*/ 0 w 66"/>
                <a:gd name="T1" fmla="*/ 0 h 86"/>
                <a:gd name="T2" fmla="*/ 0 w 66"/>
                <a:gd name="T3" fmla="*/ 86 h 86"/>
                <a:gd name="T4" fmla="*/ 66 w 66"/>
                <a:gd name="T5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86">
                  <a:moveTo>
                    <a:pt x="0" y="0"/>
                  </a:moveTo>
                  <a:lnTo>
                    <a:pt x="0" y="86"/>
                  </a:lnTo>
                  <a:lnTo>
                    <a:pt x="66" y="86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Freeform 68"/>
            <p:cNvSpPr>
              <a:spLocks/>
            </p:cNvSpPr>
            <p:nvPr/>
          </p:nvSpPr>
          <p:spPr bwMode="auto">
            <a:xfrm>
              <a:off x="5977575" y="4284663"/>
              <a:ext cx="104775" cy="157163"/>
            </a:xfrm>
            <a:custGeom>
              <a:avLst/>
              <a:gdLst>
                <a:gd name="T0" fmla="*/ 0 w 66"/>
                <a:gd name="T1" fmla="*/ 0 h 99"/>
                <a:gd name="T2" fmla="*/ 0 w 66"/>
                <a:gd name="T3" fmla="*/ 99 h 99"/>
                <a:gd name="T4" fmla="*/ 66 w 66"/>
                <a:gd name="T5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99">
                  <a:moveTo>
                    <a:pt x="0" y="0"/>
                  </a:moveTo>
                  <a:lnTo>
                    <a:pt x="0" y="99"/>
                  </a:lnTo>
                  <a:lnTo>
                    <a:pt x="66" y="99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Freeform 69"/>
            <p:cNvSpPr>
              <a:spLocks/>
            </p:cNvSpPr>
            <p:nvPr/>
          </p:nvSpPr>
          <p:spPr bwMode="auto">
            <a:xfrm>
              <a:off x="5450525" y="4110038"/>
              <a:ext cx="527050" cy="169863"/>
            </a:xfrm>
            <a:custGeom>
              <a:avLst/>
              <a:gdLst>
                <a:gd name="T0" fmla="*/ 0 w 332"/>
                <a:gd name="T1" fmla="*/ 0 h 107"/>
                <a:gd name="T2" fmla="*/ 0 w 332"/>
                <a:gd name="T3" fmla="*/ 107 h 107"/>
                <a:gd name="T4" fmla="*/ 332 w 332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2" h="107">
                  <a:moveTo>
                    <a:pt x="0" y="0"/>
                  </a:moveTo>
                  <a:lnTo>
                    <a:pt x="0" y="107"/>
                  </a:lnTo>
                  <a:lnTo>
                    <a:pt x="332" y="107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Freeform 70"/>
            <p:cNvSpPr>
              <a:spLocks/>
            </p:cNvSpPr>
            <p:nvPr/>
          </p:nvSpPr>
          <p:spPr bwMode="auto">
            <a:xfrm>
              <a:off x="5240975" y="3930651"/>
              <a:ext cx="209550" cy="176213"/>
            </a:xfrm>
            <a:custGeom>
              <a:avLst/>
              <a:gdLst>
                <a:gd name="T0" fmla="*/ 0 w 132"/>
                <a:gd name="T1" fmla="*/ 0 h 111"/>
                <a:gd name="T2" fmla="*/ 0 w 132"/>
                <a:gd name="T3" fmla="*/ 111 h 111"/>
                <a:gd name="T4" fmla="*/ 132 w 132"/>
                <a:gd name="T5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2" h="111">
                  <a:moveTo>
                    <a:pt x="0" y="0"/>
                  </a:moveTo>
                  <a:lnTo>
                    <a:pt x="0" y="111"/>
                  </a:lnTo>
                  <a:lnTo>
                    <a:pt x="132" y="111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Freeform 71"/>
            <p:cNvSpPr>
              <a:spLocks/>
            </p:cNvSpPr>
            <p:nvPr/>
          </p:nvSpPr>
          <p:spPr bwMode="auto">
            <a:xfrm>
              <a:off x="4772663" y="3284538"/>
              <a:ext cx="468313" cy="642938"/>
            </a:xfrm>
            <a:custGeom>
              <a:avLst/>
              <a:gdLst>
                <a:gd name="T0" fmla="*/ 0 w 295"/>
                <a:gd name="T1" fmla="*/ 0 h 405"/>
                <a:gd name="T2" fmla="*/ 0 w 295"/>
                <a:gd name="T3" fmla="*/ 405 h 405"/>
                <a:gd name="T4" fmla="*/ 295 w 295"/>
                <a:gd name="T5" fmla="*/ 405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5" h="405">
                  <a:moveTo>
                    <a:pt x="0" y="0"/>
                  </a:moveTo>
                  <a:lnTo>
                    <a:pt x="0" y="405"/>
                  </a:lnTo>
                  <a:lnTo>
                    <a:pt x="295" y="405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Freeform 72"/>
            <p:cNvSpPr>
              <a:spLocks/>
            </p:cNvSpPr>
            <p:nvPr/>
          </p:nvSpPr>
          <p:spPr bwMode="auto">
            <a:xfrm>
              <a:off x="4658363" y="3279776"/>
              <a:ext cx="114300" cy="785813"/>
            </a:xfrm>
            <a:custGeom>
              <a:avLst/>
              <a:gdLst>
                <a:gd name="T0" fmla="*/ 0 w 72"/>
                <a:gd name="T1" fmla="*/ 495 h 495"/>
                <a:gd name="T2" fmla="*/ 0 w 72"/>
                <a:gd name="T3" fmla="*/ 0 h 495"/>
                <a:gd name="T4" fmla="*/ 72 w 72"/>
                <a:gd name="T5" fmla="*/ 0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2" h="495">
                  <a:moveTo>
                    <a:pt x="0" y="495"/>
                  </a:moveTo>
                  <a:lnTo>
                    <a:pt x="0" y="0"/>
                  </a:lnTo>
                  <a:lnTo>
                    <a:pt x="72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Rectangle 73"/>
            <p:cNvSpPr>
              <a:spLocks noChangeArrowheads="1"/>
            </p:cNvSpPr>
            <p:nvPr/>
          </p:nvSpPr>
          <p:spPr bwMode="auto">
            <a:xfrm>
              <a:off x="5029838" y="4799013"/>
              <a:ext cx="718145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A.kei</a:t>
              </a:r>
              <a:r>
                <a:rPr kumimoji="0" lang="en-US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MG951492</a:t>
              </a:r>
              <a:endPara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6" name="Freeform 74"/>
            <p:cNvSpPr>
              <a:spLocks/>
            </p:cNvSpPr>
            <p:nvPr/>
          </p:nvSpPr>
          <p:spPr bwMode="auto">
            <a:xfrm>
              <a:off x="4658363" y="4071938"/>
              <a:ext cx="368300" cy="785813"/>
            </a:xfrm>
            <a:custGeom>
              <a:avLst/>
              <a:gdLst>
                <a:gd name="T0" fmla="*/ 0 w 232"/>
                <a:gd name="T1" fmla="*/ 0 h 495"/>
                <a:gd name="T2" fmla="*/ 0 w 232"/>
                <a:gd name="T3" fmla="*/ 495 h 495"/>
                <a:gd name="T4" fmla="*/ 232 w 232"/>
                <a:gd name="T5" fmla="*/ 495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2" h="495">
                  <a:moveTo>
                    <a:pt x="0" y="0"/>
                  </a:moveTo>
                  <a:lnTo>
                    <a:pt x="0" y="495"/>
                  </a:lnTo>
                  <a:lnTo>
                    <a:pt x="232" y="495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Freeform 75"/>
            <p:cNvSpPr>
              <a:spLocks/>
            </p:cNvSpPr>
            <p:nvPr/>
          </p:nvSpPr>
          <p:spPr bwMode="auto">
            <a:xfrm>
              <a:off x="4494850" y="4068763"/>
              <a:ext cx="163513" cy="484188"/>
            </a:xfrm>
            <a:custGeom>
              <a:avLst/>
              <a:gdLst>
                <a:gd name="T0" fmla="*/ 0 w 103"/>
                <a:gd name="T1" fmla="*/ 305 h 305"/>
                <a:gd name="T2" fmla="*/ 0 w 103"/>
                <a:gd name="T3" fmla="*/ 0 h 305"/>
                <a:gd name="T4" fmla="*/ 103 w 103"/>
                <a:gd name="T5" fmla="*/ 0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" h="305">
                  <a:moveTo>
                    <a:pt x="0" y="305"/>
                  </a:moveTo>
                  <a:lnTo>
                    <a:pt x="0" y="0"/>
                  </a:lnTo>
                  <a:lnTo>
                    <a:pt x="103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Rectangle 76"/>
            <p:cNvSpPr>
              <a:spLocks noChangeArrowheads="1"/>
            </p:cNvSpPr>
            <p:nvPr/>
          </p:nvSpPr>
          <p:spPr bwMode="auto">
            <a:xfrm>
              <a:off x="5025075" y="4984751"/>
              <a:ext cx="722955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A.api</a:t>
              </a:r>
              <a:r>
                <a:rPr kumimoji="0" lang="en-US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MG951483</a:t>
              </a:r>
              <a:endPara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9" name="Freeform 77"/>
            <p:cNvSpPr>
              <a:spLocks/>
            </p:cNvSpPr>
            <p:nvPr/>
          </p:nvSpPr>
          <p:spPr bwMode="auto">
            <a:xfrm>
              <a:off x="4494850" y="4559301"/>
              <a:ext cx="527050" cy="482600"/>
            </a:xfrm>
            <a:custGeom>
              <a:avLst/>
              <a:gdLst>
                <a:gd name="T0" fmla="*/ 0 w 332"/>
                <a:gd name="T1" fmla="*/ 0 h 304"/>
                <a:gd name="T2" fmla="*/ 0 w 332"/>
                <a:gd name="T3" fmla="*/ 304 h 304"/>
                <a:gd name="T4" fmla="*/ 332 w 332"/>
                <a:gd name="T5" fmla="*/ 304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2" h="304">
                  <a:moveTo>
                    <a:pt x="0" y="0"/>
                  </a:moveTo>
                  <a:lnTo>
                    <a:pt x="0" y="304"/>
                  </a:lnTo>
                  <a:lnTo>
                    <a:pt x="332" y="304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Freeform 78"/>
            <p:cNvSpPr>
              <a:spLocks/>
            </p:cNvSpPr>
            <p:nvPr/>
          </p:nvSpPr>
          <p:spPr bwMode="auto">
            <a:xfrm>
              <a:off x="4386900" y="4556126"/>
              <a:ext cx="107950" cy="515938"/>
            </a:xfrm>
            <a:custGeom>
              <a:avLst/>
              <a:gdLst>
                <a:gd name="T0" fmla="*/ 0 w 68"/>
                <a:gd name="T1" fmla="*/ 325 h 325"/>
                <a:gd name="T2" fmla="*/ 0 w 68"/>
                <a:gd name="T3" fmla="*/ 0 h 325"/>
                <a:gd name="T4" fmla="*/ 68 w 68"/>
                <a:gd name="T5" fmla="*/ 0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325">
                  <a:moveTo>
                    <a:pt x="0" y="325"/>
                  </a:moveTo>
                  <a:lnTo>
                    <a:pt x="0" y="0"/>
                  </a:lnTo>
                  <a:lnTo>
                    <a:pt x="68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Rectangle 79"/>
            <p:cNvSpPr>
              <a:spLocks noChangeArrowheads="1"/>
            </p:cNvSpPr>
            <p:nvPr/>
          </p:nvSpPr>
          <p:spPr bwMode="auto">
            <a:xfrm>
              <a:off x="4601213" y="5168901"/>
              <a:ext cx="726161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A.ann</a:t>
              </a:r>
              <a:r>
                <a:rPr kumimoji="0" lang="en-US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KY085890</a:t>
              </a:r>
              <a:endPara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82" name="Freeform 80"/>
            <p:cNvSpPr>
              <a:spLocks/>
            </p:cNvSpPr>
            <p:nvPr/>
          </p:nvSpPr>
          <p:spPr bwMode="auto">
            <a:xfrm>
              <a:off x="4596450" y="5227638"/>
              <a:ext cx="0" cy="88900"/>
            </a:xfrm>
            <a:custGeom>
              <a:avLst/>
              <a:gdLst>
                <a:gd name="T0" fmla="*/ 56 h 56"/>
                <a:gd name="T1" fmla="*/ 0 h 56"/>
                <a:gd name="T2" fmla="*/ 0 h 5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56">
                  <a:moveTo>
                    <a:pt x="0" y="56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ctangle 81"/>
            <p:cNvSpPr>
              <a:spLocks noChangeArrowheads="1"/>
            </p:cNvSpPr>
            <p:nvPr/>
          </p:nvSpPr>
          <p:spPr bwMode="auto">
            <a:xfrm>
              <a:off x="4601213" y="5353051"/>
              <a:ext cx="737381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A.ann</a:t>
              </a:r>
              <a:r>
                <a:rPr kumimoji="0" lang="en-US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MF623173</a:t>
              </a:r>
              <a:endPara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84" name="Freeform 82"/>
            <p:cNvSpPr>
              <a:spLocks/>
            </p:cNvSpPr>
            <p:nvPr/>
          </p:nvSpPr>
          <p:spPr bwMode="auto">
            <a:xfrm>
              <a:off x="4596450" y="5322888"/>
              <a:ext cx="0" cy="88900"/>
            </a:xfrm>
            <a:custGeom>
              <a:avLst/>
              <a:gdLst>
                <a:gd name="T0" fmla="*/ 0 h 56"/>
                <a:gd name="T1" fmla="*/ 56 h 56"/>
                <a:gd name="T2" fmla="*/ 56 h 5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56">
                  <a:moveTo>
                    <a:pt x="0" y="0"/>
                  </a:moveTo>
                  <a:lnTo>
                    <a:pt x="0" y="56"/>
                  </a:lnTo>
                  <a:lnTo>
                    <a:pt x="0" y="56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Rectangle 83"/>
            <p:cNvSpPr>
              <a:spLocks noChangeArrowheads="1"/>
            </p:cNvSpPr>
            <p:nvPr/>
          </p:nvSpPr>
          <p:spPr bwMode="auto">
            <a:xfrm>
              <a:off x="4705988" y="5538788"/>
              <a:ext cx="753411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A.ann</a:t>
              </a:r>
              <a:r>
                <a:rPr kumimoji="0" lang="en-US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MG951482</a:t>
              </a:r>
              <a:endPara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86" name="Freeform 84"/>
            <p:cNvSpPr>
              <a:spLocks/>
            </p:cNvSpPr>
            <p:nvPr/>
          </p:nvSpPr>
          <p:spPr bwMode="auto">
            <a:xfrm>
              <a:off x="4596450" y="5414963"/>
              <a:ext cx="104775" cy="182563"/>
            </a:xfrm>
            <a:custGeom>
              <a:avLst/>
              <a:gdLst>
                <a:gd name="T0" fmla="*/ 0 w 66"/>
                <a:gd name="T1" fmla="*/ 0 h 115"/>
                <a:gd name="T2" fmla="*/ 0 w 66"/>
                <a:gd name="T3" fmla="*/ 115 h 115"/>
                <a:gd name="T4" fmla="*/ 66 w 66"/>
                <a:gd name="T5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115">
                  <a:moveTo>
                    <a:pt x="0" y="0"/>
                  </a:moveTo>
                  <a:lnTo>
                    <a:pt x="0" y="115"/>
                  </a:lnTo>
                  <a:lnTo>
                    <a:pt x="66" y="115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Rectangle 85"/>
            <p:cNvSpPr>
              <a:spLocks noChangeArrowheads="1"/>
            </p:cNvSpPr>
            <p:nvPr/>
          </p:nvSpPr>
          <p:spPr bwMode="auto">
            <a:xfrm>
              <a:off x="4810763" y="5722938"/>
              <a:ext cx="702115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A.fuk</a:t>
              </a:r>
              <a:r>
                <a:rPr kumimoji="0" lang="en-US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KU360270</a:t>
              </a:r>
              <a:endPara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88" name="Freeform 86"/>
            <p:cNvSpPr>
              <a:spLocks/>
            </p:cNvSpPr>
            <p:nvPr/>
          </p:nvSpPr>
          <p:spPr bwMode="auto">
            <a:xfrm>
              <a:off x="4806000" y="5781676"/>
              <a:ext cx="0" cy="180975"/>
            </a:xfrm>
            <a:custGeom>
              <a:avLst/>
              <a:gdLst>
                <a:gd name="T0" fmla="*/ 114 h 114"/>
                <a:gd name="T1" fmla="*/ 0 h 114"/>
                <a:gd name="T2" fmla="*/ 0 h 11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14">
                  <a:moveTo>
                    <a:pt x="0" y="114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Rectangle 87"/>
            <p:cNvSpPr>
              <a:spLocks noChangeArrowheads="1"/>
            </p:cNvSpPr>
            <p:nvPr/>
          </p:nvSpPr>
          <p:spPr bwMode="auto">
            <a:xfrm>
              <a:off x="4810763" y="5907088"/>
              <a:ext cx="724557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A.fuk</a:t>
              </a:r>
              <a:r>
                <a:rPr kumimoji="0" lang="en-US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MG951488</a:t>
              </a:r>
              <a:endPara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90" name="Freeform 88"/>
            <p:cNvSpPr>
              <a:spLocks/>
            </p:cNvSpPr>
            <p:nvPr/>
          </p:nvSpPr>
          <p:spPr bwMode="auto">
            <a:xfrm>
              <a:off x="4806000" y="5965826"/>
              <a:ext cx="0" cy="88900"/>
            </a:xfrm>
            <a:custGeom>
              <a:avLst/>
              <a:gdLst>
                <a:gd name="T0" fmla="*/ 56 h 56"/>
                <a:gd name="T1" fmla="*/ 0 h 56"/>
                <a:gd name="T2" fmla="*/ 0 h 5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56">
                  <a:moveTo>
                    <a:pt x="0" y="56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Rectangle 89"/>
            <p:cNvSpPr>
              <a:spLocks noChangeArrowheads="1"/>
            </p:cNvSpPr>
            <p:nvPr/>
          </p:nvSpPr>
          <p:spPr bwMode="auto">
            <a:xfrm>
              <a:off x="4810763" y="6092826"/>
              <a:ext cx="748603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A.nak</a:t>
              </a:r>
              <a:r>
                <a:rPr kumimoji="0" lang="en-US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ko-KR" altLang="ko-KR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MG951494</a:t>
              </a:r>
              <a:endPara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92" name="Freeform 90"/>
            <p:cNvSpPr>
              <a:spLocks/>
            </p:cNvSpPr>
            <p:nvPr/>
          </p:nvSpPr>
          <p:spPr bwMode="auto">
            <a:xfrm>
              <a:off x="4806000" y="6062663"/>
              <a:ext cx="0" cy="88900"/>
            </a:xfrm>
            <a:custGeom>
              <a:avLst/>
              <a:gdLst>
                <a:gd name="T0" fmla="*/ 0 h 56"/>
                <a:gd name="T1" fmla="*/ 56 h 56"/>
                <a:gd name="T2" fmla="*/ 56 h 5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56">
                  <a:moveTo>
                    <a:pt x="0" y="0"/>
                  </a:moveTo>
                  <a:lnTo>
                    <a:pt x="0" y="56"/>
                  </a:lnTo>
                  <a:lnTo>
                    <a:pt x="0" y="56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Line 91"/>
            <p:cNvSpPr>
              <a:spLocks noChangeShapeType="1"/>
            </p:cNvSpPr>
            <p:nvPr/>
          </p:nvSpPr>
          <p:spPr bwMode="auto">
            <a:xfrm>
              <a:off x="4806000" y="5970588"/>
              <a:ext cx="0" cy="180975"/>
            </a:xfrm>
            <a:prstGeom prst="line">
              <a:avLst/>
            </a:pr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Freeform 92"/>
            <p:cNvSpPr>
              <a:spLocks/>
            </p:cNvSpPr>
            <p:nvPr/>
          </p:nvSpPr>
          <p:spPr bwMode="auto">
            <a:xfrm>
              <a:off x="4596450" y="5600701"/>
              <a:ext cx="209550" cy="365125"/>
            </a:xfrm>
            <a:custGeom>
              <a:avLst/>
              <a:gdLst>
                <a:gd name="T0" fmla="*/ 0 w 132"/>
                <a:gd name="T1" fmla="*/ 0 h 230"/>
                <a:gd name="T2" fmla="*/ 0 w 132"/>
                <a:gd name="T3" fmla="*/ 230 h 230"/>
                <a:gd name="T4" fmla="*/ 132 w 132"/>
                <a:gd name="T5" fmla="*/ 23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2" h="230">
                  <a:moveTo>
                    <a:pt x="0" y="0"/>
                  </a:moveTo>
                  <a:lnTo>
                    <a:pt x="0" y="230"/>
                  </a:lnTo>
                  <a:lnTo>
                    <a:pt x="132" y="23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Line 93"/>
            <p:cNvSpPr>
              <a:spLocks noChangeShapeType="1"/>
            </p:cNvSpPr>
            <p:nvPr/>
          </p:nvSpPr>
          <p:spPr bwMode="auto">
            <a:xfrm>
              <a:off x="4596450" y="5227638"/>
              <a:ext cx="0" cy="365125"/>
            </a:xfrm>
            <a:prstGeom prst="line">
              <a:avLst/>
            </a:pr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Freeform 94"/>
            <p:cNvSpPr>
              <a:spLocks/>
            </p:cNvSpPr>
            <p:nvPr/>
          </p:nvSpPr>
          <p:spPr bwMode="auto">
            <a:xfrm>
              <a:off x="4386900" y="5080001"/>
              <a:ext cx="209550" cy="517525"/>
            </a:xfrm>
            <a:custGeom>
              <a:avLst/>
              <a:gdLst>
                <a:gd name="T0" fmla="*/ 0 w 132"/>
                <a:gd name="T1" fmla="*/ 0 h 326"/>
                <a:gd name="T2" fmla="*/ 0 w 132"/>
                <a:gd name="T3" fmla="*/ 326 h 326"/>
                <a:gd name="T4" fmla="*/ 132 w 132"/>
                <a:gd name="T5" fmla="*/ 326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2" h="326">
                  <a:moveTo>
                    <a:pt x="0" y="0"/>
                  </a:moveTo>
                  <a:lnTo>
                    <a:pt x="0" y="326"/>
                  </a:lnTo>
                  <a:lnTo>
                    <a:pt x="132" y="326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Rectangle 99"/>
            <p:cNvSpPr>
              <a:spLocks noChangeArrowheads="1"/>
            </p:cNvSpPr>
            <p:nvPr/>
          </p:nvSpPr>
          <p:spPr bwMode="auto">
            <a:xfrm>
              <a:off x="5750563" y="3402013"/>
              <a:ext cx="12984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100</a:t>
              </a:r>
              <a:endPara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02" name="Rectangle 100"/>
            <p:cNvSpPr>
              <a:spLocks noChangeArrowheads="1"/>
            </p:cNvSpPr>
            <p:nvPr/>
          </p:nvSpPr>
          <p:spPr bwMode="auto">
            <a:xfrm>
              <a:off x="5478681" y="1144588"/>
              <a:ext cx="86563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68</a:t>
              </a:r>
              <a:endPara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03" name="Rectangle 101"/>
            <p:cNvSpPr>
              <a:spLocks noChangeArrowheads="1"/>
            </p:cNvSpPr>
            <p:nvPr/>
          </p:nvSpPr>
          <p:spPr bwMode="auto">
            <a:xfrm>
              <a:off x="5558475" y="404813"/>
              <a:ext cx="8656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92</a:t>
              </a:r>
              <a:endPara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04" name="Rectangle 102"/>
            <p:cNvSpPr>
              <a:spLocks noChangeArrowheads="1"/>
            </p:cNvSpPr>
            <p:nvPr/>
          </p:nvSpPr>
          <p:spPr bwMode="auto">
            <a:xfrm>
              <a:off x="5348925" y="1096963"/>
              <a:ext cx="8656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74</a:t>
              </a:r>
              <a:endPara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05" name="Rectangle 103"/>
            <p:cNvSpPr>
              <a:spLocks noChangeArrowheads="1"/>
            </p:cNvSpPr>
            <p:nvPr/>
          </p:nvSpPr>
          <p:spPr bwMode="auto">
            <a:xfrm>
              <a:off x="5450525" y="2160588"/>
              <a:ext cx="8656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73</a:t>
              </a:r>
              <a:endPara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06" name="Rectangle 104"/>
            <p:cNvSpPr>
              <a:spLocks noChangeArrowheads="1"/>
            </p:cNvSpPr>
            <p:nvPr/>
          </p:nvSpPr>
          <p:spPr bwMode="auto">
            <a:xfrm>
              <a:off x="6144263" y="2622551"/>
              <a:ext cx="12984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100</a:t>
              </a:r>
              <a:endPara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07" name="Rectangle 105"/>
            <p:cNvSpPr>
              <a:spLocks noChangeArrowheads="1"/>
            </p:cNvSpPr>
            <p:nvPr/>
          </p:nvSpPr>
          <p:spPr bwMode="auto">
            <a:xfrm>
              <a:off x="5558475" y="2894013"/>
              <a:ext cx="8656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85</a:t>
              </a:r>
              <a:endPara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08" name="Rectangle 106"/>
            <p:cNvSpPr>
              <a:spLocks noChangeArrowheads="1"/>
            </p:cNvSpPr>
            <p:nvPr/>
          </p:nvSpPr>
          <p:spPr bwMode="auto">
            <a:xfrm>
              <a:off x="5348925" y="2593976"/>
              <a:ext cx="8656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59</a:t>
              </a:r>
              <a:endPara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09" name="Rectangle 107"/>
            <p:cNvSpPr>
              <a:spLocks noChangeArrowheads="1"/>
            </p:cNvSpPr>
            <p:nvPr/>
          </p:nvSpPr>
          <p:spPr bwMode="auto">
            <a:xfrm>
              <a:off x="5244150" y="1778001"/>
              <a:ext cx="8656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84</a:t>
              </a:r>
              <a:endPara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10" name="Rectangle 108"/>
            <p:cNvSpPr>
              <a:spLocks noChangeArrowheads="1"/>
            </p:cNvSpPr>
            <p:nvPr/>
          </p:nvSpPr>
          <p:spPr bwMode="auto">
            <a:xfrm>
              <a:off x="4817113" y="2522538"/>
              <a:ext cx="8656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65</a:t>
              </a:r>
              <a:endPara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11" name="Rectangle 109"/>
            <p:cNvSpPr>
              <a:spLocks noChangeArrowheads="1"/>
            </p:cNvSpPr>
            <p:nvPr/>
          </p:nvSpPr>
          <p:spPr bwMode="auto">
            <a:xfrm>
              <a:off x="6069650" y="4602163"/>
              <a:ext cx="8656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78</a:t>
              </a:r>
              <a:endPara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12" name="Rectangle 110"/>
            <p:cNvSpPr>
              <a:spLocks noChangeArrowheads="1"/>
            </p:cNvSpPr>
            <p:nvPr/>
          </p:nvSpPr>
          <p:spPr bwMode="auto">
            <a:xfrm>
              <a:off x="5964875" y="4464051"/>
              <a:ext cx="8656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69</a:t>
              </a:r>
              <a:endPara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13" name="Rectangle 111"/>
            <p:cNvSpPr>
              <a:spLocks noChangeArrowheads="1"/>
            </p:cNvSpPr>
            <p:nvPr/>
          </p:nvSpPr>
          <p:spPr bwMode="auto">
            <a:xfrm>
              <a:off x="5817238" y="4302126"/>
              <a:ext cx="12984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100</a:t>
              </a:r>
              <a:endPara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14" name="Rectangle 112"/>
            <p:cNvSpPr>
              <a:spLocks noChangeArrowheads="1"/>
            </p:cNvSpPr>
            <p:nvPr/>
          </p:nvSpPr>
          <p:spPr bwMode="auto">
            <a:xfrm>
              <a:off x="5334638" y="4127501"/>
              <a:ext cx="8656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94</a:t>
              </a:r>
              <a:endPara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15" name="Rectangle 113"/>
            <p:cNvSpPr>
              <a:spLocks noChangeArrowheads="1"/>
            </p:cNvSpPr>
            <p:nvPr/>
          </p:nvSpPr>
          <p:spPr bwMode="auto">
            <a:xfrm>
              <a:off x="5125088" y="3948113"/>
              <a:ext cx="8656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98</a:t>
              </a:r>
              <a:endPara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16" name="Rectangle 114"/>
            <p:cNvSpPr>
              <a:spLocks noChangeArrowheads="1"/>
            </p:cNvSpPr>
            <p:nvPr/>
          </p:nvSpPr>
          <p:spPr bwMode="auto">
            <a:xfrm>
              <a:off x="4655188" y="3168651"/>
              <a:ext cx="8656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55</a:t>
              </a:r>
              <a:endPara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17" name="Rectangle 115"/>
            <p:cNvSpPr>
              <a:spLocks noChangeArrowheads="1"/>
            </p:cNvSpPr>
            <p:nvPr/>
          </p:nvSpPr>
          <p:spPr bwMode="auto">
            <a:xfrm>
              <a:off x="4542475" y="3957638"/>
              <a:ext cx="8656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63</a:t>
              </a:r>
              <a:endPara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18" name="Rectangle 116"/>
            <p:cNvSpPr>
              <a:spLocks noChangeArrowheads="1"/>
            </p:cNvSpPr>
            <p:nvPr/>
          </p:nvSpPr>
          <p:spPr bwMode="auto">
            <a:xfrm>
              <a:off x="4378963" y="4445001"/>
              <a:ext cx="8656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81</a:t>
              </a:r>
              <a:endPara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19" name="Rectangle 117"/>
            <p:cNvSpPr>
              <a:spLocks noChangeArrowheads="1"/>
            </p:cNvSpPr>
            <p:nvPr/>
          </p:nvSpPr>
          <p:spPr bwMode="auto">
            <a:xfrm>
              <a:off x="4688525" y="5988051"/>
              <a:ext cx="8656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89</a:t>
              </a:r>
              <a:endPara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20" name="Rectangle 118"/>
            <p:cNvSpPr>
              <a:spLocks noChangeArrowheads="1"/>
            </p:cNvSpPr>
            <p:nvPr/>
          </p:nvSpPr>
          <p:spPr bwMode="auto">
            <a:xfrm>
              <a:off x="4478975" y="5618163"/>
              <a:ext cx="8656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87</a:t>
              </a:r>
              <a:endPara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21" name="Rectangle 119"/>
            <p:cNvSpPr>
              <a:spLocks noChangeArrowheads="1"/>
            </p:cNvSpPr>
            <p:nvPr/>
          </p:nvSpPr>
          <p:spPr bwMode="auto">
            <a:xfrm>
              <a:off x="4312288" y="4965701"/>
              <a:ext cx="4328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</a:t>
              </a:r>
              <a:endPara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grpSp>
          <p:nvGrpSpPr>
            <p:cNvPr id="6" name="그룹 5"/>
            <p:cNvGrpSpPr/>
            <p:nvPr/>
          </p:nvGrpSpPr>
          <p:grpSpPr>
            <a:xfrm>
              <a:off x="6356310" y="6265740"/>
              <a:ext cx="923925" cy="151071"/>
              <a:chOff x="4898075" y="6640647"/>
              <a:chExt cx="923925" cy="151071"/>
            </a:xfrm>
          </p:grpSpPr>
          <p:sp>
            <p:nvSpPr>
              <p:cNvPr id="122" name="Line 120"/>
              <p:cNvSpPr>
                <a:spLocks noChangeShapeType="1"/>
              </p:cNvSpPr>
              <p:nvPr/>
            </p:nvSpPr>
            <p:spPr bwMode="auto">
              <a:xfrm>
                <a:off x="4898075" y="6669222"/>
                <a:ext cx="923925" cy="0"/>
              </a:xfrm>
              <a:prstGeom prst="line">
                <a:avLst/>
              </a:prstGeom>
              <a:noFill/>
              <a:ln w="7938" cap="sq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Line 121"/>
              <p:cNvSpPr>
                <a:spLocks noChangeShapeType="1"/>
              </p:cNvSpPr>
              <p:nvPr/>
            </p:nvSpPr>
            <p:spPr bwMode="auto">
              <a:xfrm>
                <a:off x="4898075" y="6640647"/>
                <a:ext cx="0" cy="57150"/>
              </a:xfrm>
              <a:prstGeom prst="line">
                <a:avLst/>
              </a:prstGeom>
              <a:noFill/>
              <a:ln w="7938" cap="sq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Line 122"/>
              <p:cNvSpPr>
                <a:spLocks noChangeShapeType="1"/>
              </p:cNvSpPr>
              <p:nvPr/>
            </p:nvSpPr>
            <p:spPr bwMode="auto">
              <a:xfrm>
                <a:off x="5822000" y="6640647"/>
                <a:ext cx="0" cy="57150"/>
              </a:xfrm>
              <a:prstGeom prst="line">
                <a:avLst/>
              </a:prstGeom>
              <a:noFill/>
              <a:ln w="7938" cap="sq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Rectangle 123"/>
              <p:cNvSpPr>
                <a:spLocks noChangeArrowheads="1"/>
              </p:cNvSpPr>
              <p:nvPr/>
            </p:nvSpPr>
            <p:spPr bwMode="auto">
              <a:xfrm>
                <a:off x="5264787" y="6699385"/>
                <a:ext cx="193964" cy="923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ko-KR" altLang="ko-KR" sz="6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0.005</a:t>
                </a:r>
                <a:endParaRPr kumimoji="0" lang="ko-KR" altLang="ko-KR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7" name="Line 98"/>
            <p:cNvSpPr>
              <a:spLocks noChangeShapeType="1"/>
            </p:cNvSpPr>
            <p:nvPr/>
          </p:nvSpPr>
          <p:spPr bwMode="auto">
            <a:xfrm>
              <a:off x="4201163" y="6337302"/>
              <a:ext cx="177800" cy="0"/>
            </a:xfrm>
            <a:prstGeom prst="line">
              <a:avLst/>
            </a:pr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8" name="Rectangle 134"/>
            <p:cNvSpPr>
              <a:spLocks noChangeArrowheads="1"/>
            </p:cNvSpPr>
            <p:nvPr/>
          </p:nvSpPr>
          <p:spPr bwMode="auto">
            <a:xfrm>
              <a:off x="4753394" y="6265864"/>
              <a:ext cx="1316066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n-US" sz="700" i="1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 Aster </a:t>
              </a:r>
              <a:r>
                <a:rPr lang="en-US" sz="700" i="1" kern="120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spathulifolius</a:t>
              </a:r>
              <a:r>
                <a:rPr lang="en-US" sz="7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 (</a:t>
              </a:r>
              <a:r>
                <a:rPr lang="en-US" sz="700" kern="1200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NC 027434</a:t>
              </a:r>
              <a:r>
                <a:rPr lang="en-US" sz="7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)</a:t>
              </a:r>
              <a:endParaRPr lang="ko-KR" sz="1100" dirty="0">
                <a:effectLst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129" name="Freeform 135"/>
            <p:cNvSpPr>
              <a:spLocks/>
            </p:cNvSpPr>
            <p:nvPr/>
          </p:nvSpPr>
          <p:spPr bwMode="auto">
            <a:xfrm flipV="1">
              <a:off x="3863849" y="5080000"/>
              <a:ext cx="534438" cy="1257301"/>
            </a:xfrm>
            <a:custGeom>
              <a:avLst/>
              <a:gdLst>
                <a:gd name="T0" fmla="*/ 0 w 19248"/>
                <a:gd name="T1" fmla="*/ 834 h 834"/>
                <a:gd name="T2" fmla="*/ 0 w 19248"/>
                <a:gd name="T3" fmla="*/ 0 h 834"/>
                <a:gd name="T4" fmla="*/ 19248 w 19248"/>
                <a:gd name="T5" fmla="*/ 0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248" h="834">
                  <a:moveTo>
                    <a:pt x="0" y="834"/>
                  </a:moveTo>
                  <a:lnTo>
                    <a:pt x="0" y="0"/>
                  </a:lnTo>
                  <a:lnTo>
                    <a:pt x="19248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0" name="Freeform 135"/>
            <p:cNvSpPr>
              <a:spLocks/>
            </p:cNvSpPr>
            <p:nvPr/>
          </p:nvSpPr>
          <p:spPr bwMode="auto">
            <a:xfrm>
              <a:off x="4568675" y="6333133"/>
              <a:ext cx="173025" cy="0"/>
            </a:xfrm>
            <a:custGeom>
              <a:avLst/>
              <a:gdLst>
                <a:gd name="T0" fmla="*/ 0 w 19248"/>
                <a:gd name="T1" fmla="*/ 834 h 834"/>
                <a:gd name="T2" fmla="*/ 0 w 19248"/>
                <a:gd name="T3" fmla="*/ 0 h 834"/>
                <a:gd name="T4" fmla="*/ 19248 w 19248"/>
                <a:gd name="T5" fmla="*/ 0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248" h="834">
                  <a:moveTo>
                    <a:pt x="0" y="834"/>
                  </a:moveTo>
                  <a:lnTo>
                    <a:pt x="0" y="0"/>
                  </a:lnTo>
                  <a:lnTo>
                    <a:pt x="19248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31" name="직선 연결선 130"/>
            <p:cNvCxnSpPr/>
            <p:nvPr/>
          </p:nvCxnSpPr>
          <p:spPr>
            <a:xfrm flipH="1">
              <a:off x="4443741" y="6273576"/>
              <a:ext cx="35998" cy="10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직선 연결선 131"/>
            <p:cNvCxnSpPr/>
            <p:nvPr/>
          </p:nvCxnSpPr>
          <p:spPr>
            <a:xfrm flipH="1">
              <a:off x="4506955" y="6273576"/>
              <a:ext cx="35998" cy="10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Freeform 135"/>
            <p:cNvSpPr>
              <a:spLocks/>
            </p:cNvSpPr>
            <p:nvPr/>
          </p:nvSpPr>
          <p:spPr bwMode="auto">
            <a:xfrm>
              <a:off x="3865135" y="5073970"/>
              <a:ext cx="518879" cy="45719"/>
            </a:xfrm>
            <a:custGeom>
              <a:avLst/>
              <a:gdLst>
                <a:gd name="T0" fmla="*/ 0 w 19248"/>
                <a:gd name="T1" fmla="*/ 834 h 834"/>
                <a:gd name="T2" fmla="*/ 0 w 19248"/>
                <a:gd name="T3" fmla="*/ 0 h 834"/>
                <a:gd name="T4" fmla="*/ 19248 w 19248"/>
                <a:gd name="T5" fmla="*/ 0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248" h="834">
                  <a:moveTo>
                    <a:pt x="0" y="834"/>
                  </a:moveTo>
                  <a:lnTo>
                    <a:pt x="0" y="0"/>
                  </a:lnTo>
                  <a:lnTo>
                    <a:pt x="19248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5" name="TextBox 134"/>
          <p:cNvSpPr txBox="1"/>
          <p:nvPr/>
        </p:nvSpPr>
        <p:spPr>
          <a:xfrm>
            <a:off x="4047" y="10454"/>
            <a:ext cx="9139954" cy="3231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atinLnBrk="0">
              <a:lnSpc>
                <a:spcPts val="1800"/>
              </a:lnSpc>
            </a:pPr>
            <a:r>
              <a:rPr lang="ko-KR" altLang="ko-KR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Fig</a:t>
            </a:r>
            <a:r>
              <a:rPr lang="en-US" altLang="ko-K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ko-KR" altLang="ko-K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altLang="ko-K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ko-KR" altLang="ko-K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ko-KR" altLang="ko-K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ko-KR" altLang="ko-K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ML </a:t>
            </a:r>
            <a:r>
              <a:rPr lang="ko-KR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tree</a:t>
            </a:r>
            <a:r>
              <a:rPr lang="ko-K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based</a:t>
            </a:r>
            <a:r>
              <a:rPr lang="ko-K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ko-K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ko-K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1200" i="1" dirty="0">
                <a:latin typeface="Arial" panose="020B0604020202020204" pitchFamily="34" charset="0"/>
                <a:cs typeface="Arial" panose="020B0604020202020204" pitchFamily="34" charset="0"/>
              </a:rPr>
              <a:t>accD</a:t>
            </a:r>
            <a:r>
              <a:rPr lang="ko-K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-1k+</a:t>
            </a:r>
            <a:r>
              <a:rPr lang="ko-KR" altLang="ko-KR" sz="1200" i="1" dirty="0">
                <a:latin typeface="Arial" panose="020B0604020202020204" pitchFamily="34" charset="0"/>
                <a:cs typeface="Arial" panose="020B0604020202020204" pitchFamily="34" charset="0"/>
              </a:rPr>
              <a:t>ycf1b</a:t>
            </a:r>
            <a:r>
              <a:rPr lang="ko-K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marker</a:t>
            </a:r>
            <a:r>
              <a:rPr lang="ko-KR" altLang="ko-K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sequences</a:t>
            </a:r>
            <a:r>
              <a:rPr lang="ko-K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ko-K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32 </a:t>
            </a:r>
            <a:r>
              <a:rPr lang="ko-KR" altLang="ko-KR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Artemisia</a:t>
            </a:r>
            <a:r>
              <a:rPr lang="ko-K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taxa</a:t>
            </a:r>
            <a:r>
              <a:rPr lang="ko-K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ko-KR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Bootstrap</a:t>
            </a:r>
            <a:r>
              <a:rPr lang="ko-K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values</a:t>
            </a:r>
            <a:r>
              <a:rPr lang="ko-K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ko-K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indicated</a:t>
            </a:r>
            <a:r>
              <a:rPr lang="ko-K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ko-K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ko-K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nodes</a:t>
            </a:r>
            <a:r>
              <a:rPr lang="ko-K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0326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3066</TotalTime>
  <Words>1378</Words>
  <Application>Microsoft Office PowerPoint</Application>
  <PresentationFormat>화면 슬라이드 쇼(4:3)</PresentationFormat>
  <Paragraphs>577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6" baseType="lpstr">
      <vt:lpstr>Sansserif</vt:lpstr>
      <vt:lpstr>굴림</vt:lpstr>
      <vt:lpstr>맑은 고딕</vt:lpstr>
      <vt:lpstr>Arial</vt:lpstr>
      <vt:lpstr>Arial Narrow</vt:lpstr>
      <vt:lpstr>Calibri</vt:lpstr>
      <vt:lpstr>Calibri Light</vt:lpstr>
      <vt:lpstr>Times New Roman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김군보</dc:creator>
  <cp:lastModifiedBy>문 정환</cp:lastModifiedBy>
  <cp:revision>555</cp:revision>
  <cp:lastPrinted>2019-11-27T04:00:21Z</cp:lastPrinted>
  <dcterms:created xsi:type="dcterms:W3CDTF">2018-06-08T04:32:45Z</dcterms:created>
  <dcterms:modified xsi:type="dcterms:W3CDTF">2020-06-02T22:41:05Z</dcterms:modified>
</cp:coreProperties>
</file>