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385" r:id="rId2"/>
    <p:sldId id="390" r:id="rId3"/>
    <p:sldId id="389" r:id="rId4"/>
  </p:sldIdLst>
  <p:sldSz cx="35999738" cy="5039995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1CEA319-E106-4B80-9626-9D2313D221E5}">
          <p14:sldIdLst>
            <p14:sldId id="385"/>
            <p14:sldId id="390"/>
            <p14:sldId id="3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274" userDrawn="1">
          <p15:clr>
            <a:srgbClr val="A4A3A4"/>
          </p15:clr>
        </p15:guide>
        <p15:guide id="2" pos="1131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, HyeSeon - ARS" initials="KH-A" lastIdx="1" clrIdx="0">
    <p:extLst>
      <p:ext uri="{19B8F6BF-5375-455C-9EA6-DF929625EA0E}">
        <p15:presenceInfo xmlns:p15="http://schemas.microsoft.com/office/powerpoint/2012/main" userId="S::hyeseon.kim@usda.gov::a73f5994-e712-4c15-a8aa-76500d4b6f3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99"/>
    <a:srgbClr val="7EF961"/>
    <a:srgbClr val="99CC00"/>
    <a:srgbClr val="FF99FF"/>
    <a:srgbClr val="FF66CC"/>
    <a:srgbClr val="FFCCCC"/>
    <a:srgbClr val="660066"/>
    <a:srgbClr val="EF31D4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6357" autoAdjust="0"/>
  </p:normalViewPr>
  <p:slideViewPr>
    <p:cSldViewPr snapToGrid="0">
      <p:cViewPr>
        <p:scale>
          <a:sx n="50" d="100"/>
          <a:sy n="50" d="100"/>
        </p:scale>
        <p:origin x="-4290" y="78"/>
      </p:cViewPr>
      <p:guideLst>
        <p:guide orient="horz" pos="15274"/>
        <p:guide pos="113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513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D85B7-1886-42A3-9CD4-BFE6787A5783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162050"/>
            <a:ext cx="223996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05" y="4473576"/>
            <a:ext cx="5504204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513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45817-56AD-44C7-A246-DF6E33BCF2F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3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G:\Hye-Seon_Manuscript_USDA\Hye-Seon_SAM_paper\17_FirstDraft_1009_18\V2_SAM_paper_Figures_0823_19_SentToBob\SAM_paper_V3_Revised_0911_19\RawData_SAMs-PKS_OtherFungi\All_NonFusarium6FusariumSAMs-PKS_SpeciesName_0919_19_AddSAMs_173Taxa_mafft.fas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45817-56AD-44C7-A246-DF6E33BCF2F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481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G:\Hye-Seon_Manuscript_USDA\Hye-Seon_SAM_paper\17_FirstDraft_1009_18\V2_SAM_paper_Figures_0823_19_SentToBob\SAM_paper_V3_Revised_0911_19\RawData_SAMs-AT-OtherFungi\All_NonFusarium6FusariumSAMs-AT_SpeciesName_0919_19_AddSAMs_172Taxa_mafft.fas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45817-56AD-44C7-A246-DF6E33BCF2F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3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45817-56AD-44C7-A246-DF6E33BCF2F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91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981" y="8248329"/>
            <a:ext cx="30599777" cy="17546649"/>
          </a:xfrm>
        </p:spPr>
        <p:txBody>
          <a:bodyPr anchor="b"/>
          <a:lstStyle>
            <a:lvl1pPr algn="ctr">
              <a:defRPr sz="23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67" y="26471644"/>
            <a:ext cx="26999804" cy="12168318"/>
          </a:xfrm>
        </p:spPr>
        <p:txBody>
          <a:bodyPr/>
          <a:lstStyle>
            <a:lvl1pPr marL="0" indent="0" algn="ctr">
              <a:buNone/>
              <a:defRPr sz="9449"/>
            </a:lvl1pPr>
            <a:lvl2pPr marL="1799996" indent="0" algn="ctr">
              <a:buNone/>
              <a:defRPr sz="7874"/>
            </a:lvl2pPr>
            <a:lvl3pPr marL="3599993" indent="0" algn="ctr">
              <a:buNone/>
              <a:defRPr sz="7087"/>
            </a:lvl3pPr>
            <a:lvl4pPr marL="5399989" indent="0" algn="ctr">
              <a:buNone/>
              <a:defRPr sz="6299"/>
            </a:lvl4pPr>
            <a:lvl5pPr marL="7199986" indent="0" algn="ctr">
              <a:buNone/>
              <a:defRPr sz="6299"/>
            </a:lvl5pPr>
            <a:lvl6pPr marL="8999982" indent="0" algn="ctr">
              <a:buNone/>
              <a:defRPr sz="6299"/>
            </a:lvl6pPr>
            <a:lvl7pPr marL="10799978" indent="0" algn="ctr">
              <a:buNone/>
              <a:defRPr sz="6299"/>
            </a:lvl7pPr>
            <a:lvl8pPr marL="12599975" indent="0" algn="ctr">
              <a:buNone/>
              <a:defRPr sz="6299"/>
            </a:lvl8pPr>
            <a:lvl9pPr marL="14399971" indent="0" algn="ctr">
              <a:buNone/>
              <a:defRPr sz="62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0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21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2314" y="2683331"/>
            <a:ext cx="7762444" cy="427116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4984" y="2683331"/>
            <a:ext cx="22837334" cy="427116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80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4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234" y="12565002"/>
            <a:ext cx="31049774" cy="20964976"/>
          </a:xfrm>
        </p:spPr>
        <p:txBody>
          <a:bodyPr anchor="b"/>
          <a:lstStyle>
            <a:lvl1pPr>
              <a:defRPr sz="23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234" y="33728315"/>
            <a:ext cx="31049774" cy="11024985"/>
          </a:xfrm>
        </p:spPr>
        <p:txBody>
          <a:bodyPr/>
          <a:lstStyle>
            <a:lvl1pPr marL="0" indent="0">
              <a:buNone/>
              <a:defRPr sz="9449">
                <a:solidFill>
                  <a:schemeClr val="tx1"/>
                </a:solidFill>
              </a:defRPr>
            </a:lvl1pPr>
            <a:lvl2pPr marL="1799996" indent="0">
              <a:buNone/>
              <a:defRPr sz="7874">
                <a:solidFill>
                  <a:schemeClr val="tx1">
                    <a:tint val="75000"/>
                  </a:schemeClr>
                </a:solidFill>
              </a:defRPr>
            </a:lvl2pPr>
            <a:lvl3pPr marL="3599993" indent="0">
              <a:buNone/>
              <a:defRPr sz="7087">
                <a:solidFill>
                  <a:schemeClr val="tx1">
                    <a:tint val="75000"/>
                  </a:schemeClr>
                </a:solidFill>
              </a:defRPr>
            </a:lvl3pPr>
            <a:lvl4pPr marL="5399989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4pPr>
            <a:lvl5pPr marL="7199986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5pPr>
            <a:lvl6pPr marL="8999982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6pPr>
            <a:lvl7pPr marL="10799978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7pPr>
            <a:lvl8pPr marL="12599975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8pPr>
            <a:lvl9pPr marL="14399971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24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4982" y="13416653"/>
            <a:ext cx="15299889" cy="319783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4867" y="13416653"/>
            <a:ext cx="15299889" cy="319783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5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2683342"/>
            <a:ext cx="31049774" cy="97416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675" y="12354992"/>
            <a:ext cx="15229574" cy="6054990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9675" y="18409982"/>
            <a:ext cx="15229574" cy="270783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4869" y="12354992"/>
            <a:ext cx="15304578" cy="6054990"/>
          </a:xfrm>
        </p:spPr>
        <p:txBody>
          <a:bodyPr anchor="b"/>
          <a:lstStyle>
            <a:lvl1pPr marL="0" indent="0">
              <a:buNone/>
              <a:defRPr sz="9449" b="1"/>
            </a:lvl1pPr>
            <a:lvl2pPr marL="1799996" indent="0">
              <a:buNone/>
              <a:defRPr sz="7874" b="1"/>
            </a:lvl2pPr>
            <a:lvl3pPr marL="3599993" indent="0">
              <a:buNone/>
              <a:defRPr sz="7087" b="1"/>
            </a:lvl3pPr>
            <a:lvl4pPr marL="5399989" indent="0">
              <a:buNone/>
              <a:defRPr sz="6299" b="1"/>
            </a:lvl4pPr>
            <a:lvl5pPr marL="7199986" indent="0">
              <a:buNone/>
              <a:defRPr sz="6299" b="1"/>
            </a:lvl5pPr>
            <a:lvl6pPr marL="8999982" indent="0">
              <a:buNone/>
              <a:defRPr sz="6299" b="1"/>
            </a:lvl6pPr>
            <a:lvl7pPr marL="10799978" indent="0">
              <a:buNone/>
              <a:defRPr sz="6299" b="1"/>
            </a:lvl7pPr>
            <a:lvl8pPr marL="12599975" indent="0">
              <a:buNone/>
              <a:defRPr sz="6299" b="1"/>
            </a:lvl8pPr>
            <a:lvl9pPr marL="14399971" indent="0">
              <a:buNone/>
              <a:defRPr sz="62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4869" y="18409982"/>
            <a:ext cx="15304578" cy="270783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5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01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9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3359997"/>
            <a:ext cx="11610853" cy="11759988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4578" y="7256671"/>
            <a:ext cx="18224867" cy="35816631"/>
          </a:xfrm>
        </p:spPr>
        <p:txBody>
          <a:bodyPr/>
          <a:lstStyle>
            <a:lvl1pPr>
              <a:defRPr sz="12598"/>
            </a:lvl1pPr>
            <a:lvl2pPr>
              <a:defRPr sz="11024"/>
            </a:lvl2pPr>
            <a:lvl3pPr>
              <a:defRPr sz="9449"/>
            </a:lvl3pPr>
            <a:lvl4pPr>
              <a:defRPr sz="7874"/>
            </a:lvl4pPr>
            <a:lvl5pPr>
              <a:defRPr sz="7874"/>
            </a:lvl5pPr>
            <a:lvl6pPr>
              <a:defRPr sz="7874"/>
            </a:lvl6pPr>
            <a:lvl7pPr>
              <a:defRPr sz="7874"/>
            </a:lvl7pPr>
            <a:lvl8pPr>
              <a:defRPr sz="7874"/>
            </a:lvl8pPr>
            <a:lvl9pPr>
              <a:defRPr sz="787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5119985"/>
            <a:ext cx="11610853" cy="28011643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44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671" y="3359997"/>
            <a:ext cx="11610853" cy="11759988"/>
          </a:xfrm>
        </p:spPr>
        <p:txBody>
          <a:bodyPr anchor="b"/>
          <a:lstStyle>
            <a:lvl1pPr>
              <a:defRPr sz="125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4578" y="7256671"/>
            <a:ext cx="18224867" cy="35816631"/>
          </a:xfrm>
        </p:spPr>
        <p:txBody>
          <a:bodyPr anchor="t"/>
          <a:lstStyle>
            <a:lvl1pPr marL="0" indent="0">
              <a:buNone/>
              <a:defRPr sz="12598"/>
            </a:lvl1pPr>
            <a:lvl2pPr marL="1799996" indent="0">
              <a:buNone/>
              <a:defRPr sz="11024"/>
            </a:lvl2pPr>
            <a:lvl3pPr marL="3599993" indent="0">
              <a:buNone/>
              <a:defRPr sz="9449"/>
            </a:lvl3pPr>
            <a:lvl4pPr marL="5399989" indent="0">
              <a:buNone/>
              <a:defRPr sz="7874"/>
            </a:lvl4pPr>
            <a:lvl5pPr marL="7199986" indent="0">
              <a:buNone/>
              <a:defRPr sz="7874"/>
            </a:lvl5pPr>
            <a:lvl6pPr marL="8999982" indent="0">
              <a:buNone/>
              <a:defRPr sz="7874"/>
            </a:lvl6pPr>
            <a:lvl7pPr marL="10799978" indent="0">
              <a:buNone/>
              <a:defRPr sz="7874"/>
            </a:lvl7pPr>
            <a:lvl8pPr marL="12599975" indent="0">
              <a:buNone/>
              <a:defRPr sz="7874"/>
            </a:lvl8pPr>
            <a:lvl9pPr marL="14399971" indent="0">
              <a:buNone/>
              <a:defRPr sz="7874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9671" y="15119985"/>
            <a:ext cx="11610853" cy="28011643"/>
          </a:xfrm>
        </p:spPr>
        <p:txBody>
          <a:bodyPr/>
          <a:lstStyle>
            <a:lvl1pPr marL="0" indent="0">
              <a:buNone/>
              <a:defRPr sz="6299"/>
            </a:lvl1pPr>
            <a:lvl2pPr marL="1799996" indent="0">
              <a:buNone/>
              <a:defRPr sz="5512"/>
            </a:lvl2pPr>
            <a:lvl3pPr marL="3599993" indent="0">
              <a:buNone/>
              <a:defRPr sz="4724"/>
            </a:lvl3pPr>
            <a:lvl4pPr marL="5399989" indent="0">
              <a:buNone/>
              <a:defRPr sz="3937"/>
            </a:lvl4pPr>
            <a:lvl5pPr marL="7199986" indent="0">
              <a:buNone/>
              <a:defRPr sz="3937"/>
            </a:lvl5pPr>
            <a:lvl6pPr marL="8999982" indent="0">
              <a:buNone/>
              <a:defRPr sz="3937"/>
            </a:lvl6pPr>
            <a:lvl7pPr marL="10799978" indent="0">
              <a:buNone/>
              <a:defRPr sz="3937"/>
            </a:lvl7pPr>
            <a:lvl8pPr marL="12599975" indent="0">
              <a:buNone/>
              <a:defRPr sz="3937"/>
            </a:lvl8pPr>
            <a:lvl9pPr marL="14399971" indent="0">
              <a:buNone/>
              <a:defRPr sz="393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9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4982" y="2683342"/>
            <a:ext cx="31049774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4982" y="13416653"/>
            <a:ext cx="31049774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4982" y="46713298"/>
            <a:ext cx="8099941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68ED8-1A52-49A6-BF71-D78C03A5EBF4}" type="datetimeFigureOut">
              <a:rPr lang="en-US" smtClean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4913" y="46713298"/>
            <a:ext cx="12149912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4815" y="46713298"/>
            <a:ext cx="8099941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2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F3EC5-F4A3-4E2A-ABEE-0B9E43339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6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599993" rtl="0" eaLnBrk="1" latinLnBrk="0" hangingPunct="1">
        <a:lnSpc>
          <a:spcPct val="90000"/>
        </a:lnSpc>
        <a:spcBef>
          <a:spcPct val="0"/>
        </a:spcBef>
        <a:buNone/>
        <a:defRPr sz="173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9998" indent="-899998" algn="l" defTabSz="3599993" rtl="0" eaLnBrk="1" latinLnBrk="0" hangingPunct="1">
        <a:lnSpc>
          <a:spcPct val="90000"/>
        </a:lnSpc>
        <a:spcBef>
          <a:spcPts val="3937"/>
        </a:spcBef>
        <a:buFont typeface="Arial" panose="020B0604020202020204" pitchFamily="34" charset="0"/>
        <a:buChar char="•"/>
        <a:defRPr sz="11024" kern="1200">
          <a:solidFill>
            <a:schemeClr val="tx1"/>
          </a:solidFill>
          <a:latin typeface="+mn-lt"/>
          <a:ea typeface="+mn-ea"/>
          <a:cs typeface="+mn-cs"/>
        </a:defRPr>
      </a:lvl1pPr>
      <a:lvl2pPr marL="2699995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499991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874" kern="1200">
          <a:solidFill>
            <a:schemeClr val="tx1"/>
          </a:solidFill>
          <a:latin typeface="+mn-lt"/>
          <a:ea typeface="+mn-ea"/>
          <a:cs typeface="+mn-cs"/>
        </a:defRPr>
      </a:lvl3pPr>
      <a:lvl4pPr marL="629998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8099984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9899980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997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9973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9969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1pPr>
      <a:lvl2pPr marL="179999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2pPr>
      <a:lvl3pPr marL="3599993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719998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8999982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0799978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2599975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4399971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Rectangle 689">
            <a:extLst>
              <a:ext uri="{FF2B5EF4-FFF2-40B4-BE49-F238E27FC236}">
                <a16:creationId xmlns:a16="http://schemas.microsoft.com/office/drawing/2014/main" id="{42EB9FA7-92AA-4AC7-B5AB-640A0A36C6D0}"/>
              </a:ext>
            </a:extLst>
          </p:cNvPr>
          <p:cNvSpPr/>
          <p:nvPr/>
        </p:nvSpPr>
        <p:spPr>
          <a:xfrm>
            <a:off x="7315645" y="954037"/>
            <a:ext cx="14118336" cy="81416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Rectangle 690">
            <a:extLst>
              <a:ext uri="{FF2B5EF4-FFF2-40B4-BE49-F238E27FC236}">
                <a16:creationId xmlns:a16="http://schemas.microsoft.com/office/drawing/2014/main" id="{26338CBE-8DF6-4679-9FC6-84577BB6B132}"/>
              </a:ext>
            </a:extLst>
          </p:cNvPr>
          <p:cNvSpPr/>
          <p:nvPr/>
        </p:nvSpPr>
        <p:spPr>
          <a:xfrm>
            <a:off x="7325964" y="22995495"/>
            <a:ext cx="14118336" cy="83470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53D77C50-E653-4EA9-BCC5-BA562D42F4AE}"/>
              </a:ext>
            </a:extLst>
          </p:cNvPr>
          <p:cNvSpPr/>
          <p:nvPr/>
        </p:nvSpPr>
        <p:spPr>
          <a:xfrm>
            <a:off x="7321630" y="16020017"/>
            <a:ext cx="14118336" cy="69727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Rectangle 692">
            <a:extLst>
              <a:ext uri="{FF2B5EF4-FFF2-40B4-BE49-F238E27FC236}">
                <a16:creationId xmlns:a16="http://schemas.microsoft.com/office/drawing/2014/main" id="{C4B17440-5FDB-455A-9EE0-4D8E8A9DEE68}"/>
              </a:ext>
            </a:extLst>
          </p:cNvPr>
          <p:cNvSpPr/>
          <p:nvPr/>
        </p:nvSpPr>
        <p:spPr>
          <a:xfrm>
            <a:off x="7321630" y="9069944"/>
            <a:ext cx="14118336" cy="69500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DA61A9AB-FF39-4797-BEC0-DF9FB0DAD21C}"/>
              </a:ext>
            </a:extLst>
          </p:cNvPr>
          <p:cNvSpPr/>
          <p:nvPr/>
        </p:nvSpPr>
        <p:spPr>
          <a:xfrm>
            <a:off x="7326106" y="31336216"/>
            <a:ext cx="14118336" cy="10852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Rectangle 694">
            <a:extLst>
              <a:ext uri="{FF2B5EF4-FFF2-40B4-BE49-F238E27FC236}">
                <a16:creationId xmlns:a16="http://schemas.microsoft.com/office/drawing/2014/main" id="{B05349A4-7D15-4E5C-8B16-83D2ED813C50}"/>
              </a:ext>
            </a:extLst>
          </p:cNvPr>
          <p:cNvSpPr/>
          <p:nvPr/>
        </p:nvSpPr>
        <p:spPr>
          <a:xfrm>
            <a:off x="7321695" y="42188038"/>
            <a:ext cx="14116285" cy="70283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TextBox 695">
            <a:extLst>
              <a:ext uri="{FF2B5EF4-FFF2-40B4-BE49-F238E27FC236}">
                <a16:creationId xmlns:a16="http://schemas.microsoft.com/office/drawing/2014/main" id="{87A324F3-8885-4EAF-A942-45D62D91DFFC}"/>
              </a:ext>
            </a:extLst>
          </p:cNvPr>
          <p:cNvSpPr txBox="1"/>
          <p:nvPr/>
        </p:nvSpPr>
        <p:spPr>
          <a:xfrm>
            <a:off x="21814242" y="19150374"/>
            <a:ext cx="1837922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SAM2</a:t>
            </a:r>
          </a:p>
        </p:txBody>
      </p:sp>
      <p:sp>
        <p:nvSpPr>
          <p:cNvPr id="697" name="TextBox 696">
            <a:extLst>
              <a:ext uri="{FF2B5EF4-FFF2-40B4-BE49-F238E27FC236}">
                <a16:creationId xmlns:a16="http://schemas.microsoft.com/office/drawing/2014/main" id="{B7472D5F-6902-47CE-8122-BD35F93FA2CD}"/>
              </a:ext>
            </a:extLst>
          </p:cNvPr>
          <p:cNvSpPr txBox="1"/>
          <p:nvPr/>
        </p:nvSpPr>
        <p:spPr>
          <a:xfrm>
            <a:off x="21526479" y="4668878"/>
            <a:ext cx="1753250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SAM5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EF11A1B1-A906-44AB-8983-2B0A55E4F993}"/>
              </a:ext>
            </a:extLst>
          </p:cNvPr>
          <p:cNvSpPr txBox="1"/>
          <p:nvPr/>
        </p:nvSpPr>
        <p:spPr>
          <a:xfrm>
            <a:off x="21800327" y="12188984"/>
            <a:ext cx="1855789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SAM3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68DC6B41-2BDB-4FF8-9636-3368573B80BD}"/>
              </a:ext>
            </a:extLst>
          </p:cNvPr>
          <p:cNvSpPr txBox="1"/>
          <p:nvPr/>
        </p:nvSpPr>
        <p:spPr>
          <a:xfrm>
            <a:off x="21739605" y="45336379"/>
            <a:ext cx="2575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</a:rPr>
              <a:t>Fumonisin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700" name="TextBox 699">
            <a:extLst>
              <a:ext uri="{FF2B5EF4-FFF2-40B4-BE49-F238E27FC236}">
                <a16:creationId xmlns:a16="http://schemas.microsoft.com/office/drawing/2014/main" id="{34388E68-E942-429E-825F-00FFC6ED560E}"/>
              </a:ext>
            </a:extLst>
          </p:cNvPr>
          <p:cNvSpPr txBox="1"/>
          <p:nvPr/>
        </p:nvSpPr>
        <p:spPr>
          <a:xfrm>
            <a:off x="21637678" y="36406293"/>
            <a:ext cx="1626858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SAM4</a:t>
            </a: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7A1D195B-F1E7-4A7A-8DA8-B05FD42C4DF1}"/>
              </a:ext>
            </a:extLst>
          </p:cNvPr>
          <p:cNvSpPr txBox="1"/>
          <p:nvPr/>
        </p:nvSpPr>
        <p:spPr>
          <a:xfrm>
            <a:off x="21526479" y="26813034"/>
            <a:ext cx="1942139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SAM1</a:t>
            </a:r>
          </a:p>
        </p:txBody>
      </p:sp>
      <p:sp>
        <p:nvSpPr>
          <p:cNvPr id="702" name="TextBox 701">
            <a:extLst>
              <a:ext uri="{FF2B5EF4-FFF2-40B4-BE49-F238E27FC236}">
                <a16:creationId xmlns:a16="http://schemas.microsoft.com/office/drawing/2014/main" id="{864170BC-7E53-4E37-9664-FE987D88C76A}"/>
              </a:ext>
            </a:extLst>
          </p:cNvPr>
          <p:cNvSpPr txBox="1"/>
          <p:nvPr/>
        </p:nvSpPr>
        <p:spPr>
          <a:xfrm>
            <a:off x="25733829" y="-36225"/>
            <a:ext cx="102659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Additional file 1 Figure 1</a:t>
            </a:r>
          </a:p>
          <a:p>
            <a:r>
              <a:rPr lang="en-US" sz="6000" dirty="0"/>
              <a:t>SAM-Polyketide synthase (PKS)</a:t>
            </a:r>
          </a:p>
        </p:txBody>
      </p:sp>
      <p:grpSp>
        <p:nvGrpSpPr>
          <p:cNvPr id="2721" name="Group 1387">
            <a:extLst>
              <a:ext uri="{FF2B5EF4-FFF2-40B4-BE49-F238E27FC236}">
                <a16:creationId xmlns:a16="http://schemas.microsoft.com/office/drawing/2014/main" id="{9E9D999D-E9E6-4944-994A-963BB75B6B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550275" y="854629"/>
            <a:ext cx="11639550" cy="48864838"/>
            <a:chOff x="5386" y="626"/>
            <a:chExt cx="7332" cy="30781"/>
          </a:xfrm>
        </p:grpSpPr>
        <p:sp>
          <p:nvSpPr>
            <p:cNvPr id="2722" name="AutoShape 1386">
              <a:extLst>
                <a:ext uri="{FF2B5EF4-FFF2-40B4-BE49-F238E27FC236}">
                  <a16:creationId xmlns:a16="http://schemas.microsoft.com/office/drawing/2014/main" id="{E6C1BAD2-56A9-44A6-9DF1-2001ECBF565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386" y="626"/>
              <a:ext cx="7332" cy="30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723" name="Group 1588">
              <a:extLst>
                <a:ext uri="{FF2B5EF4-FFF2-40B4-BE49-F238E27FC236}">
                  <a16:creationId xmlns:a16="http://schemas.microsoft.com/office/drawing/2014/main" id="{7F04E366-4947-4174-A7B3-03F4BAC70B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00" y="721"/>
              <a:ext cx="5484" cy="11919"/>
              <a:chOff x="6500" y="721"/>
              <a:chExt cx="5484" cy="11919"/>
            </a:xfrm>
          </p:grpSpPr>
          <p:sp>
            <p:nvSpPr>
              <p:cNvPr id="3216" name="Rectangle 1388">
                <a:extLst>
                  <a:ext uri="{FF2B5EF4-FFF2-40B4-BE49-F238E27FC236}">
                    <a16:creationId xmlns:a16="http://schemas.microsoft.com/office/drawing/2014/main" id="{61348C08-6D16-42F1-997D-67E0BA75F4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5" y="721"/>
                <a:ext cx="198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acuminatum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CS5907 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7" name="Freeform 1389">
                <a:extLst>
                  <a:ext uri="{FF2B5EF4-FFF2-40B4-BE49-F238E27FC236}">
                    <a16:creationId xmlns:a16="http://schemas.microsoft.com/office/drawing/2014/main" id="{14F84057-5C2C-4C1C-BCC5-27D2E6608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0" y="810"/>
                <a:ext cx="22" cy="84"/>
              </a:xfrm>
              <a:custGeom>
                <a:avLst/>
                <a:gdLst>
                  <a:gd name="T0" fmla="*/ 0 w 22"/>
                  <a:gd name="T1" fmla="*/ 84 h 84"/>
                  <a:gd name="T2" fmla="*/ 0 w 22"/>
                  <a:gd name="T3" fmla="*/ 0 h 84"/>
                  <a:gd name="T4" fmla="*/ 22 w 2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84">
                    <a:moveTo>
                      <a:pt x="0" y="84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8" name="Rectangle 1390">
                <a:extLst>
                  <a:ext uri="{FF2B5EF4-FFF2-40B4-BE49-F238E27FC236}">
                    <a16:creationId xmlns:a16="http://schemas.microsoft.com/office/drawing/2014/main" id="{834DBA72-A95C-48A8-B18B-38C018E7E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9" y="896"/>
                <a:ext cx="169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tricinctum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25481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9" name="Freeform 1391">
                <a:extLst>
                  <a:ext uri="{FF2B5EF4-FFF2-40B4-BE49-F238E27FC236}">
                    <a16:creationId xmlns:a16="http://schemas.microsoft.com/office/drawing/2014/main" id="{81A66776-254D-413A-B386-8B3E60155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0" y="902"/>
                <a:ext cx="25" cy="84"/>
              </a:xfrm>
              <a:custGeom>
                <a:avLst/>
                <a:gdLst>
                  <a:gd name="T0" fmla="*/ 0 w 25"/>
                  <a:gd name="T1" fmla="*/ 0 h 84"/>
                  <a:gd name="T2" fmla="*/ 0 w 25"/>
                  <a:gd name="T3" fmla="*/ 84 h 84"/>
                  <a:gd name="T4" fmla="*/ 25 w 2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84">
                    <a:moveTo>
                      <a:pt x="0" y="0"/>
                    </a:moveTo>
                    <a:lnTo>
                      <a:pt x="0" y="84"/>
                    </a:lnTo>
                    <a:lnTo>
                      <a:pt x="2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0" name="Freeform 1392">
                <a:extLst>
                  <a:ext uri="{FF2B5EF4-FFF2-40B4-BE49-F238E27FC236}">
                    <a16:creationId xmlns:a16="http://schemas.microsoft.com/office/drawing/2014/main" id="{CFB7512D-031E-49CF-9842-C09D1F686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0" y="898"/>
                <a:ext cx="20" cy="128"/>
              </a:xfrm>
              <a:custGeom>
                <a:avLst/>
                <a:gdLst>
                  <a:gd name="T0" fmla="*/ 0 w 20"/>
                  <a:gd name="T1" fmla="*/ 128 h 128"/>
                  <a:gd name="T2" fmla="*/ 0 w 20"/>
                  <a:gd name="T3" fmla="*/ 0 h 128"/>
                  <a:gd name="T4" fmla="*/ 20 w 20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28">
                    <a:moveTo>
                      <a:pt x="0" y="128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1" name="Rectangle 1393">
                <a:extLst>
                  <a:ext uri="{FF2B5EF4-FFF2-40B4-BE49-F238E27FC236}">
                    <a16:creationId xmlns:a16="http://schemas.microsoft.com/office/drawing/2014/main" id="{65C60D6B-F4AC-426B-87E0-77924D743E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71" y="1071"/>
                <a:ext cx="19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avenaceum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Fa05001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2" name="Freeform 1394">
                <a:extLst>
                  <a:ext uri="{FF2B5EF4-FFF2-40B4-BE49-F238E27FC236}">
                    <a16:creationId xmlns:a16="http://schemas.microsoft.com/office/drawing/2014/main" id="{63038E3F-9738-4A70-ABF8-DAD9EB932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0" y="1033"/>
                <a:ext cx="67" cy="128"/>
              </a:xfrm>
              <a:custGeom>
                <a:avLst/>
                <a:gdLst>
                  <a:gd name="T0" fmla="*/ 0 w 67"/>
                  <a:gd name="T1" fmla="*/ 0 h 128"/>
                  <a:gd name="T2" fmla="*/ 0 w 67"/>
                  <a:gd name="T3" fmla="*/ 128 h 128"/>
                  <a:gd name="T4" fmla="*/ 67 w 67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28">
                    <a:moveTo>
                      <a:pt x="0" y="0"/>
                    </a:moveTo>
                    <a:lnTo>
                      <a:pt x="0" y="128"/>
                    </a:lnTo>
                    <a:lnTo>
                      <a:pt x="67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3" name="Freeform 1395">
                <a:extLst>
                  <a:ext uri="{FF2B5EF4-FFF2-40B4-BE49-F238E27FC236}">
                    <a16:creationId xmlns:a16="http://schemas.microsoft.com/office/drawing/2014/main" id="{8BA19D07-92D9-4201-A3A2-BFF84DFCDB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2" y="1030"/>
                <a:ext cx="88" cy="193"/>
              </a:xfrm>
              <a:custGeom>
                <a:avLst/>
                <a:gdLst>
                  <a:gd name="T0" fmla="*/ 0 w 88"/>
                  <a:gd name="T1" fmla="*/ 193 h 193"/>
                  <a:gd name="T2" fmla="*/ 0 w 88"/>
                  <a:gd name="T3" fmla="*/ 0 h 193"/>
                  <a:gd name="T4" fmla="*/ 88 w 88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193">
                    <a:moveTo>
                      <a:pt x="0" y="193"/>
                    </a:moveTo>
                    <a:lnTo>
                      <a:pt x="0" y="0"/>
                    </a:lnTo>
                    <a:lnTo>
                      <a:pt x="8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4" name="Rectangle 1396">
                <a:extLst>
                  <a:ext uri="{FF2B5EF4-FFF2-40B4-BE49-F238E27FC236}">
                    <a16:creationId xmlns:a16="http://schemas.microsoft.com/office/drawing/2014/main" id="{5C16A3AE-489B-4074-978E-D1031DAE40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2" y="1247"/>
                <a:ext cx="126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graminum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5" name="Freeform 1397">
                <a:extLst>
                  <a:ext uri="{FF2B5EF4-FFF2-40B4-BE49-F238E27FC236}">
                    <a16:creationId xmlns:a16="http://schemas.microsoft.com/office/drawing/2014/main" id="{A13FE12A-4AF3-41A8-9D7C-B1FA51EF7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" y="1336"/>
                <a:ext cx="88" cy="84"/>
              </a:xfrm>
              <a:custGeom>
                <a:avLst/>
                <a:gdLst>
                  <a:gd name="T0" fmla="*/ 0 w 88"/>
                  <a:gd name="T1" fmla="*/ 84 h 84"/>
                  <a:gd name="T2" fmla="*/ 0 w 88"/>
                  <a:gd name="T3" fmla="*/ 0 h 84"/>
                  <a:gd name="T4" fmla="*/ 88 w 8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84">
                    <a:moveTo>
                      <a:pt x="0" y="84"/>
                    </a:moveTo>
                    <a:lnTo>
                      <a:pt x="0" y="0"/>
                    </a:lnTo>
                    <a:lnTo>
                      <a:pt x="8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6" name="Rectangle 1398">
                <a:extLst>
                  <a:ext uri="{FF2B5EF4-FFF2-40B4-BE49-F238E27FC236}">
                    <a16:creationId xmlns:a16="http://schemas.microsoft.com/office/drawing/2014/main" id="{3E238C52-ACB1-46E1-B6A5-772BD8FFC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34" y="1422"/>
                <a:ext cx="15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heterosporum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7" name="Freeform 1399">
                <a:extLst>
                  <a:ext uri="{FF2B5EF4-FFF2-40B4-BE49-F238E27FC236}">
                    <a16:creationId xmlns:a16="http://schemas.microsoft.com/office/drawing/2014/main" id="{363A233C-B98A-49FF-BACC-AD91A16B5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" y="1428"/>
                <a:ext cx="81" cy="84"/>
              </a:xfrm>
              <a:custGeom>
                <a:avLst/>
                <a:gdLst>
                  <a:gd name="T0" fmla="*/ 0 w 81"/>
                  <a:gd name="T1" fmla="*/ 0 h 84"/>
                  <a:gd name="T2" fmla="*/ 0 w 81"/>
                  <a:gd name="T3" fmla="*/ 84 h 84"/>
                  <a:gd name="T4" fmla="*/ 81 w 8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84">
                    <a:moveTo>
                      <a:pt x="0" y="0"/>
                    </a:moveTo>
                    <a:lnTo>
                      <a:pt x="0" y="84"/>
                    </a:lnTo>
                    <a:lnTo>
                      <a:pt x="8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8" name="Freeform 1400">
                <a:extLst>
                  <a:ext uri="{FF2B5EF4-FFF2-40B4-BE49-F238E27FC236}">
                    <a16:creationId xmlns:a16="http://schemas.microsoft.com/office/drawing/2014/main" id="{E09593DA-4539-400E-8866-03658A55E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2" y="1230"/>
                <a:ext cx="38" cy="194"/>
              </a:xfrm>
              <a:custGeom>
                <a:avLst/>
                <a:gdLst>
                  <a:gd name="T0" fmla="*/ 0 w 38"/>
                  <a:gd name="T1" fmla="*/ 0 h 194"/>
                  <a:gd name="T2" fmla="*/ 0 w 38"/>
                  <a:gd name="T3" fmla="*/ 194 h 194"/>
                  <a:gd name="T4" fmla="*/ 38 w 38"/>
                  <a:gd name="T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94">
                    <a:moveTo>
                      <a:pt x="0" y="0"/>
                    </a:moveTo>
                    <a:lnTo>
                      <a:pt x="0" y="194"/>
                    </a:lnTo>
                    <a:lnTo>
                      <a:pt x="38" y="19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9" name="Freeform 1401">
                <a:extLst>
                  <a:ext uri="{FF2B5EF4-FFF2-40B4-BE49-F238E27FC236}">
                    <a16:creationId xmlns:a16="http://schemas.microsoft.com/office/drawing/2014/main" id="{11646621-DBDE-4165-9C4A-45575E736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" y="1227"/>
                <a:ext cx="53" cy="226"/>
              </a:xfrm>
              <a:custGeom>
                <a:avLst/>
                <a:gdLst>
                  <a:gd name="T0" fmla="*/ 0 w 53"/>
                  <a:gd name="T1" fmla="*/ 226 h 226"/>
                  <a:gd name="T2" fmla="*/ 0 w 53"/>
                  <a:gd name="T3" fmla="*/ 0 h 226"/>
                  <a:gd name="T4" fmla="*/ 53 w 53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26">
                    <a:moveTo>
                      <a:pt x="0" y="226"/>
                    </a:moveTo>
                    <a:lnTo>
                      <a:pt x="0" y="0"/>
                    </a:lnTo>
                    <a:lnTo>
                      <a:pt x="5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0" name="Rectangle 1402">
                <a:extLst>
                  <a:ext uri="{FF2B5EF4-FFF2-40B4-BE49-F238E27FC236}">
                    <a16:creationId xmlns:a16="http://schemas.microsoft.com/office/drawing/2014/main" id="{ADF7120B-1C65-4879-83AE-E33835FE42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0" y="1597"/>
                <a:ext cx="10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nurragi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1" name="Freeform 1403">
                <a:extLst>
                  <a:ext uri="{FF2B5EF4-FFF2-40B4-BE49-F238E27FC236}">
                    <a16:creationId xmlns:a16="http://schemas.microsoft.com/office/drawing/2014/main" id="{5152F22C-F3AC-4E27-8B4E-BCAA0A505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" y="1461"/>
                <a:ext cx="128" cy="226"/>
              </a:xfrm>
              <a:custGeom>
                <a:avLst/>
                <a:gdLst>
                  <a:gd name="T0" fmla="*/ 0 w 128"/>
                  <a:gd name="T1" fmla="*/ 0 h 226"/>
                  <a:gd name="T2" fmla="*/ 0 w 128"/>
                  <a:gd name="T3" fmla="*/ 226 h 226"/>
                  <a:gd name="T4" fmla="*/ 128 w 128"/>
                  <a:gd name="T5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226">
                    <a:moveTo>
                      <a:pt x="0" y="0"/>
                    </a:moveTo>
                    <a:lnTo>
                      <a:pt x="0" y="226"/>
                    </a:lnTo>
                    <a:lnTo>
                      <a:pt x="128" y="22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Freeform 1404">
                <a:extLst>
                  <a:ext uri="{FF2B5EF4-FFF2-40B4-BE49-F238E27FC236}">
                    <a16:creationId xmlns:a16="http://schemas.microsoft.com/office/drawing/2014/main" id="{206909A4-38B9-4BAD-9F54-EF7E4C1CB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6" y="1457"/>
                <a:ext cx="113" cy="1558"/>
              </a:xfrm>
              <a:custGeom>
                <a:avLst/>
                <a:gdLst>
                  <a:gd name="T0" fmla="*/ 0 w 113"/>
                  <a:gd name="T1" fmla="*/ 1558 h 1558"/>
                  <a:gd name="T2" fmla="*/ 0 w 113"/>
                  <a:gd name="T3" fmla="*/ 0 h 1558"/>
                  <a:gd name="T4" fmla="*/ 113 w 113"/>
                  <a:gd name="T5" fmla="*/ 0 h 1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558">
                    <a:moveTo>
                      <a:pt x="0" y="1558"/>
                    </a:moveTo>
                    <a:lnTo>
                      <a:pt x="0" y="0"/>
                    </a:lnTo>
                    <a:lnTo>
                      <a:pt x="1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Rectangle 1405">
                <a:extLst>
                  <a:ext uri="{FF2B5EF4-FFF2-40B4-BE49-F238E27FC236}">
                    <a16:creationId xmlns:a16="http://schemas.microsoft.com/office/drawing/2014/main" id="{5A74C1FA-C2B3-4015-B56D-4145BFDEF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4" y="1773"/>
                <a:ext cx="178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53147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4" name="Freeform 1406">
                <a:extLst>
                  <a:ext uri="{FF2B5EF4-FFF2-40B4-BE49-F238E27FC236}">
                    <a16:creationId xmlns:a16="http://schemas.microsoft.com/office/drawing/2014/main" id="{DCBD352E-3475-410C-BEB6-243E3B703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0" y="1862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5" name="Rectangle 1407">
                <a:extLst>
                  <a:ext uri="{FF2B5EF4-FFF2-40B4-BE49-F238E27FC236}">
                    <a16:creationId xmlns:a16="http://schemas.microsoft.com/office/drawing/2014/main" id="{F49AAD7C-7B86-4F91-91FF-7491D0597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4" y="1948"/>
                <a:ext cx="182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47473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6" name="Freeform 1408">
                <a:extLst>
                  <a:ext uri="{FF2B5EF4-FFF2-40B4-BE49-F238E27FC236}">
                    <a16:creationId xmlns:a16="http://schemas.microsoft.com/office/drawing/2014/main" id="{06A6E996-305D-4EDD-BB35-15E2BB095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0" y="1954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7" name="Freeform 1409">
                <a:extLst>
                  <a:ext uri="{FF2B5EF4-FFF2-40B4-BE49-F238E27FC236}">
                    <a16:creationId xmlns:a16="http://schemas.microsoft.com/office/drawing/2014/main" id="{0449E0DC-B8DD-4C7E-8067-C7CBDDA17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1950"/>
                <a:ext cx="14" cy="128"/>
              </a:xfrm>
              <a:custGeom>
                <a:avLst/>
                <a:gdLst>
                  <a:gd name="T0" fmla="*/ 0 w 14"/>
                  <a:gd name="T1" fmla="*/ 128 h 128"/>
                  <a:gd name="T2" fmla="*/ 0 w 14"/>
                  <a:gd name="T3" fmla="*/ 0 h 128"/>
                  <a:gd name="T4" fmla="*/ 14 w 14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Rectangle 1410">
                <a:extLst>
                  <a:ext uri="{FF2B5EF4-FFF2-40B4-BE49-F238E27FC236}">
                    <a16:creationId xmlns:a16="http://schemas.microsoft.com/office/drawing/2014/main" id="{70D3FFE9-63C9-40A5-9597-A34467B01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2" y="2123"/>
                <a:ext cx="166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sterilihyphosum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9" name="Freeform 1411">
                <a:extLst>
                  <a:ext uri="{FF2B5EF4-FFF2-40B4-BE49-F238E27FC236}">
                    <a16:creationId xmlns:a16="http://schemas.microsoft.com/office/drawing/2014/main" id="{DA80B0A8-60A4-4546-B6E6-6576DFA6A4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2085"/>
                <a:ext cx="12" cy="128"/>
              </a:xfrm>
              <a:custGeom>
                <a:avLst/>
                <a:gdLst>
                  <a:gd name="T0" fmla="*/ 0 w 12"/>
                  <a:gd name="T1" fmla="*/ 0 h 128"/>
                  <a:gd name="T2" fmla="*/ 0 w 12"/>
                  <a:gd name="T3" fmla="*/ 128 h 128"/>
                  <a:gd name="T4" fmla="*/ 12 w 12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2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0" name="Freeform 1412">
                <a:extLst>
                  <a:ext uri="{FF2B5EF4-FFF2-40B4-BE49-F238E27FC236}">
                    <a16:creationId xmlns:a16="http://schemas.microsoft.com/office/drawing/2014/main" id="{E673B6B3-A05E-4226-A966-C339E13DD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8" y="2081"/>
                <a:ext cx="8" cy="150"/>
              </a:xfrm>
              <a:custGeom>
                <a:avLst/>
                <a:gdLst>
                  <a:gd name="T0" fmla="*/ 0 w 8"/>
                  <a:gd name="T1" fmla="*/ 150 h 150"/>
                  <a:gd name="T2" fmla="*/ 0 w 8"/>
                  <a:gd name="T3" fmla="*/ 0 h 150"/>
                  <a:gd name="T4" fmla="*/ 8 w 8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50">
                    <a:moveTo>
                      <a:pt x="0" y="150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1" name="Rectangle 1413">
                <a:extLst>
                  <a:ext uri="{FF2B5EF4-FFF2-40B4-BE49-F238E27FC236}">
                    <a16:creationId xmlns:a16="http://schemas.microsoft.com/office/drawing/2014/main" id="{EB544612-D08F-4EB2-AA71-F41CDC2B97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95" y="2299"/>
                <a:ext cx="11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tupiense</a:t>
                </a:r>
                <a:r>
                  <a:rPr lang="en-US" altLang="en-US" sz="1700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2" name="Freeform 1414">
                <a:extLst>
                  <a:ext uri="{FF2B5EF4-FFF2-40B4-BE49-F238E27FC236}">
                    <a16:creationId xmlns:a16="http://schemas.microsoft.com/office/drawing/2014/main" id="{163F767C-FC6F-4FA4-AAF1-DC0B96B36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8" y="2238"/>
                <a:ext cx="53" cy="150"/>
              </a:xfrm>
              <a:custGeom>
                <a:avLst/>
                <a:gdLst>
                  <a:gd name="T0" fmla="*/ 0 w 53"/>
                  <a:gd name="T1" fmla="*/ 0 h 150"/>
                  <a:gd name="T2" fmla="*/ 0 w 53"/>
                  <a:gd name="T3" fmla="*/ 150 h 150"/>
                  <a:gd name="T4" fmla="*/ 53 w 53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0">
                    <a:moveTo>
                      <a:pt x="0" y="0"/>
                    </a:moveTo>
                    <a:lnTo>
                      <a:pt x="0" y="150"/>
                    </a:lnTo>
                    <a:lnTo>
                      <a:pt x="53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3" name="Freeform 1415">
                <a:extLst>
                  <a:ext uri="{FF2B5EF4-FFF2-40B4-BE49-F238E27FC236}">
                    <a16:creationId xmlns:a16="http://schemas.microsoft.com/office/drawing/2014/main" id="{2B0810B2-DE74-434A-91D2-62887F9D14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" y="2235"/>
                <a:ext cx="85" cy="418"/>
              </a:xfrm>
              <a:custGeom>
                <a:avLst/>
                <a:gdLst>
                  <a:gd name="T0" fmla="*/ 0 w 85"/>
                  <a:gd name="T1" fmla="*/ 418 h 418"/>
                  <a:gd name="T2" fmla="*/ 0 w 85"/>
                  <a:gd name="T3" fmla="*/ 0 h 418"/>
                  <a:gd name="T4" fmla="*/ 85 w 85"/>
                  <a:gd name="T5" fmla="*/ 0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418">
                    <a:moveTo>
                      <a:pt x="0" y="418"/>
                    </a:moveTo>
                    <a:lnTo>
                      <a:pt x="0" y="0"/>
                    </a:lnTo>
                    <a:lnTo>
                      <a:pt x="8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4" name="Rectangle 1416">
                <a:extLst>
                  <a:ext uri="{FF2B5EF4-FFF2-40B4-BE49-F238E27FC236}">
                    <a16:creationId xmlns:a16="http://schemas.microsoft.com/office/drawing/2014/main" id="{B9343F27-24C4-4FBC-9C14-CA337B7B9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" y="2474"/>
                <a:ext cx="145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lang="en-US" altLang="en-US" sz="1700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5" name="Freeform 1417">
                <a:extLst>
                  <a:ext uri="{FF2B5EF4-FFF2-40B4-BE49-F238E27FC236}">
                    <a16:creationId xmlns:a16="http://schemas.microsoft.com/office/drawing/2014/main" id="{1DA6EA3A-F5B9-46AE-AA39-942554967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5" y="2564"/>
                <a:ext cx="50" cy="127"/>
              </a:xfrm>
              <a:custGeom>
                <a:avLst/>
                <a:gdLst>
                  <a:gd name="T0" fmla="*/ 0 w 50"/>
                  <a:gd name="T1" fmla="*/ 127 h 127"/>
                  <a:gd name="T2" fmla="*/ 0 w 50"/>
                  <a:gd name="T3" fmla="*/ 0 h 127"/>
                  <a:gd name="T4" fmla="*/ 50 w 50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127">
                    <a:moveTo>
                      <a:pt x="0" y="127"/>
                    </a:moveTo>
                    <a:lnTo>
                      <a:pt x="0" y="0"/>
                    </a:lnTo>
                    <a:lnTo>
                      <a:pt x="5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6" name="Rectangle 1418">
                <a:extLst>
                  <a:ext uri="{FF2B5EF4-FFF2-40B4-BE49-F238E27FC236}">
                    <a16:creationId xmlns:a16="http://schemas.microsoft.com/office/drawing/2014/main" id="{8809E377-9BBC-4B31-9FA9-D296F5E834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" y="2649"/>
                <a:ext cx="178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pseudocircinatum</a:t>
                </a:r>
                <a:r>
                  <a:rPr lang="en-US" altLang="en-US" sz="1700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7" name="Freeform 1419">
                <a:extLst>
                  <a:ext uri="{FF2B5EF4-FFF2-40B4-BE49-F238E27FC236}">
                    <a16:creationId xmlns:a16="http://schemas.microsoft.com/office/drawing/2014/main" id="{68777ECE-2BD1-4652-A8B0-EDEDF8258C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9" y="2739"/>
                <a:ext cx="46" cy="84"/>
              </a:xfrm>
              <a:custGeom>
                <a:avLst/>
                <a:gdLst>
                  <a:gd name="T0" fmla="*/ 0 w 46"/>
                  <a:gd name="T1" fmla="*/ 84 h 84"/>
                  <a:gd name="T2" fmla="*/ 0 w 46"/>
                  <a:gd name="T3" fmla="*/ 0 h 84"/>
                  <a:gd name="T4" fmla="*/ 46 w 4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84">
                    <a:moveTo>
                      <a:pt x="0" y="84"/>
                    </a:moveTo>
                    <a:lnTo>
                      <a:pt x="0" y="0"/>
                    </a:lnTo>
                    <a:lnTo>
                      <a:pt x="4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8" name="Rectangle 1420">
                <a:extLst>
                  <a:ext uri="{FF2B5EF4-FFF2-40B4-BE49-F238E27FC236}">
                    <a16:creationId xmlns:a16="http://schemas.microsoft.com/office/drawing/2014/main" id="{5202E034-C0A9-423E-92F2-D5A0B1B1D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6" y="2825"/>
                <a:ext cx="9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9" name="Freeform 1421">
                <a:extLst>
                  <a:ext uri="{FF2B5EF4-FFF2-40B4-BE49-F238E27FC236}">
                    <a16:creationId xmlns:a16="http://schemas.microsoft.com/office/drawing/2014/main" id="{D7983B42-1070-481C-AACF-A985CCEC6D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9" y="2830"/>
                <a:ext cx="53" cy="84"/>
              </a:xfrm>
              <a:custGeom>
                <a:avLst/>
                <a:gdLst>
                  <a:gd name="T0" fmla="*/ 0 w 53"/>
                  <a:gd name="T1" fmla="*/ 0 h 84"/>
                  <a:gd name="T2" fmla="*/ 0 w 53"/>
                  <a:gd name="T3" fmla="*/ 84 h 84"/>
                  <a:gd name="T4" fmla="*/ 53 w 5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84">
                    <a:moveTo>
                      <a:pt x="0" y="0"/>
                    </a:moveTo>
                    <a:lnTo>
                      <a:pt x="0" y="84"/>
                    </a:lnTo>
                    <a:lnTo>
                      <a:pt x="5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0" name="Freeform 1422">
                <a:extLst>
                  <a:ext uri="{FF2B5EF4-FFF2-40B4-BE49-F238E27FC236}">
                    <a16:creationId xmlns:a16="http://schemas.microsoft.com/office/drawing/2014/main" id="{A10CB427-2705-491B-8241-B9BFE1666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5" y="2699"/>
                <a:ext cx="4" cy="127"/>
              </a:xfrm>
              <a:custGeom>
                <a:avLst/>
                <a:gdLst>
                  <a:gd name="T0" fmla="*/ 0 w 4"/>
                  <a:gd name="T1" fmla="*/ 0 h 127"/>
                  <a:gd name="T2" fmla="*/ 0 w 4"/>
                  <a:gd name="T3" fmla="*/ 127 h 127"/>
                  <a:gd name="T4" fmla="*/ 4 w 4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7">
                    <a:moveTo>
                      <a:pt x="0" y="0"/>
                    </a:moveTo>
                    <a:lnTo>
                      <a:pt x="0" y="127"/>
                    </a:lnTo>
                    <a:lnTo>
                      <a:pt x="4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1" name="Freeform 1423">
                <a:extLst>
                  <a:ext uri="{FF2B5EF4-FFF2-40B4-BE49-F238E27FC236}">
                    <a16:creationId xmlns:a16="http://schemas.microsoft.com/office/drawing/2014/main" id="{41C67899-3AD7-4C73-96DF-AC3FC329E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0" y="2695"/>
                <a:ext cx="5" cy="194"/>
              </a:xfrm>
              <a:custGeom>
                <a:avLst/>
                <a:gdLst>
                  <a:gd name="T0" fmla="*/ 0 w 5"/>
                  <a:gd name="T1" fmla="*/ 194 h 194"/>
                  <a:gd name="T2" fmla="*/ 0 w 5"/>
                  <a:gd name="T3" fmla="*/ 0 h 194"/>
                  <a:gd name="T4" fmla="*/ 5 w 5"/>
                  <a:gd name="T5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94">
                    <a:moveTo>
                      <a:pt x="0" y="19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2" name="Rectangle 1424">
                <a:extLst>
                  <a:ext uri="{FF2B5EF4-FFF2-40B4-BE49-F238E27FC236}">
                    <a16:creationId xmlns:a16="http://schemas.microsoft.com/office/drawing/2014/main" id="{4EF8F662-4EC3-4FC5-87B8-188974E65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9" y="3000"/>
                <a:ext cx="195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mangifera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MRC 7560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3" name="Freeform 1425">
                <a:extLst>
                  <a:ext uri="{FF2B5EF4-FFF2-40B4-BE49-F238E27FC236}">
                    <a16:creationId xmlns:a16="http://schemas.microsoft.com/office/drawing/2014/main" id="{1AD39250-2672-4696-8CD1-560BC994F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0" y="2896"/>
                <a:ext cx="66" cy="193"/>
              </a:xfrm>
              <a:custGeom>
                <a:avLst/>
                <a:gdLst>
                  <a:gd name="T0" fmla="*/ 0 w 66"/>
                  <a:gd name="T1" fmla="*/ 0 h 193"/>
                  <a:gd name="T2" fmla="*/ 0 w 66"/>
                  <a:gd name="T3" fmla="*/ 193 h 193"/>
                  <a:gd name="T4" fmla="*/ 66 w 66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93">
                    <a:moveTo>
                      <a:pt x="0" y="0"/>
                    </a:moveTo>
                    <a:lnTo>
                      <a:pt x="0" y="193"/>
                    </a:lnTo>
                    <a:lnTo>
                      <a:pt x="66" y="1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4" name="Freeform 1426">
                <a:extLst>
                  <a:ext uri="{FF2B5EF4-FFF2-40B4-BE49-F238E27FC236}">
                    <a16:creationId xmlns:a16="http://schemas.microsoft.com/office/drawing/2014/main" id="{12BA662E-CCD5-4397-8FAE-A65F723D7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2" y="2892"/>
                <a:ext cx="18" cy="183"/>
              </a:xfrm>
              <a:custGeom>
                <a:avLst/>
                <a:gdLst>
                  <a:gd name="T0" fmla="*/ 0 w 18"/>
                  <a:gd name="T1" fmla="*/ 183 h 183"/>
                  <a:gd name="T2" fmla="*/ 0 w 18"/>
                  <a:gd name="T3" fmla="*/ 0 h 183"/>
                  <a:gd name="T4" fmla="*/ 18 w 18"/>
                  <a:gd name="T5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83">
                    <a:moveTo>
                      <a:pt x="0" y="183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5" name="Rectangle 1427">
                <a:extLst>
                  <a:ext uri="{FF2B5EF4-FFF2-40B4-BE49-F238E27FC236}">
                    <a16:creationId xmlns:a16="http://schemas.microsoft.com/office/drawing/2014/main" id="{465F4819-CCDC-40BD-ADA6-7F9DCD563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8" y="3175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52700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6" name="Freeform 1428">
                <a:extLst>
                  <a:ext uri="{FF2B5EF4-FFF2-40B4-BE49-F238E27FC236}">
                    <a16:creationId xmlns:a16="http://schemas.microsoft.com/office/drawing/2014/main" id="{CA93671F-8FFD-4D5C-B03C-048033E7B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2" y="3082"/>
                <a:ext cx="102" cy="183"/>
              </a:xfrm>
              <a:custGeom>
                <a:avLst/>
                <a:gdLst>
                  <a:gd name="T0" fmla="*/ 0 w 102"/>
                  <a:gd name="T1" fmla="*/ 0 h 183"/>
                  <a:gd name="T2" fmla="*/ 0 w 102"/>
                  <a:gd name="T3" fmla="*/ 183 h 183"/>
                  <a:gd name="T4" fmla="*/ 102 w 102"/>
                  <a:gd name="T5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183">
                    <a:moveTo>
                      <a:pt x="0" y="0"/>
                    </a:moveTo>
                    <a:lnTo>
                      <a:pt x="0" y="183"/>
                    </a:lnTo>
                    <a:lnTo>
                      <a:pt x="102" y="18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7" name="Freeform 1429">
                <a:extLst>
                  <a:ext uri="{FF2B5EF4-FFF2-40B4-BE49-F238E27FC236}">
                    <a16:creationId xmlns:a16="http://schemas.microsoft.com/office/drawing/2014/main" id="{F8DDD3B1-6119-47B7-857B-17FB132CE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3" y="2660"/>
                <a:ext cx="9" cy="418"/>
              </a:xfrm>
              <a:custGeom>
                <a:avLst/>
                <a:gdLst>
                  <a:gd name="T0" fmla="*/ 0 w 9"/>
                  <a:gd name="T1" fmla="*/ 0 h 418"/>
                  <a:gd name="T2" fmla="*/ 0 w 9"/>
                  <a:gd name="T3" fmla="*/ 418 h 418"/>
                  <a:gd name="T4" fmla="*/ 9 w 9"/>
                  <a:gd name="T5" fmla="*/ 4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18">
                    <a:moveTo>
                      <a:pt x="0" y="0"/>
                    </a:moveTo>
                    <a:lnTo>
                      <a:pt x="0" y="418"/>
                    </a:lnTo>
                    <a:lnTo>
                      <a:pt x="9" y="41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8" name="Freeform 1430">
                <a:extLst>
                  <a:ext uri="{FF2B5EF4-FFF2-40B4-BE49-F238E27FC236}">
                    <a16:creationId xmlns:a16="http://schemas.microsoft.com/office/drawing/2014/main" id="{4884233D-C9F1-44D6-92D1-3DBC1C098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4" y="2657"/>
                <a:ext cx="39" cy="431"/>
              </a:xfrm>
              <a:custGeom>
                <a:avLst/>
                <a:gdLst>
                  <a:gd name="T0" fmla="*/ 0 w 39"/>
                  <a:gd name="T1" fmla="*/ 431 h 431"/>
                  <a:gd name="T2" fmla="*/ 0 w 39"/>
                  <a:gd name="T3" fmla="*/ 0 h 431"/>
                  <a:gd name="T4" fmla="*/ 39 w 39"/>
                  <a:gd name="T5" fmla="*/ 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31">
                    <a:moveTo>
                      <a:pt x="0" y="431"/>
                    </a:moveTo>
                    <a:lnTo>
                      <a:pt x="0" y="0"/>
                    </a:lnTo>
                    <a:lnTo>
                      <a:pt x="3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9" name="Rectangle 1431">
                <a:extLst>
                  <a:ext uri="{FF2B5EF4-FFF2-40B4-BE49-F238E27FC236}">
                    <a16:creationId xmlns:a16="http://schemas.microsoft.com/office/drawing/2014/main" id="{A84C9AA8-9137-40E7-88C0-E66F1B246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7" y="3350"/>
                <a:ext cx="18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66241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0" name="Freeform 1432">
                <a:extLst>
                  <a:ext uri="{FF2B5EF4-FFF2-40B4-BE49-F238E27FC236}">
                    <a16:creationId xmlns:a16="http://schemas.microsoft.com/office/drawing/2014/main" id="{BE3AF690-2FD0-4569-90EE-F02B9E02F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8" y="3440"/>
                <a:ext cx="5" cy="84"/>
              </a:xfrm>
              <a:custGeom>
                <a:avLst/>
                <a:gdLst>
                  <a:gd name="T0" fmla="*/ 0 w 5"/>
                  <a:gd name="T1" fmla="*/ 84 h 84"/>
                  <a:gd name="T2" fmla="*/ 0 w 5"/>
                  <a:gd name="T3" fmla="*/ 0 h 84"/>
                  <a:gd name="T4" fmla="*/ 5 w 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8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1" name="Rectangle 1433">
                <a:extLst>
                  <a:ext uri="{FF2B5EF4-FFF2-40B4-BE49-F238E27FC236}">
                    <a16:creationId xmlns:a16="http://schemas.microsoft.com/office/drawing/2014/main" id="{439DF4A2-6E29-4EE5-B0A2-C288B9FA4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9" y="3526"/>
                <a:ext cx="18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25184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2" name="Freeform 1434">
                <a:extLst>
                  <a:ext uri="{FF2B5EF4-FFF2-40B4-BE49-F238E27FC236}">
                    <a16:creationId xmlns:a16="http://schemas.microsoft.com/office/drawing/2014/main" id="{406AA922-5BB9-454C-8F86-6253B363F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8" y="3531"/>
                <a:ext cx="7" cy="84"/>
              </a:xfrm>
              <a:custGeom>
                <a:avLst/>
                <a:gdLst>
                  <a:gd name="T0" fmla="*/ 0 w 7"/>
                  <a:gd name="T1" fmla="*/ 0 h 84"/>
                  <a:gd name="T2" fmla="*/ 0 w 7"/>
                  <a:gd name="T3" fmla="*/ 84 h 84"/>
                  <a:gd name="T4" fmla="*/ 7 w 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4">
                    <a:moveTo>
                      <a:pt x="0" y="0"/>
                    </a:moveTo>
                    <a:lnTo>
                      <a:pt x="0" y="84"/>
                    </a:lnTo>
                    <a:lnTo>
                      <a:pt x="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3" name="Freeform 1435">
                <a:extLst>
                  <a:ext uri="{FF2B5EF4-FFF2-40B4-BE49-F238E27FC236}">
                    <a16:creationId xmlns:a16="http://schemas.microsoft.com/office/drawing/2014/main" id="{04BB6D0D-39B9-4D35-8765-7E25485AF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4" y="3095"/>
                <a:ext cx="24" cy="433"/>
              </a:xfrm>
              <a:custGeom>
                <a:avLst/>
                <a:gdLst>
                  <a:gd name="T0" fmla="*/ 0 w 24"/>
                  <a:gd name="T1" fmla="*/ 0 h 433"/>
                  <a:gd name="T2" fmla="*/ 0 w 24"/>
                  <a:gd name="T3" fmla="*/ 433 h 433"/>
                  <a:gd name="T4" fmla="*/ 24 w 24"/>
                  <a:gd name="T5" fmla="*/ 433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33">
                    <a:moveTo>
                      <a:pt x="0" y="0"/>
                    </a:moveTo>
                    <a:lnTo>
                      <a:pt x="0" y="433"/>
                    </a:lnTo>
                    <a:lnTo>
                      <a:pt x="24" y="43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4" name="Freeform 1436">
                <a:extLst>
                  <a:ext uri="{FF2B5EF4-FFF2-40B4-BE49-F238E27FC236}">
                    <a16:creationId xmlns:a16="http://schemas.microsoft.com/office/drawing/2014/main" id="{EFB62C8F-B884-46F9-AAB6-52610F816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1" y="3091"/>
                <a:ext cx="13" cy="345"/>
              </a:xfrm>
              <a:custGeom>
                <a:avLst/>
                <a:gdLst>
                  <a:gd name="T0" fmla="*/ 0 w 13"/>
                  <a:gd name="T1" fmla="*/ 345 h 345"/>
                  <a:gd name="T2" fmla="*/ 0 w 13"/>
                  <a:gd name="T3" fmla="*/ 0 h 345"/>
                  <a:gd name="T4" fmla="*/ 13 w 13"/>
                  <a:gd name="T5" fmla="*/ 0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45">
                    <a:moveTo>
                      <a:pt x="0" y="345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5" name="Rectangle 1437">
                <a:extLst>
                  <a:ext uri="{FF2B5EF4-FFF2-40B4-BE49-F238E27FC236}">
                    <a16:creationId xmlns:a16="http://schemas.microsoft.com/office/drawing/2014/main" id="{4040D13F-39A8-47B7-827F-DD3800F026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89" y="3701"/>
                <a:ext cx="119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gaditjirrii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6" name="Freeform 1438">
                <a:extLst>
                  <a:ext uri="{FF2B5EF4-FFF2-40B4-BE49-F238E27FC236}">
                    <a16:creationId xmlns:a16="http://schemas.microsoft.com/office/drawing/2014/main" id="{168DC6ED-A3FB-4A2A-AE23-206AD308A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1" y="3444"/>
                <a:ext cx="84" cy="347"/>
              </a:xfrm>
              <a:custGeom>
                <a:avLst/>
                <a:gdLst>
                  <a:gd name="T0" fmla="*/ 0 w 84"/>
                  <a:gd name="T1" fmla="*/ 0 h 347"/>
                  <a:gd name="T2" fmla="*/ 0 w 84"/>
                  <a:gd name="T3" fmla="*/ 347 h 347"/>
                  <a:gd name="T4" fmla="*/ 84 w 84"/>
                  <a:gd name="T5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347">
                    <a:moveTo>
                      <a:pt x="0" y="0"/>
                    </a:moveTo>
                    <a:lnTo>
                      <a:pt x="0" y="347"/>
                    </a:lnTo>
                    <a:lnTo>
                      <a:pt x="84" y="34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7" name="Freeform 1439">
                <a:extLst>
                  <a:ext uri="{FF2B5EF4-FFF2-40B4-BE49-F238E27FC236}">
                    <a16:creationId xmlns:a16="http://schemas.microsoft.com/office/drawing/2014/main" id="{E61C2558-B6B8-4A87-BFB3-94D12914C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3440"/>
                <a:ext cx="62" cy="259"/>
              </a:xfrm>
              <a:custGeom>
                <a:avLst/>
                <a:gdLst>
                  <a:gd name="T0" fmla="*/ 0 w 62"/>
                  <a:gd name="T1" fmla="*/ 259 h 259"/>
                  <a:gd name="T2" fmla="*/ 0 w 62"/>
                  <a:gd name="T3" fmla="*/ 0 h 259"/>
                  <a:gd name="T4" fmla="*/ 62 w 62"/>
                  <a:gd name="T5" fmla="*/ 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59">
                    <a:moveTo>
                      <a:pt x="0" y="259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8" name="Rectangle 1440">
                <a:extLst>
                  <a:ext uri="{FF2B5EF4-FFF2-40B4-BE49-F238E27FC236}">
                    <a16:creationId xmlns:a16="http://schemas.microsoft.com/office/drawing/2014/main" id="{9F0FD0B2-32D1-454B-8E05-1019A3F89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6" y="3876"/>
                <a:ext cx="16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austroafricanum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9" name="Freeform 1441">
                <a:extLst>
                  <a:ext uri="{FF2B5EF4-FFF2-40B4-BE49-F238E27FC236}">
                    <a16:creationId xmlns:a16="http://schemas.microsoft.com/office/drawing/2014/main" id="{F72348EF-C17D-4AD4-84A8-5900F687A1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3707"/>
                <a:ext cx="53" cy="259"/>
              </a:xfrm>
              <a:custGeom>
                <a:avLst/>
                <a:gdLst>
                  <a:gd name="T0" fmla="*/ 0 w 53"/>
                  <a:gd name="T1" fmla="*/ 0 h 259"/>
                  <a:gd name="T2" fmla="*/ 0 w 53"/>
                  <a:gd name="T3" fmla="*/ 259 h 259"/>
                  <a:gd name="T4" fmla="*/ 53 w 53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59">
                    <a:moveTo>
                      <a:pt x="0" y="0"/>
                    </a:moveTo>
                    <a:lnTo>
                      <a:pt x="0" y="259"/>
                    </a:lnTo>
                    <a:lnTo>
                      <a:pt x="53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0" name="Freeform 1442">
                <a:extLst>
                  <a:ext uri="{FF2B5EF4-FFF2-40B4-BE49-F238E27FC236}">
                    <a16:creationId xmlns:a16="http://schemas.microsoft.com/office/drawing/2014/main" id="{EA892F4E-EAC1-4573-9BEF-BCAC68E8B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5" y="3703"/>
                <a:ext cx="14" cy="215"/>
              </a:xfrm>
              <a:custGeom>
                <a:avLst/>
                <a:gdLst>
                  <a:gd name="T0" fmla="*/ 0 w 14"/>
                  <a:gd name="T1" fmla="*/ 215 h 215"/>
                  <a:gd name="T2" fmla="*/ 0 w 14"/>
                  <a:gd name="T3" fmla="*/ 0 h 215"/>
                  <a:gd name="T4" fmla="*/ 14 w 14"/>
                  <a:gd name="T5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15">
                    <a:moveTo>
                      <a:pt x="0" y="215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1" name="Rectangle 1443">
                <a:extLst>
                  <a:ext uri="{FF2B5EF4-FFF2-40B4-BE49-F238E27FC236}">
                    <a16:creationId xmlns:a16="http://schemas.microsoft.com/office/drawing/2014/main" id="{84327587-5A87-4A91-A8C5-E899DC23C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6" y="4052"/>
                <a:ext cx="16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concolor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13459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2" name="Freeform 1444">
                <a:extLst>
                  <a:ext uri="{FF2B5EF4-FFF2-40B4-BE49-F238E27FC236}">
                    <a16:creationId xmlns:a16="http://schemas.microsoft.com/office/drawing/2014/main" id="{30E48F4C-C974-454B-8253-E8B1C69F2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5" y="3926"/>
                <a:ext cx="47" cy="215"/>
              </a:xfrm>
              <a:custGeom>
                <a:avLst/>
                <a:gdLst>
                  <a:gd name="T0" fmla="*/ 0 w 47"/>
                  <a:gd name="T1" fmla="*/ 0 h 215"/>
                  <a:gd name="T2" fmla="*/ 0 w 47"/>
                  <a:gd name="T3" fmla="*/ 215 h 215"/>
                  <a:gd name="T4" fmla="*/ 47 w 47"/>
                  <a:gd name="T5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215">
                    <a:moveTo>
                      <a:pt x="0" y="0"/>
                    </a:moveTo>
                    <a:lnTo>
                      <a:pt x="0" y="215"/>
                    </a:lnTo>
                    <a:lnTo>
                      <a:pt x="47" y="21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3" name="Freeform 1445">
                <a:extLst>
                  <a:ext uri="{FF2B5EF4-FFF2-40B4-BE49-F238E27FC236}">
                    <a16:creationId xmlns:a16="http://schemas.microsoft.com/office/drawing/2014/main" id="{F227ABDC-6F95-40D6-B139-48BA6ABD7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3922"/>
                <a:ext cx="79" cy="303"/>
              </a:xfrm>
              <a:custGeom>
                <a:avLst/>
                <a:gdLst>
                  <a:gd name="T0" fmla="*/ 0 w 79"/>
                  <a:gd name="T1" fmla="*/ 303 h 303"/>
                  <a:gd name="T2" fmla="*/ 0 w 79"/>
                  <a:gd name="T3" fmla="*/ 0 h 303"/>
                  <a:gd name="T4" fmla="*/ 79 w 79"/>
                  <a:gd name="T5" fmla="*/ 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303">
                    <a:moveTo>
                      <a:pt x="0" y="303"/>
                    </a:moveTo>
                    <a:lnTo>
                      <a:pt x="0" y="0"/>
                    </a:lnTo>
                    <a:lnTo>
                      <a:pt x="7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4" name="Rectangle 1446">
                <a:extLst>
                  <a:ext uri="{FF2B5EF4-FFF2-40B4-BE49-F238E27FC236}">
                    <a16:creationId xmlns:a16="http://schemas.microsoft.com/office/drawing/2014/main" id="{B11C6B4B-569D-41E3-9131-921AE3288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7" y="4227"/>
                <a:ext cx="155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babinda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53497 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5" name="Freeform 1447">
                <a:extLst>
                  <a:ext uri="{FF2B5EF4-FFF2-40B4-BE49-F238E27FC236}">
                    <a16:creationId xmlns:a16="http://schemas.microsoft.com/office/drawing/2014/main" id="{F0E0D522-4E05-4FD0-9320-F337FED4A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" y="4317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6" name="Rectangle 1448">
                <a:extLst>
                  <a:ext uri="{FF2B5EF4-FFF2-40B4-BE49-F238E27FC236}">
                    <a16:creationId xmlns:a16="http://schemas.microsoft.com/office/drawing/2014/main" id="{B038B635-3301-476F-92AE-8870784CD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5" y="4402"/>
                <a:ext cx="151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babinda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25533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7" name="Freeform 1449">
                <a:extLst>
                  <a:ext uri="{FF2B5EF4-FFF2-40B4-BE49-F238E27FC236}">
                    <a16:creationId xmlns:a16="http://schemas.microsoft.com/office/drawing/2014/main" id="{8F2F8DA2-3A36-4010-94A1-8634C744B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" y="4408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8" name="Freeform 1450">
                <a:extLst>
                  <a:ext uri="{FF2B5EF4-FFF2-40B4-BE49-F238E27FC236}">
                    <a16:creationId xmlns:a16="http://schemas.microsoft.com/office/drawing/2014/main" id="{4A8893CA-3C66-422E-BE91-E2D15FD9D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4404"/>
                <a:ext cx="22" cy="128"/>
              </a:xfrm>
              <a:custGeom>
                <a:avLst/>
                <a:gdLst>
                  <a:gd name="T0" fmla="*/ 0 w 22"/>
                  <a:gd name="T1" fmla="*/ 128 h 128"/>
                  <a:gd name="T2" fmla="*/ 0 w 22"/>
                  <a:gd name="T3" fmla="*/ 0 h 128"/>
                  <a:gd name="T4" fmla="*/ 22 w 22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28">
                    <a:moveTo>
                      <a:pt x="0" y="128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9" name="Rectangle 1451">
                <a:extLst>
                  <a:ext uri="{FF2B5EF4-FFF2-40B4-BE49-F238E27FC236}">
                    <a16:creationId xmlns:a16="http://schemas.microsoft.com/office/drawing/2014/main" id="{E96E7CE9-A4C6-4520-B704-D520B26EAF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9" y="4578"/>
                <a:ext cx="155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babinda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25539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0" name="Freeform 1452">
                <a:extLst>
                  <a:ext uri="{FF2B5EF4-FFF2-40B4-BE49-F238E27FC236}">
                    <a16:creationId xmlns:a16="http://schemas.microsoft.com/office/drawing/2014/main" id="{83EBCD25-E558-42F7-A8DE-2CAC8B82B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4539"/>
                <a:ext cx="26" cy="128"/>
              </a:xfrm>
              <a:custGeom>
                <a:avLst/>
                <a:gdLst>
                  <a:gd name="T0" fmla="*/ 0 w 26"/>
                  <a:gd name="T1" fmla="*/ 0 h 128"/>
                  <a:gd name="T2" fmla="*/ 0 w 26"/>
                  <a:gd name="T3" fmla="*/ 128 h 128"/>
                  <a:gd name="T4" fmla="*/ 26 w 26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6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1" name="Freeform 1453">
                <a:extLst>
                  <a:ext uri="{FF2B5EF4-FFF2-40B4-BE49-F238E27FC236}">
                    <a16:creationId xmlns:a16="http://schemas.microsoft.com/office/drawing/2014/main" id="{B0E7D941-26CD-4D3A-A704-A5BD92EB7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4233"/>
                <a:ext cx="93" cy="303"/>
              </a:xfrm>
              <a:custGeom>
                <a:avLst/>
                <a:gdLst>
                  <a:gd name="T0" fmla="*/ 0 w 93"/>
                  <a:gd name="T1" fmla="*/ 0 h 303"/>
                  <a:gd name="T2" fmla="*/ 0 w 93"/>
                  <a:gd name="T3" fmla="*/ 303 h 303"/>
                  <a:gd name="T4" fmla="*/ 93 w 93"/>
                  <a:gd name="T5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03">
                    <a:moveTo>
                      <a:pt x="0" y="0"/>
                    </a:moveTo>
                    <a:lnTo>
                      <a:pt x="0" y="303"/>
                    </a:lnTo>
                    <a:lnTo>
                      <a:pt x="93" y="30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2" name="Freeform 1454">
                <a:extLst>
                  <a:ext uri="{FF2B5EF4-FFF2-40B4-BE49-F238E27FC236}">
                    <a16:creationId xmlns:a16="http://schemas.microsoft.com/office/drawing/2014/main" id="{1CDADEEC-9FF8-46DF-9BB9-EFBE6D9685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0" y="4229"/>
                <a:ext cx="36" cy="347"/>
              </a:xfrm>
              <a:custGeom>
                <a:avLst/>
                <a:gdLst>
                  <a:gd name="T0" fmla="*/ 0 w 36"/>
                  <a:gd name="T1" fmla="*/ 347 h 347"/>
                  <a:gd name="T2" fmla="*/ 0 w 36"/>
                  <a:gd name="T3" fmla="*/ 0 h 347"/>
                  <a:gd name="T4" fmla="*/ 36 w 36"/>
                  <a:gd name="T5" fmla="*/ 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347">
                    <a:moveTo>
                      <a:pt x="0" y="347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3" name="Rectangle 1455">
                <a:extLst>
                  <a:ext uri="{FF2B5EF4-FFF2-40B4-BE49-F238E27FC236}">
                    <a16:creationId xmlns:a16="http://schemas.microsoft.com/office/drawing/2014/main" id="{F37667C3-D2A8-47A7-B60C-7020FBFDD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3" y="4753"/>
                <a:ext cx="139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beomiforme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4" name="Freeform 1456">
                <a:extLst>
                  <a:ext uri="{FF2B5EF4-FFF2-40B4-BE49-F238E27FC236}">
                    <a16:creationId xmlns:a16="http://schemas.microsoft.com/office/drawing/2014/main" id="{BE6EEC70-6BE1-4703-ABB0-175998DCB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0" y="4843"/>
                <a:ext cx="90" cy="84"/>
              </a:xfrm>
              <a:custGeom>
                <a:avLst/>
                <a:gdLst>
                  <a:gd name="T0" fmla="*/ 0 w 90"/>
                  <a:gd name="T1" fmla="*/ 84 h 84"/>
                  <a:gd name="T2" fmla="*/ 0 w 90"/>
                  <a:gd name="T3" fmla="*/ 0 h 84"/>
                  <a:gd name="T4" fmla="*/ 90 w 9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84">
                    <a:moveTo>
                      <a:pt x="0" y="84"/>
                    </a:moveTo>
                    <a:lnTo>
                      <a:pt x="0" y="0"/>
                    </a:lnTo>
                    <a:lnTo>
                      <a:pt x="9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5" name="Rectangle 1457">
                <a:extLst>
                  <a:ext uri="{FF2B5EF4-FFF2-40B4-BE49-F238E27FC236}">
                    <a16:creationId xmlns:a16="http://schemas.microsoft.com/office/drawing/2014/main" id="{988161BD-C9D3-4678-A83A-D2DAD2FAE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09" y="4928"/>
                <a:ext cx="16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algeriense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66647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6" name="Freeform 1458">
                <a:extLst>
                  <a:ext uri="{FF2B5EF4-FFF2-40B4-BE49-F238E27FC236}">
                    <a16:creationId xmlns:a16="http://schemas.microsoft.com/office/drawing/2014/main" id="{94DFA0A1-8F29-40D1-9B7A-8EB6ECECE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0" y="4934"/>
                <a:ext cx="75" cy="84"/>
              </a:xfrm>
              <a:custGeom>
                <a:avLst/>
                <a:gdLst>
                  <a:gd name="T0" fmla="*/ 0 w 75"/>
                  <a:gd name="T1" fmla="*/ 0 h 84"/>
                  <a:gd name="T2" fmla="*/ 0 w 75"/>
                  <a:gd name="T3" fmla="*/ 84 h 84"/>
                  <a:gd name="T4" fmla="*/ 75 w 7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84">
                    <a:moveTo>
                      <a:pt x="0" y="0"/>
                    </a:moveTo>
                    <a:lnTo>
                      <a:pt x="0" y="84"/>
                    </a:lnTo>
                    <a:lnTo>
                      <a:pt x="7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7" name="Freeform 1459">
                <a:extLst>
                  <a:ext uri="{FF2B5EF4-FFF2-40B4-BE49-F238E27FC236}">
                    <a16:creationId xmlns:a16="http://schemas.microsoft.com/office/drawing/2014/main" id="{066AAFB2-8A06-45F0-A933-CCCEE125D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0" y="4583"/>
                <a:ext cx="120" cy="347"/>
              </a:xfrm>
              <a:custGeom>
                <a:avLst/>
                <a:gdLst>
                  <a:gd name="T0" fmla="*/ 0 w 120"/>
                  <a:gd name="T1" fmla="*/ 0 h 347"/>
                  <a:gd name="T2" fmla="*/ 0 w 120"/>
                  <a:gd name="T3" fmla="*/ 347 h 347"/>
                  <a:gd name="T4" fmla="*/ 120 w 120"/>
                  <a:gd name="T5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347">
                    <a:moveTo>
                      <a:pt x="0" y="0"/>
                    </a:moveTo>
                    <a:lnTo>
                      <a:pt x="0" y="347"/>
                    </a:lnTo>
                    <a:lnTo>
                      <a:pt x="120" y="34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8" name="Freeform 1460">
                <a:extLst>
                  <a:ext uri="{FF2B5EF4-FFF2-40B4-BE49-F238E27FC236}">
                    <a16:creationId xmlns:a16="http://schemas.microsoft.com/office/drawing/2014/main" id="{B9265E8F-A398-46A5-9A41-F16CEEBE6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6" y="3022"/>
                <a:ext cx="64" cy="1558"/>
              </a:xfrm>
              <a:custGeom>
                <a:avLst/>
                <a:gdLst>
                  <a:gd name="T0" fmla="*/ 0 w 64"/>
                  <a:gd name="T1" fmla="*/ 0 h 1558"/>
                  <a:gd name="T2" fmla="*/ 0 w 64"/>
                  <a:gd name="T3" fmla="*/ 1558 h 1558"/>
                  <a:gd name="T4" fmla="*/ 64 w 64"/>
                  <a:gd name="T5" fmla="*/ 1558 h 1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1558">
                    <a:moveTo>
                      <a:pt x="0" y="0"/>
                    </a:moveTo>
                    <a:lnTo>
                      <a:pt x="0" y="1558"/>
                    </a:lnTo>
                    <a:lnTo>
                      <a:pt x="64" y="155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9" name="Freeform 1461">
                <a:extLst>
                  <a:ext uri="{FF2B5EF4-FFF2-40B4-BE49-F238E27FC236}">
                    <a16:creationId xmlns:a16="http://schemas.microsoft.com/office/drawing/2014/main" id="{181E7404-BD0F-4764-85B6-21A5226D6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0" y="3018"/>
                <a:ext cx="126" cy="1127"/>
              </a:xfrm>
              <a:custGeom>
                <a:avLst/>
                <a:gdLst>
                  <a:gd name="T0" fmla="*/ 0 w 126"/>
                  <a:gd name="T1" fmla="*/ 1127 h 1127"/>
                  <a:gd name="T2" fmla="*/ 0 w 126"/>
                  <a:gd name="T3" fmla="*/ 0 h 1127"/>
                  <a:gd name="T4" fmla="*/ 126 w 126"/>
                  <a:gd name="T5" fmla="*/ 0 h 1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6" h="1127">
                    <a:moveTo>
                      <a:pt x="0" y="1127"/>
                    </a:moveTo>
                    <a:lnTo>
                      <a:pt x="0" y="0"/>
                    </a:lnTo>
                    <a:lnTo>
                      <a:pt x="12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0" name="Rectangle 1462">
                <a:extLst>
                  <a:ext uri="{FF2B5EF4-FFF2-40B4-BE49-F238E27FC236}">
                    <a16:creationId xmlns:a16="http://schemas.microsoft.com/office/drawing/2014/main" id="{7839E11F-3942-482B-9EF8-D9356C2E36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1" y="5104"/>
                <a:ext cx="160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albosuccineum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1" name="Freeform 1463">
                <a:extLst>
                  <a:ext uri="{FF2B5EF4-FFF2-40B4-BE49-F238E27FC236}">
                    <a16:creationId xmlns:a16="http://schemas.microsoft.com/office/drawing/2014/main" id="{C6A60E32-0174-49E2-81EC-F7054648F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7" y="5193"/>
                <a:ext cx="31" cy="84"/>
              </a:xfrm>
              <a:custGeom>
                <a:avLst/>
                <a:gdLst>
                  <a:gd name="T0" fmla="*/ 0 w 31"/>
                  <a:gd name="T1" fmla="*/ 84 h 84"/>
                  <a:gd name="T2" fmla="*/ 0 w 31"/>
                  <a:gd name="T3" fmla="*/ 0 h 84"/>
                  <a:gd name="T4" fmla="*/ 31 w 31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84">
                    <a:moveTo>
                      <a:pt x="0" y="84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2" name="Rectangle 1464">
                <a:extLst>
                  <a:ext uri="{FF2B5EF4-FFF2-40B4-BE49-F238E27FC236}">
                    <a16:creationId xmlns:a16="http://schemas.microsoft.com/office/drawing/2014/main" id="{73C5F1CC-AC24-4379-9534-976B89287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8" y="5279"/>
                <a:ext cx="159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decemcellulare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3" name="Freeform 1465">
                <a:extLst>
                  <a:ext uri="{FF2B5EF4-FFF2-40B4-BE49-F238E27FC236}">
                    <a16:creationId xmlns:a16="http://schemas.microsoft.com/office/drawing/2014/main" id="{BD9802E6-E268-4D58-8DE1-BBBD74F99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7" y="5284"/>
                <a:ext cx="27" cy="84"/>
              </a:xfrm>
              <a:custGeom>
                <a:avLst/>
                <a:gdLst>
                  <a:gd name="T0" fmla="*/ 0 w 27"/>
                  <a:gd name="T1" fmla="*/ 0 h 84"/>
                  <a:gd name="T2" fmla="*/ 0 w 27"/>
                  <a:gd name="T3" fmla="*/ 84 h 84"/>
                  <a:gd name="T4" fmla="*/ 27 w 2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4">
                    <a:moveTo>
                      <a:pt x="0" y="0"/>
                    </a:moveTo>
                    <a:lnTo>
                      <a:pt x="0" y="84"/>
                    </a:lnTo>
                    <a:lnTo>
                      <a:pt x="2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4" name="Freeform 1466">
                <a:extLst>
                  <a:ext uri="{FF2B5EF4-FFF2-40B4-BE49-F238E27FC236}">
                    <a16:creationId xmlns:a16="http://schemas.microsoft.com/office/drawing/2014/main" id="{DA61B610-F5FC-44F5-ACBF-A0CAF28006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0" y="4152"/>
                <a:ext cx="367" cy="1129"/>
              </a:xfrm>
              <a:custGeom>
                <a:avLst/>
                <a:gdLst>
                  <a:gd name="T0" fmla="*/ 0 w 367"/>
                  <a:gd name="T1" fmla="*/ 0 h 1129"/>
                  <a:gd name="T2" fmla="*/ 0 w 367"/>
                  <a:gd name="T3" fmla="*/ 1129 h 1129"/>
                  <a:gd name="T4" fmla="*/ 367 w 367"/>
                  <a:gd name="T5" fmla="*/ 1129 h 1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" h="1129">
                    <a:moveTo>
                      <a:pt x="0" y="0"/>
                    </a:moveTo>
                    <a:lnTo>
                      <a:pt x="0" y="1129"/>
                    </a:lnTo>
                    <a:lnTo>
                      <a:pt x="367" y="112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5" name="Freeform 1467">
                <a:extLst>
                  <a:ext uri="{FF2B5EF4-FFF2-40B4-BE49-F238E27FC236}">
                    <a16:creationId xmlns:a16="http://schemas.microsoft.com/office/drawing/2014/main" id="{EDF43C71-43AA-4DD2-8469-3F0A5529C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7" y="4149"/>
                <a:ext cx="263" cy="737"/>
              </a:xfrm>
              <a:custGeom>
                <a:avLst/>
                <a:gdLst>
                  <a:gd name="T0" fmla="*/ 0 w 263"/>
                  <a:gd name="T1" fmla="*/ 737 h 737"/>
                  <a:gd name="T2" fmla="*/ 0 w 263"/>
                  <a:gd name="T3" fmla="*/ 0 h 737"/>
                  <a:gd name="T4" fmla="*/ 263 w 263"/>
                  <a:gd name="T5" fmla="*/ 0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3" h="737">
                    <a:moveTo>
                      <a:pt x="0" y="737"/>
                    </a:moveTo>
                    <a:lnTo>
                      <a:pt x="0" y="0"/>
                    </a:lnTo>
                    <a:lnTo>
                      <a:pt x="26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6" name="Rectangle 1468">
                <a:extLst>
                  <a:ext uri="{FF2B5EF4-FFF2-40B4-BE49-F238E27FC236}">
                    <a16:creationId xmlns:a16="http://schemas.microsoft.com/office/drawing/2014/main" id="{6F807D64-D75A-486C-8235-82B030154F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0" y="5454"/>
                <a:ext cx="317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Purpureocillium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lilacinum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PLBJ-1 VFPBJ_06473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7" name="Freeform 1469">
                <a:extLst>
                  <a:ext uri="{FF2B5EF4-FFF2-40B4-BE49-F238E27FC236}">
                    <a16:creationId xmlns:a16="http://schemas.microsoft.com/office/drawing/2014/main" id="{D9979D22-D2DF-4534-811E-5ACBAD61A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0" y="5544"/>
                <a:ext cx="307" cy="84"/>
              </a:xfrm>
              <a:custGeom>
                <a:avLst/>
                <a:gdLst>
                  <a:gd name="T0" fmla="*/ 0 w 307"/>
                  <a:gd name="T1" fmla="*/ 84 h 84"/>
                  <a:gd name="T2" fmla="*/ 0 w 307"/>
                  <a:gd name="T3" fmla="*/ 0 h 84"/>
                  <a:gd name="T4" fmla="*/ 307 w 307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7" h="84">
                    <a:moveTo>
                      <a:pt x="0" y="84"/>
                    </a:moveTo>
                    <a:lnTo>
                      <a:pt x="0" y="0"/>
                    </a:lnTo>
                    <a:lnTo>
                      <a:pt x="30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8" name="Rectangle 1470">
                <a:extLst>
                  <a:ext uri="{FF2B5EF4-FFF2-40B4-BE49-F238E27FC236}">
                    <a16:creationId xmlns:a16="http://schemas.microsoft.com/office/drawing/2014/main" id="{7348FD45-EE0E-4AAC-8F49-5FC73ACF9A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4" y="5629"/>
                <a:ext cx="384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Tolypocladium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ophioglossoides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100239 TOPH_01006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9" name="Freeform 1471">
                <a:extLst>
                  <a:ext uri="{FF2B5EF4-FFF2-40B4-BE49-F238E27FC236}">
                    <a16:creationId xmlns:a16="http://schemas.microsoft.com/office/drawing/2014/main" id="{E1828692-99B6-4F94-9806-61CE5B472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0" y="5635"/>
                <a:ext cx="310" cy="84"/>
              </a:xfrm>
              <a:custGeom>
                <a:avLst/>
                <a:gdLst>
                  <a:gd name="T0" fmla="*/ 0 w 310"/>
                  <a:gd name="T1" fmla="*/ 0 h 84"/>
                  <a:gd name="T2" fmla="*/ 0 w 310"/>
                  <a:gd name="T3" fmla="*/ 84 h 84"/>
                  <a:gd name="T4" fmla="*/ 310 w 31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0" h="84">
                    <a:moveTo>
                      <a:pt x="0" y="0"/>
                    </a:moveTo>
                    <a:lnTo>
                      <a:pt x="0" y="84"/>
                    </a:lnTo>
                    <a:lnTo>
                      <a:pt x="31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0" name="Freeform 1472">
                <a:extLst>
                  <a:ext uri="{FF2B5EF4-FFF2-40B4-BE49-F238E27FC236}">
                    <a16:creationId xmlns:a16="http://schemas.microsoft.com/office/drawing/2014/main" id="{FA50F040-48CF-4908-A2C5-1E4B71B59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7" y="4894"/>
                <a:ext cx="113" cy="737"/>
              </a:xfrm>
              <a:custGeom>
                <a:avLst/>
                <a:gdLst>
                  <a:gd name="T0" fmla="*/ 0 w 113"/>
                  <a:gd name="T1" fmla="*/ 0 h 737"/>
                  <a:gd name="T2" fmla="*/ 0 w 113"/>
                  <a:gd name="T3" fmla="*/ 737 h 737"/>
                  <a:gd name="T4" fmla="*/ 113 w 113"/>
                  <a:gd name="T5" fmla="*/ 737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737">
                    <a:moveTo>
                      <a:pt x="0" y="0"/>
                    </a:moveTo>
                    <a:lnTo>
                      <a:pt x="0" y="737"/>
                    </a:lnTo>
                    <a:lnTo>
                      <a:pt x="113" y="73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1" name="Freeform 1473">
                <a:extLst>
                  <a:ext uri="{FF2B5EF4-FFF2-40B4-BE49-F238E27FC236}">
                    <a16:creationId xmlns:a16="http://schemas.microsoft.com/office/drawing/2014/main" id="{4139BAEC-84BE-4A1B-AC00-F5EFBBE43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" y="4890"/>
                <a:ext cx="657" cy="3490"/>
              </a:xfrm>
              <a:custGeom>
                <a:avLst/>
                <a:gdLst>
                  <a:gd name="T0" fmla="*/ 0 w 657"/>
                  <a:gd name="T1" fmla="*/ 3490 h 3490"/>
                  <a:gd name="T2" fmla="*/ 0 w 657"/>
                  <a:gd name="T3" fmla="*/ 0 h 3490"/>
                  <a:gd name="T4" fmla="*/ 657 w 657"/>
                  <a:gd name="T5" fmla="*/ 0 h 3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7" h="3490">
                    <a:moveTo>
                      <a:pt x="0" y="3490"/>
                    </a:moveTo>
                    <a:lnTo>
                      <a:pt x="0" y="0"/>
                    </a:lnTo>
                    <a:lnTo>
                      <a:pt x="65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2" name="Rectangle 1474">
                <a:extLst>
                  <a:ext uri="{FF2B5EF4-FFF2-40B4-BE49-F238E27FC236}">
                    <a16:creationId xmlns:a16="http://schemas.microsoft.com/office/drawing/2014/main" id="{CD8A824F-687A-41D7-B428-9B2065EF74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2" y="5805"/>
                <a:ext cx="105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18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3" name="Freeform 1475">
                <a:extLst>
                  <a:ext uri="{FF2B5EF4-FFF2-40B4-BE49-F238E27FC236}">
                    <a16:creationId xmlns:a16="http://schemas.microsoft.com/office/drawing/2014/main" id="{317C051B-1BB0-4E36-82E5-20DC85EC0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2" y="5894"/>
                <a:ext cx="16" cy="84"/>
              </a:xfrm>
              <a:custGeom>
                <a:avLst/>
                <a:gdLst>
                  <a:gd name="T0" fmla="*/ 0 w 16"/>
                  <a:gd name="T1" fmla="*/ 84 h 84"/>
                  <a:gd name="T2" fmla="*/ 0 w 16"/>
                  <a:gd name="T3" fmla="*/ 0 h 84"/>
                  <a:gd name="T4" fmla="*/ 16 w 1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4">
                    <a:moveTo>
                      <a:pt x="0" y="84"/>
                    </a:move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4" name="Rectangle 1476">
                <a:extLst>
                  <a:ext uri="{FF2B5EF4-FFF2-40B4-BE49-F238E27FC236}">
                    <a16:creationId xmlns:a16="http://schemas.microsoft.com/office/drawing/2014/main" id="{C33858C2-BD0F-4F3C-B0A5-8B3A18ECC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4" y="5980"/>
                <a:ext cx="105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24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5" name="Freeform 1477">
                <a:extLst>
                  <a:ext uri="{FF2B5EF4-FFF2-40B4-BE49-F238E27FC236}">
                    <a16:creationId xmlns:a16="http://schemas.microsoft.com/office/drawing/2014/main" id="{FEF55DEA-2DDD-4C0A-84AF-4FC75C48D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2" y="5986"/>
                <a:ext cx="18" cy="84"/>
              </a:xfrm>
              <a:custGeom>
                <a:avLst/>
                <a:gdLst>
                  <a:gd name="T0" fmla="*/ 0 w 18"/>
                  <a:gd name="T1" fmla="*/ 0 h 84"/>
                  <a:gd name="T2" fmla="*/ 0 w 18"/>
                  <a:gd name="T3" fmla="*/ 84 h 84"/>
                  <a:gd name="T4" fmla="*/ 18 w 18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4">
                    <a:moveTo>
                      <a:pt x="0" y="0"/>
                    </a:moveTo>
                    <a:lnTo>
                      <a:pt x="0" y="84"/>
                    </a:lnTo>
                    <a:lnTo>
                      <a:pt x="18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6" name="Freeform 1478">
                <a:extLst>
                  <a:ext uri="{FF2B5EF4-FFF2-40B4-BE49-F238E27FC236}">
                    <a16:creationId xmlns:a16="http://schemas.microsoft.com/office/drawing/2014/main" id="{71232558-EE76-4672-A8BA-5A4CD23E2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6" y="5982"/>
                <a:ext cx="6" cy="128"/>
              </a:xfrm>
              <a:custGeom>
                <a:avLst/>
                <a:gdLst>
                  <a:gd name="T0" fmla="*/ 0 w 6"/>
                  <a:gd name="T1" fmla="*/ 128 h 128"/>
                  <a:gd name="T2" fmla="*/ 0 w 6"/>
                  <a:gd name="T3" fmla="*/ 0 h 128"/>
                  <a:gd name="T4" fmla="*/ 6 w 6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28">
                    <a:moveTo>
                      <a:pt x="0" y="128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7" name="Rectangle 1479">
                <a:extLst>
                  <a:ext uri="{FF2B5EF4-FFF2-40B4-BE49-F238E27FC236}">
                    <a16:creationId xmlns:a16="http://schemas.microsoft.com/office/drawing/2014/main" id="{795BCEAC-2FA7-45D0-9A44-517EF33B9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9" y="6155"/>
                <a:ext cx="139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kyushuense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8" name="Freeform 1480">
                <a:extLst>
                  <a:ext uri="{FF2B5EF4-FFF2-40B4-BE49-F238E27FC236}">
                    <a16:creationId xmlns:a16="http://schemas.microsoft.com/office/drawing/2014/main" id="{ED1CAD3E-DB1A-4662-B4CC-9DF34A434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6" y="6117"/>
                <a:ext cx="30" cy="128"/>
              </a:xfrm>
              <a:custGeom>
                <a:avLst/>
                <a:gdLst>
                  <a:gd name="T0" fmla="*/ 0 w 30"/>
                  <a:gd name="T1" fmla="*/ 0 h 128"/>
                  <a:gd name="T2" fmla="*/ 0 w 30"/>
                  <a:gd name="T3" fmla="*/ 128 h 128"/>
                  <a:gd name="T4" fmla="*/ 30 w 30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28">
                    <a:moveTo>
                      <a:pt x="0" y="0"/>
                    </a:moveTo>
                    <a:lnTo>
                      <a:pt x="0" y="128"/>
                    </a:lnTo>
                    <a:lnTo>
                      <a:pt x="30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9" name="Freeform 1481">
                <a:extLst>
                  <a:ext uri="{FF2B5EF4-FFF2-40B4-BE49-F238E27FC236}">
                    <a16:creationId xmlns:a16="http://schemas.microsoft.com/office/drawing/2014/main" id="{EC4F3343-6D1E-49F0-8794-7B9DCAE4C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3" y="6113"/>
                <a:ext cx="3" cy="194"/>
              </a:xfrm>
              <a:custGeom>
                <a:avLst/>
                <a:gdLst>
                  <a:gd name="T0" fmla="*/ 0 w 3"/>
                  <a:gd name="T1" fmla="*/ 194 h 194"/>
                  <a:gd name="T2" fmla="*/ 0 w 3"/>
                  <a:gd name="T3" fmla="*/ 0 h 194"/>
                  <a:gd name="T4" fmla="*/ 3 w 3"/>
                  <a:gd name="T5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94">
                    <a:moveTo>
                      <a:pt x="0" y="194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0" name="Rectangle 1482">
                <a:extLst>
                  <a:ext uri="{FF2B5EF4-FFF2-40B4-BE49-F238E27FC236}">
                    <a16:creationId xmlns:a16="http://schemas.microsoft.com/office/drawing/2014/main" id="{F266AFE5-6C90-4CCA-A3CA-212E09970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0" y="6331"/>
                <a:ext cx="116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nygamai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1" name="Freeform 1483">
                <a:extLst>
                  <a:ext uri="{FF2B5EF4-FFF2-40B4-BE49-F238E27FC236}">
                    <a16:creationId xmlns:a16="http://schemas.microsoft.com/office/drawing/2014/main" id="{6FC0F0B5-9EC6-4DA2-A19C-123FE9D24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6" y="6420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2" name="Rectangle 1484">
                <a:extLst>
                  <a:ext uri="{FF2B5EF4-FFF2-40B4-BE49-F238E27FC236}">
                    <a16:creationId xmlns:a16="http://schemas.microsoft.com/office/drawing/2014/main" id="{6BFA022A-7B3E-4A34-8B00-F67D84164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0" y="6506"/>
                <a:ext cx="11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burgessii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3" name="Freeform 1485">
                <a:extLst>
                  <a:ext uri="{FF2B5EF4-FFF2-40B4-BE49-F238E27FC236}">
                    <a16:creationId xmlns:a16="http://schemas.microsoft.com/office/drawing/2014/main" id="{B8BAA6CB-8F2E-4978-BF93-BA6AF2C9C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6" y="6512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4" name="Freeform 1486">
                <a:extLst>
                  <a:ext uri="{FF2B5EF4-FFF2-40B4-BE49-F238E27FC236}">
                    <a16:creationId xmlns:a16="http://schemas.microsoft.com/office/drawing/2014/main" id="{42F04A6A-7CC3-42E6-8632-31C9CF7EF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3" y="6314"/>
                <a:ext cx="3" cy="194"/>
              </a:xfrm>
              <a:custGeom>
                <a:avLst/>
                <a:gdLst>
                  <a:gd name="T0" fmla="*/ 0 w 3"/>
                  <a:gd name="T1" fmla="*/ 0 h 194"/>
                  <a:gd name="T2" fmla="*/ 0 w 3"/>
                  <a:gd name="T3" fmla="*/ 194 h 194"/>
                  <a:gd name="T4" fmla="*/ 3 w 3"/>
                  <a:gd name="T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94">
                    <a:moveTo>
                      <a:pt x="0" y="0"/>
                    </a:moveTo>
                    <a:lnTo>
                      <a:pt x="0" y="194"/>
                    </a:lnTo>
                    <a:lnTo>
                      <a:pt x="3" y="19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5" name="Freeform 1487">
                <a:extLst>
                  <a:ext uri="{FF2B5EF4-FFF2-40B4-BE49-F238E27FC236}">
                    <a16:creationId xmlns:a16="http://schemas.microsoft.com/office/drawing/2014/main" id="{541CE640-F48B-4EE1-B94B-08FDE562D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9" y="6311"/>
                <a:ext cx="4" cy="226"/>
              </a:xfrm>
              <a:custGeom>
                <a:avLst/>
                <a:gdLst>
                  <a:gd name="T0" fmla="*/ 0 w 4"/>
                  <a:gd name="T1" fmla="*/ 226 h 226"/>
                  <a:gd name="T2" fmla="*/ 0 w 4"/>
                  <a:gd name="T3" fmla="*/ 0 h 226"/>
                  <a:gd name="T4" fmla="*/ 4 w 4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26">
                    <a:moveTo>
                      <a:pt x="0" y="226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6" name="Rectangle 1488">
                <a:extLst>
                  <a:ext uri="{FF2B5EF4-FFF2-40B4-BE49-F238E27FC236}">
                    <a16:creationId xmlns:a16="http://schemas.microsoft.com/office/drawing/2014/main" id="{367642F4-F048-4CC8-B6E9-7C3FB0548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6" y="6681"/>
                <a:ext cx="139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beomiforme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7" name="Freeform 1489">
                <a:extLst>
                  <a:ext uri="{FF2B5EF4-FFF2-40B4-BE49-F238E27FC236}">
                    <a16:creationId xmlns:a16="http://schemas.microsoft.com/office/drawing/2014/main" id="{4EA68244-6097-4382-BDD7-11E03A5CF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9" y="6544"/>
                <a:ext cx="4" cy="227"/>
              </a:xfrm>
              <a:custGeom>
                <a:avLst/>
                <a:gdLst>
                  <a:gd name="T0" fmla="*/ 0 w 4"/>
                  <a:gd name="T1" fmla="*/ 0 h 227"/>
                  <a:gd name="T2" fmla="*/ 0 w 4"/>
                  <a:gd name="T3" fmla="*/ 227 h 227"/>
                  <a:gd name="T4" fmla="*/ 4 w 4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27">
                    <a:moveTo>
                      <a:pt x="0" y="0"/>
                    </a:moveTo>
                    <a:lnTo>
                      <a:pt x="0" y="227"/>
                    </a:lnTo>
                    <a:lnTo>
                      <a:pt x="4" y="2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8" name="Freeform 1490">
                <a:extLst>
                  <a:ext uri="{FF2B5EF4-FFF2-40B4-BE49-F238E27FC236}">
                    <a16:creationId xmlns:a16="http://schemas.microsoft.com/office/drawing/2014/main" id="{43FDEB4C-FEB3-4BAF-AF40-9204CCBE8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" y="6541"/>
                <a:ext cx="67" cy="243"/>
              </a:xfrm>
              <a:custGeom>
                <a:avLst/>
                <a:gdLst>
                  <a:gd name="T0" fmla="*/ 0 w 67"/>
                  <a:gd name="T1" fmla="*/ 243 h 243"/>
                  <a:gd name="T2" fmla="*/ 0 w 67"/>
                  <a:gd name="T3" fmla="*/ 0 h 243"/>
                  <a:gd name="T4" fmla="*/ 67 w 67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243">
                    <a:moveTo>
                      <a:pt x="0" y="243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9" name="Rectangle 1491">
                <a:extLst>
                  <a:ext uri="{FF2B5EF4-FFF2-40B4-BE49-F238E27FC236}">
                    <a16:creationId xmlns:a16="http://schemas.microsoft.com/office/drawing/2014/main" id="{E1EE2B13-A057-4820-AC87-B670659CA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4" y="6857"/>
                <a:ext cx="16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algeriense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66647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0" name="Freeform 1492">
                <a:extLst>
                  <a:ext uri="{FF2B5EF4-FFF2-40B4-BE49-F238E27FC236}">
                    <a16:creationId xmlns:a16="http://schemas.microsoft.com/office/drawing/2014/main" id="{F832F500-0B0C-4E4D-A0FC-90EA4D857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1" y="6946"/>
                <a:ext cx="9" cy="84"/>
              </a:xfrm>
              <a:custGeom>
                <a:avLst/>
                <a:gdLst>
                  <a:gd name="T0" fmla="*/ 0 w 9"/>
                  <a:gd name="T1" fmla="*/ 84 h 84"/>
                  <a:gd name="T2" fmla="*/ 0 w 9"/>
                  <a:gd name="T3" fmla="*/ 0 h 84"/>
                  <a:gd name="T4" fmla="*/ 9 w 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8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1" name="Rectangle 1493">
                <a:extLst>
                  <a:ext uri="{FF2B5EF4-FFF2-40B4-BE49-F238E27FC236}">
                    <a16:creationId xmlns:a16="http://schemas.microsoft.com/office/drawing/2014/main" id="{D71E47BF-7B49-437D-AF4A-B05D7E022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7" y="7032"/>
                <a:ext cx="17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algeriense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66648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2" name="Freeform 1494">
                <a:extLst>
                  <a:ext uri="{FF2B5EF4-FFF2-40B4-BE49-F238E27FC236}">
                    <a16:creationId xmlns:a16="http://schemas.microsoft.com/office/drawing/2014/main" id="{217CFBB7-6549-4327-AA9E-D5D6AE776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1" y="7038"/>
                <a:ext cx="13" cy="84"/>
              </a:xfrm>
              <a:custGeom>
                <a:avLst/>
                <a:gdLst>
                  <a:gd name="T0" fmla="*/ 0 w 13"/>
                  <a:gd name="T1" fmla="*/ 0 h 84"/>
                  <a:gd name="T2" fmla="*/ 0 w 13"/>
                  <a:gd name="T3" fmla="*/ 84 h 84"/>
                  <a:gd name="T4" fmla="*/ 13 w 1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4">
                    <a:moveTo>
                      <a:pt x="0" y="0"/>
                    </a:moveTo>
                    <a:lnTo>
                      <a:pt x="0" y="84"/>
                    </a:lnTo>
                    <a:lnTo>
                      <a:pt x="1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3" name="Freeform 1495">
                <a:extLst>
                  <a:ext uri="{FF2B5EF4-FFF2-40B4-BE49-F238E27FC236}">
                    <a16:creationId xmlns:a16="http://schemas.microsoft.com/office/drawing/2014/main" id="{C115F8FC-5639-49AC-A89D-B2A2E9CCA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" y="6791"/>
                <a:ext cx="49" cy="243"/>
              </a:xfrm>
              <a:custGeom>
                <a:avLst/>
                <a:gdLst>
                  <a:gd name="T0" fmla="*/ 0 w 49"/>
                  <a:gd name="T1" fmla="*/ 0 h 243"/>
                  <a:gd name="T2" fmla="*/ 0 w 49"/>
                  <a:gd name="T3" fmla="*/ 243 h 243"/>
                  <a:gd name="T4" fmla="*/ 49 w 49"/>
                  <a:gd name="T5" fmla="*/ 24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43">
                    <a:moveTo>
                      <a:pt x="0" y="0"/>
                    </a:moveTo>
                    <a:lnTo>
                      <a:pt x="0" y="243"/>
                    </a:lnTo>
                    <a:lnTo>
                      <a:pt x="49" y="24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4" name="Freeform 1496">
                <a:extLst>
                  <a:ext uri="{FF2B5EF4-FFF2-40B4-BE49-F238E27FC236}">
                    <a16:creationId xmlns:a16="http://schemas.microsoft.com/office/drawing/2014/main" id="{AEF14CC9-DB89-46A0-A945-0C3EDF63B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7" y="6787"/>
                <a:ext cx="55" cy="251"/>
              </a:xfrm>
              <a:custGeom>
                <a:avLst/>
                <a:gdLst>
                  <a:gd name="T0" fmla="*/ 0 w 55"/>
                  <a:gd name="T1" fmla="*/ 251 h 251"/>
                  <a:gd name="T2" fmla="*/ 0 w 55"/>
                  <a:gd name="T3" fmla="*/ 0 h 251"/>
                  <a:gd name="T4" fmla="*/ 55 w 55"/>
                  <a:gd name="T5" fmla="*/ 0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251">
                    <a:moveTo>
                      <a:pt x="0" y="251"/>
                    </a:moveTo>
                    <a:lnTo>
                      <a:pt x="0" y="0"/>
                    </a:lnTo>
                    <a:lnTo>
                      <a:pt x="5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5" name="Rectangle 1497">
                <a:extLst>
                  <a:ext uri="{FF2B5EF4-FFF2-40B4-BE49-F238E27FC236}">
                    <a16:creationId xmlns:a16="http://schemas.microsoft.com/office/drawing/2014/main" id="{08E890A3-B28E-47AF-A15C-953B62247E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4" y="7207"/>
                <a:ext cx="13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continuum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6" name="Freeform 1498">
                <a:extLst>
                  <a:ext uri="{FF2B5EF4-FFF2-40B4-BE49-F238E27FC236}">
                    <a16:creationId xmlns:a16="http://schemas.microsoft.com/office/drawing/2014/main" id="{70789CEE-FB87-4D15-BE42-2E4EA2EC9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7" y="7045"/>
                <a:ext cx="113" cy="252"/>
              </a:xfrm>
              <a:custGeom>
                <a:avLst/>
                <a:gdLst>
                  <a:gd name="T0" fmla="*/ 0 w 113"/>
                  <a:gd name="T1" fmla="*/ 0 h 252"/>
                  <a:gd name="T2" fmla="*/ 0 w 113"/>
                  <a:gd name="T3" fmla="*/ 252 h 252"/>
                  <a:gd name="T4" fmla="*/ 113 w 113"/>
                  <a:gd name="T5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52">
                    <a:moveTo>
                      <a:pt x="0" y="0"/>
                    </a:moveTo>
                    <a:lnTo>
                      <a:pt x="0" y="252"/>
                    </a:lnTo>
                    <a:lnTo>
                      <a:pt x="113" y="25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7" name="Freeform 1499">
                <a:extLst>
                  <a:ext uri="{FF2B5EF4-FFF2-40B4-BE49-F238E27FC236}">
                    <a16:creationId xmlns:a16="http://schemas.microsoft.com/office/drawing/2014/main" id="{1D5E18A7-3529-4F46-9214-C703061E8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5" y="7041"/>
                <a:ext cx="22" cy="212"/>
              </a:xfrm>
              <a:custGeom>
                <a:avLst/>
                <a:gdLst>
                  <a:gd name="T0" fmla="*/ 0 w 22"/>
                  <a:gd name="T1" fmla="*/ 212 h 212"/>
                  <a:gd name="T2" fmla="*/ 0 w 22"/>
                  <a:gd name="T3" fmla="*/ 0 h 212"/>
                  <a:gd name="T4" fmla="*/ 22 w 22"/>
                  <a:gd name="T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12">
                    <a:moveTo>
                      <a:pt x="0" y="212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8" name="Rectangle 1500">
                <a:extLst>
                  <a:ext uri="{FF2B5EF4-FFF2-40B4-BE49-F238E27FC236}">
                    <a16:creationId xmlns:a16="http://schemas.microsoft.com/office/drawing/2014/main" id="{F9762F10-F937-4018-93E5-64B0F2790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7" y="7383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9" name="Freeform 1501">
                <a:extLst>
                  <a:ext uri="{FF2B5EF4-FFF2-40B4-BE49-F238E27FC236}">
                    <a16:creationId xmlns:a16="http://schemas.microsoft.com/office/drawing/2014/main" id="{5518D67F-291E-463F-9E5D-0FC917AB1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5" y="7260"/>
                <a:ext cx="139" cy="212"/>
              </a:xfrm>
              <a:custGeom>
                <a:avLst/>
                <a:gdLst>
                  <a:gd name="T0" fmla="*/ 0 w 139"/>
                  <a:gd name="T1" fmla="*/ 0 h 212"/>
                  <a:gd name="T2" fmla="*/ 0 w 139"/>
                  <a:gd name="T3" fmla="*/ 212 h 212"/>
                  <a:gd name="T4" fmla="*/ 139 w 139"/>
                  <a:gd name="T5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212">
                    <a:moveTo>
                      <a:pt x="0" y="0"/>
                    </a:moveTo>
                    <a:lnTo>
                      <a:pt x="0" y="212"/>
                    </a:lnTo>
                    <a:lnTo>
                      <a:pt x="139" y="21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0" name="Freeform 1502">
                <a:extLst>
                  <a:ext uri="{FF2B5EF4-FFF2-40B4-BE49-F238E27FC236}">
                    <a16:creationId xmlns:a16="http://schemas.microsoft.com/office/drawing/2014/main" id="{0D7328A3-26A8-4FC0-AC2C-8EA3CEB5F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" y="7257"/>
                <a:ext cx="90" cy="482"/>
              </a:xfrm>
              <a:custGeom>
                <a:avLst/>
                <a:gdLst>
                  <a:gd name="T0" fmla="*/ 0 w 90"/>
                  <a:gd name="T1" fmla="*/ 482 h 482"/>
                  <a:gd name="T2" fmla="*/ 0 w 90"/>
                  <a:gd name="T3" fmla="*/ 0 h 482"/>
                  <a:gd name="T4" fmla="*/ 90 w 90"/>
                  <a:gd name="T5" fmla="*/ 0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482">
                    <a:moveTo>
                      <a:pt x="0" y="482"/>
                    </a:moveTo>
                    <a:lnTo>
                      <a:pt x="0" y="0"/>
                    </a:lnTo>
                    <a:lnTo>
                      <a:pt x="9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1" name="Rectangle 1503">
                <a:extLst>
                  <a:ext uri="{FF2B5EF4-FFF2-40B4-BE49-F238E27FC236}">
                    <a16:creationId xmlns:a16="http://schemas.microsoft.com/office/drawing/2014/main" id="{D3A213D2-E274-40E1-A35F-FD6583327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30" y="7558"/>
                <a:ext cx="120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begoniae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2" name="Freeform 1504">
                <a:extLst>
                  <a:ext uri="{FF2B5EF4-FFF2-40B4-BE49-F238E27FC236}">
                    <a16:creationId xmlns:a16="http://schemas.microsoft.com/office/drawing/2014/main" id="{CBADC480-B056-48EF-8D0A-C669FB898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1" y="7647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3" name="Rectangle 1505">
                <a:extLst>
                  <a:ext uri="{FF2B5EF4-FFF2-40B4-BE49-F238E27FC236}">
                    <a16:creationId xmlns:a16="http://schemas.microsoft.com/office/drawing/2014/main" id="{36D9443D-E99E-44E6-B63A-2277F3E70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34" y="7733"/>
                <a:ext cx="166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guttiforme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53293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4" name="Freeform 1506">
                <a:extLst>
                  <a:ext uri="{FF2B5EF4-FFF2-40B4-BE49-F238E27FC236}">
                    <a16:creationId xmlns:a16="http://schemas.microsoft.com/office/drawing/2014/main" id="{C068D833-7991-46C9-ADD9-45188B0B0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1" y="7739"/>
                <a:ext cx="9" cy="84"/>
              </a:xfrm>
              <a:custGeom>
                <a:avLst/>
                <a:gdLst>
                  <a:gd name="T0" fmla="*/ 0 w 9"/>
                  <a:gd name="T1" fmla="*/ 0 h 84"/>
                  <a:gd name="T2" fmla="*/ 0 w 9"/>
                  <a:gd name="T3" fmla="*/ 84 h 84"/>
                  <a:gd name="T4" fmla="*/ 9 w 9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0"/>
                    </a:moveTo>
                    <a:lnTo>
                      <a:pt x="0" y="84"/>
                    </a:lnTo>
                    <a:lnTo>
                      <a:pt x="9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5" name="Freeform 1507">
                <a:extLst>
                  <a:ext uri="{FF2B5EF4-FFF2-40B4-BE49-F238E27FC236}">
                    <a16:creationId xmlns:a16="http://schemas.microsoft.com/office/drawing/2014/main" id="{467E009D-17F0-4683-A325-638257EDA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6" y="7735"/>
                <a:ext cx="5" cy="128"/>
              </a:xfrm>
              <a:custGeom>
                <a:avLst/>
                <a:gdLst>
                  <a:gd name="T0" fmla="*/ 0 w 5"/>
                  <a:gd name="T1" fmla="*/ 128 h 128"/>
                  <a:gd name="T2" fmla="*/ 0 w 5"/>
                  <a:gd name="T3" fmla="*/ 0 h 128"/>
                  <a:gd name="T4" fmla="*/ 5 w 5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8">
                    <a:moveTo>
                      <a:pt x="0" y="12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6" name="Rectangle 1508">
                <a:extLst>
                  <a:ext uri="{FF2B5EF4-FFF2-40B4-BE49-F238E27FC236}">
                    <a16:creationId xmlns:a16="http://schemas.microsoft.com/office/drawing/2014/main" id="{DE843BB7-FA96-4F32-8326-4B49C44AB1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9" y="7908"/>
                <a:ext cx="145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7" name="Freeform 1509">
                <a:extLst>
                  <a:ext uri="{FF2B5EF4-FFF2-40B4-BE49-F238E27FC236}">
                    <a16:creationId xmlns:a16="http://schemas.microsoft.com/office/drawing/2014/main" id="{1B4CFD08-79DD-4BAE-9FF8-7D0D8D55E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6" y="7870"/>
                <a:ext cx="9" cy="128"/>
              </a:xfrm>
              <a:custGeom>
                <a:avLst/>
                <a:gdLst>
                  <a:gd name="T0" fmla="*/ 0 w 9"/>
                  <a:gd name="T1" fmla="*/ 0 h 128"/>
                  <a:gd name="T2" fmla="*/ 0 w 9"/>
                  <a:gd name="T3" fmla="*/ 128 h 128"/>
                  <a:gd name="T4" fmla="*/ 9 w 9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8">
                    <a:moveTo>
                      <a:pt x="0" y="0"/>
                    </a:moveTo>
                    <a:lnTo>
                      <a:pt x="0" y="128"/>
                    </a:lnTo>
                    <a:lnTo>
                      <a:pt x="9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8" name="Freeform 1510">
                <a:extLst>
                  <a:ext uri="{FF2B5EF4-FFF2-40B4-BE49-F238E27FC236}">
                    <a16:creationId xmlns:a16="http://schemas.microsoft.com/office/drawing/2014/main" id="{8FDF402F-6B25-4BBF-8FB8-E9CF90E2B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8" y="7867"/>
                <a:ext cx="148" cy="149"/>
              </a:xfrm>
              <a:custGeom>
                <a:avLst/>
                <a:gdLst>
                  <a:gd name="T0" fmla="*/ 0 w 148"/>
                  <a:gd name="T1" fmla="*/ 149 h 149"/>
                  <a:gd name="T2" fmla="*/ 0 w 148"/>
                  <a:gd name="T3" fmla="*/ 0 h 149"/>
                  <a:gd name="T4" fmla="*/ 148 w 148"/>
                  <a:gd name="T5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149">
                    <a:moveTo>
                      <a:pt x="0" y="149"/>
                    </a:moveTo>
                    <a:lnTo>
                      <a:pt x="0" y="0"/>
                    </a:lnTo>
                    <a:lnTo>
                      <a:pt x="14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9" name="Rectangle 1511">
                <a:extLst>
                  <a:ext uri="{FF2B5EF4-FFF2-40B4-BE49-F238E27FC236}">
                    <a16:creationId xmlns:a16="http://schemas.microsoft.com/office/drawing/2014/main" id="{27FFBB4C-66D1-40DD-B739-7E03BF96AC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3" y="8084"/>
                <a:ext cx="129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anguoides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0" name="Freeform 1512">
                <a:extLst>
                  <a:ext uri="{FF2B5EF4-FFF2-40B4-BE49-F238E27FC236}">
                    <a16:creationId xmlns:a16="http://schemas.microsoft.com/office/drawing/2014/main" id="{0D00133B-ACE8-4FF2-A214-EB3E3BBB9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8" y="8024"/>
                <a:ext cx="111" cy="149"/>
              </a:xfrm>
              <a:custGeom>
                <a:avLst/>
                <a:gdLst>
                  <a:gd name="T0" fmla="*/ 0 w 111"/>
                  <a:gd name="T1" fmla="*/ 0 h 149"/>
                  <a:gd name="T2" fmla="*/ 0 w 111"/>
                  <a:gd name="T3" fmla="*/ 149 h 149"/>
                  <a:gd name="T4" fmla="*/ 111 w 111"/>
                  <a:gd name="T5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49">
                    <a:moveTo>
                      <a:pt x="0" y="0"/>
                    </a:moveTo>
                    <a:lnTo>
                      <a:pt x="0" y="149"/>
                    </a:lnTo>
                    <a:lnTo>
                      <a:pt x="111" y="14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1" name="Freeform 1513">
                <a:extLst>
                  <a:ext uri="{FF2B5EF4-FFF2-40B4-BE49-F238E27FC236}">
                    <a16:creationId xmlns:a16="http://schemas.microsoft.com/office/drawing/2014/main" id="{EAE45F85-5DBD-4178-BACD-78042CD49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3" y="8020"/>
                <a:ext cx="115" cy="204"/>
              </a:xfrm>
              <a:custGeom>
                <a:avLst/>
                <a:gdLst>
                  <a:gd name="T0" fmla="*/ 0 w 115"/>
                  <a:gd name="T1" fmla="*/ 204 h 204"/>
                  <a:gd name="T2" fmla="*/ 0 w 115"/>
                  <a:gd name="T3" fmla="*/ 0 h 204"/>
                  <a:gd name="T4" fmla="*/ 115 w 115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5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1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2" name="Rectangle 1514">
                <a:extLst>
                  <a:ext uri="{FF2B5EF4-FFF2-40B4-BE49-F238E27FC236}">
                    <a16:creationId xmlns:a16="http://schemas.microsoft.com/office/drawing/2014/main" id="{E709A8D4-5ED9-4423-AB0A-E3747F735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6" y="8259"/>
                <a:ext cx="147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sarcochroum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3" name="Freeform 1515">
                <a:extLst>
                  <a:ext uri="{FF2B5EF4-FFF2-40B4-BE49-F238E27FC236}">
                    <a16:creationId xmlns:a16="http://schemas.microsoft.com/office/drawing/2014/main" id="{37BC3654-D9CB-47EF-88C7-A03050C70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0" y="8349"/>
                <a:ext cx="143" cy="84"/>
              </a:xfrm>
              <a:custGeom>
                <a:avLst/>
                <a:gdLst>
                  <a:gd name="T0" fmla="*/ 0 w 143"/>
                  <a:gd name="T1" fmla="*/ 84 h 84"/>
                  <a:gd name="T2" fmla="*/ 0 w 143"/>
                  <a:gd name="T3" fmla="*/ 0 h 84"/>
                  <a:gd name="T4" fmla="*/ 143 w 14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84">
                    <a:moveTo>
                      <a:pt x="0" y="84"/>
                    </a:moveTo>
                    <a:lnTo>
                      <a:pt x="0" y="0"/>
                    </a:lnTo>
                    <a:lnTo>
                      <a:pt x="14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4" name="Rectangle 1516">
                <a:extLst>
                  <a:ext uri="{FF2B5EF4-FFF2-40B4-BE49-F238E27FC236}">
                    <a16:creationId xmlns:a16="http://schemas.microsoft.com/office/drawing/2014/main" id="{F30EDCEB-9668-4DC9-9D4C-C7A30DB4D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4" y="8434"/>
                <a:ext cx="14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zealandicum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5" name="Freeform 1517">
                <a:extLst>
                  <a:ext uri="{FF2B5EF4-FFF2-40B4-BE49-F238E27FC236}">
                    <a16:creationId xmlns:a16="http://schemas.microsoft.com/office/drawing/2014/main" id="{C8BDDBE4-BFDF-4A4B-83EC-320E1A6E90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0" y="8440"/>
                <a:ext cx="121" cy="84"/>
              </a:xfrm>
              <a:custGeom>
                <a:avLst/>
                <a:gdLst>
                  <a:gd name="T0" fmla="*/ 0 w 121"/>
                  <a:gd name="T1" fmla="*/ 0 h 84"/>
                  <a:gd name="T2" fmla="*/ 0 w 121"/>
                  <a:gd name="T3" fmla="*/ 84 h 84"/>
                  <a:gd name="T4" fmla="*/ 121 w 12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" h="84">
                    <a:moveTo>
                      <a:pt x="0" y="0"/>
                    </a:moveTo>
                    <a:lnTo>
                      <a:pt x="0" y="84"/>
                    </a:lnTo>
                    <a:lnTo>
                      <a:pt x="12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6" name="Freeform 1518">
                <a:extLst>
                  <a:ext uri="{FF2B5EF4-FFF2-40B4-BE49-F238E27FC236}">
                    <a16:creationId xmlns:a16="http://schemas.microsoft.com/office/drawing/2014/main" id="{99A47112-9F2D-45FB-BCE2-D9B45680E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3" y="8232"/>
                <a:ext cx="27" cy="204"/>
              </a:xfrm>
              <a:custGeom>
                <a:avLst/>
                <a:gdLst>
                  <a:gd name="T0" fmla="*/ 0 w 27"/>
                  <a:gd name="T1" fmla="*/ 0 h 204"/>
                  <a:gd name="T2" fmla="*/ 0 w 27"/>
                  <a:gd name="T3" fmla="*/ 204 h 204"/>
                  <a:gd name="T4" fmla="*/ 27 w 27"/>
                  <a:gd name="T5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04">
                    <a:moveTo>
                      <a:pt x="0" y="0"/>
                    </a:moveTo>
                    <a:lnTo>
                      <a:pt x="0" y="204"/>
                    </a:lnTo>
                    <a:lnTo>
                      <a:pt x="27" y="20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7" name="Freeform 1519">
                <a:extLst>
                  <a:ext uri="{FF2B5EF4-FFF2-40B4-BE49-F238E27FC236}">
                    <a16:creationId xmlns:a16="http://schemas.microsoft.com/office/drawing/2014/main" id="{180C8779-1923-4F5E-8B1B-CB5AF2268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" y="7746"/>
                <a:ext cx="48" cy="482"/>
              </a:xfrm>
              <a:custGeom>
                <a:avLst/>
                <a:gdLst>
                  <a:gd name="T0" fmla="*/ 0 w 48"/>
                  <a:gd name="T1" fmla="*/ 0 h 482"/>
                  <a:gd name="T2" fmla="*/ 0 w 48"/>
                  <a:gd name="T3" fmla="*/ 482 h 482"/>
                  <a:gd name="T4" fmla="*/ 48 w 48"/>
                  <a:gd name="T5" fmla="*/ 482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482">
                    <a:moveTo>
                      <a:pt x="0" y="0"/>
                    </a:moveTo>
                    <a:lnTo>
                      <a:pt x="0" y="482"/>
                    </a:lnTo>
                    <a:lnTo>
                      <a:pt x="48" y="48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8" name="Freeform 1520">
                <a:extLst>
                  <a:ext uri="{FF2B5EF4-FFF2-40B4-BE49-F238E27FC236}">
                    <a16:creationId xmlns:a16="http://schemas.microsoft.com/office/drawing/2014/main" id="{7811E255-EABB-49C5-AE8B-86D92077C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5" y="7742"/>
                <a:ext cx="220" cy="475"/>
              </a:xfrm>
              <a:custGeom>
                <a:avLst/>
                <a:gdLst>
                  <a:gd name="T0" fmla="*/ 0 w 220"/>
                  <a:gd name="T1" fmla="*/ 475 h 475"/>
                  <a:gd name="T2" fmla="*/ 0 w 220"/>
                  <a:gd name="T3" fmla="*/ 0 h 475"/>
                  <a:gd name="T4" fmla="*/ 220 w 220"/>
                  <a:gd name="T5" fmla="*/ 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" h="475">
                    <a:moveTo>
                      <a:pt x="0" y="475"/>
                    </a:moveTo>
                    <a:lnTo>
                      <a:pt x="0" y="0"/>
                    </a:lnTo>
                    <a:lnTo>
                      <a:pt x="2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9" name="Rectangle 1521">
                <a:extLst>
                  <a:ext uri="{FF2B5EF4-FFF2-40B4-BE49-F238E27FC236}">
                    <a16:creationId xmlns:a16="http://schemas.microsoft.com/office/drawing/2014/main" id="{025CE716-9101-4405-9D52-093071FE1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62" y="8610"/>
                <a:ext cx="303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Aschersonia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aleyrodis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RCEF 2490 AAL_08351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0" name="Freeform 1522">
                <a:extLst>
                  <a:ext uri="{FF2B5EF4-FFF2-40B4-BE49-F238E27FC236}">
                    <a16:creationId xmlns:a16="http://schemas.microsoft.com/office/drawing/2014/main" id="{BFBF178A-E1FC-483C-B906-4BB4FB88E8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5" y="8224"/>
                <a:ext cx="673" cy="475"/>
              </a:xfrm>
              <a:custGeom>
                <a:avLst/>
                <a:gdLst>
                  <a:gd name="T0" fmla="*/ 0 w 673"/>
                  <a:gd name="T1" fmla="*/ 0 h 475"/>
                  <a:gd name="T2" fmla="*/ 0 w 673"/>
                  <a:gd name="T3" fmla="*/ 475 h 475"/>
                  <a:gd name="T4" fmla="*/ 673 w 673"/>
                  <a:gd name="T5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3" h="475">
                    <a:moveTo>
                      <a:pt x="0" y="0"/>
                    </a:moveTo>
                    <a:lnTo>
                      <a:pt x="0" y="475"/>
                    </a:lnTo>
                    <a:lnTo>
                      <a:pt x="673" y="47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1" name="Freeform 1523">
                <a:extLst>
                  <a:ext uri="{FF2B5EF4-FFF2-40B4-BE49-F238E27FC236}">
                    <a16:creationId xmlns:a16="http://schemas.microsoft.com/office/drawing/2014/main" id="{ED66F918-C53E-464A-BE7E-948749CFB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7" y="8221"/>
                <a:ext cx="378" cy="367"/>
              </a:xfrm>
              <a:custGeom>
                <a:avLst/>
                <a:gdLst>
                  <a:gd name="T0" fmla="*/ 0 w 378"/>
                  <a:gd name="T1" fmla="*/ 367 h 367"/>
                  <a:gd name="T2" fmla="*/ 0 w 378"/>
                  <a:gd name="T3" fmla="*/ 0 h 367"/>
                  <a:gd name="T4" fmla="*/ 378 w 378"/>
                  <a:gd name="T5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8" h="367">
                    <a:moveTo>
                      <a:pt x="0" y="367"/>
                    </a:moveTo>
                    <a:lnTo>
                      <a:pt x="0" y="0"/>
                    </a:lnTo>
                    <a:lnTo>
                      <a:pt x="37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2" name="Rectangle 1524">
                <a:extLst>
                  <a:ext uri="{FF2B5EF4-FFF2-40B4-BE49-F238E27FC236}">
                    <a16:creationId xmlns:a16="http://schemas.microsoft.com/office/drawing/2014/main" id="{569D8AD8-9390-433F-9E6B-0D7EAE49A5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07" y="8785"/>
                <a:ext cx="199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Emmonsia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parva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GX51_00086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3" name="Freeform 1525">
                <a:extLst>
                  <a:ext uri="{FF2B5EF4-FFF2-40B4-BE49-F238E27FC236}">
                    <a16:creationId xmlns:a16="http://schemas.microsoft.com/office/drawing/2014/main" id="{AB280F16-647F-410D-87E5-56DD3F8993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0" y="8875"/>
                <a:ext cx="33" cy="84"/>
              </a:xfrm>
              <a:custGeom>
                <a:avLst/>
                <a:gdLst>
                  <a:gd name="T0" fmla="*/ 0 w 33"/>
                  <a:gd name="T1" fmla="*/ 84 h 84"/>
                  <a:gd name="T2" fmla="*/ 0 w 33"/>
                  <a:gd name="T3" fmla="*/ 0 h 84"/>
                  <a:gd name="T4" fmla="*/ 33 w 3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4">
                    <a:moveTo>
                      <a:pt x="0" y="84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4" name="Rectangle 1526">
                <a:extLst>
                  <a:ext uri="{FF2B5EF4-FFF2-40B4-BE49-F238E27FC236}">
                    <a16:creationId xmlns:a16="http://schemas.microsoft.com/office/drawing/2014/main" id="{5637A06E-9070-4CEE-B561-B99222412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7" y="8960"/>
                <a:ext cx="276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Emmonsia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parva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UAMH 139 EMPG_09776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5" name="Freeform 1527">
                <a:extLst>
                  <a:ext uri="{FF2B5EF4-FFF2-40B4-BE49-F238E27FC236}">
                    <a16:creationId xmlns:a16="http://schemas.microsoft.com/office/drawing/2014/main" id="{724D2A18-00AF-46C7-9472-96B178D3E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0" y="8966"/>
                <a:ext cx="53" cy="84"/>
              </a:xfrm>
              <a:custGeom>
                <a:avLst/>
                <a:gdLst>
                  <a:gd name="T0" fmla="*/ 0 w 53"/>
                  <a:gd name="T1" fmla="*/ 0 h 84"/>
                  <a:gd name="T2" fmla="*/ 0 w 53"/>
                  <a:gd name="T3" fmla="*/ 84 h 84"/>
                  <a:gd name="T4" fmla="*/ 53 w 5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84">
                    <a:moveTo>
                      <a:pt x="0" y="0"/>
                    </a:moveTo>
                    <a:lnTo>
                      <a:pt x="0" y="84"/>
                    </a:lnTo>
                    <a:lnTo>
                      <a:pt x="5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6" name="Freeform 1528">
                <a:extLst>
                  <a:ext uri="{FF2B5EF4-FFF2-40B4-BE49-F238E27FC236}">
                    <a16:creationId xmlns:a16="http://schemas.microsoft.com/office/drawing/2014/main" id="{6A99D9B9-56C9-4D3D-9C1F-AFC818125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7" y="8595"/>
                <a:ext cx="863" cy="367"/>
              </a:xfrm>
              <a:custGeom>
                <a:avLst/>
                <a:gdLst>
                  <a:gd name="T0" fmla="*/ 0 w 863"/>
                  <a:gd name="T1" fmla="*/ 0 h 367"/>
                  <a:gd name="T2" fmla="*/ 0 w 863"/>
                  <a:gd name="T3" fmla="*/ 367 h 367"/>
                  <a:gd name="T4" fmla="*/ 863 w 863"/>
                  <a:gd name="T5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3" h="367">
                    <a:moveTo>
                      <a:pt x="0" y="0"/>
                    </a:moveTo>
                    <a:lnTo>
                      <a:pt x="0" y="367"/>
                    </a:lnTo>
                    <a:lnTo>
                      <a:pt x="863" y="36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7" name="Freeform 1529">
                <a:extLst>
                  <a:ext uri="{FF2B5EF4-FFF2-40B4-BE49-F238E27FC236}">
                    <a16:creationId xmlns:a16="http://schemas.microsoft.com/office/drawing/2014/main" id="{9E22FFD8-B8F0-463A-8E23-9A9C3837E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1" y="8592"/>
                <a:ext cx="126" cy="580"/>
              </a:xfrm>
              <a:custGeom>
                <a:avLst/>
                <a:gdLst>
                  <a:gd name="T0" fmla="*/ 0 w 126"/>
                  <a:gd name="T1" fmla="*/ 580 h 580"/>
                  <a:gd name="T2" fmla="*/ 0 w 126"/>
                  <a:gd name="T3" fmla="*/ 0 h 580"/>
                  <a:gd name="T4" fmla="*/ 126 w 126"/>
                  <a:gd name="T5" fmla="*/ 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6" h="580">
                    <a:moveTo>
                      <a:pt x="0" y="580"/>
                    </a:moveTo>
                    <a:lnTo>
                      <a:pt x="0" y="0"/>
                    </a:lnTo>
                    <a:lnTo>
                      <a:pt x="12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8" name="Rectangle 1530">
                <a:extLst>
                  <a:ext uri="{FF2B5EF4-FFF2-40B4-BE49-F238E27FC236}">
                    <a16:creationId xmlns:a16="http://schemas.microsoft.com/office/drawing/2014/main" id="{8EC0C3A1-741B-4A36-96C4-2FEC6E3B32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5" y="9136"/>
                <a:ext cx="292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kawachii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IFO 4308 AKAW_10776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9" name="Freeform 1531">
                <a:extLst>
                  <a:ext uri="{FF2B5EF4-FFF2-40B4-BE49-F238E27FC236}">
                    <a16:creationId xmlns:a16="http://schemas.microsoft.com/office/drawing/2014/main" id="{1DB94CE9-FB48-4A6A-8678-7A0BDA3A67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1" y="9225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0" name="Rectangle 1532">
                <a:extLst>
                  <a:ext uri="{FF2B5EF4-FFF2-40B4-BE49-F238E27FC236}">
                    <a16:creationId xmlns:a16="http://schemas.microsoft.com/office/drawing/2014/main" id="{14357202-278F-4101-8BC0-B54B96AED1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20" y="9311"/>
                <a:ext cx="281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luchuensis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RIB2604_00200430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1" name="Freeform 1533">
                <a:extLst>
                  <a:ext uri="{FF2B5EF4-FFF2-40B4-BE49-F238E27FC236}">
                    <a16:creationId xmlns:a16="http://schemas.microsoft.com/office/drawing/2014/main" id="{2585E367-C4E9-4F56-BBC7-024F44F5E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1" y="9317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2" name="Freeform 1534">
                <a:extLst>
                  <a:ext uri="{FF2B5EF4-FFF2-40B4-BE49-F238E27FC236}">
                    <a16:creationId xmlns:a16="http://schemas.microsoft.com/office/drawing/2014/main" id="{84347B01-C498-4426-857F-0AED581E6F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8" y="9313"/>
                <a:ext cx="33" cy="128"/>
              </a:xfrm>
              <a:custGeom>
                <a:avLst/>
                <a:gdLst>
                  <a:gd name="T0" fmla="*/ 0 w 33"/>
                  <a:gd name="T1" fmla="*/ 128 h 128"/>
                  <a:gd name="T2" fmla="*/ 0 w 33"/>
                  <a:gd name="T3" fmla="*/ 0 h 128"/>
                  <a:gd name="T4" fmla="*/ 33 w 33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8">
                    <a:moveTo>
                      <a:pt x="0" y="128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3" name="Rectangle 1535">
                <a:extLst>
                  <a:ext uri="{FF2B5EF4-FFF2-40B4-BE49-F238E27FC236}">
                    <a16:creationId xmlns:a16="http://schemas.microsoft.com/office/drawing/2014/main" id="{3C530A30-77AC-49BE-8687-AA6BB196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0" y="9486"/>
                <a:ext cx="230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An76 ABL_01205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4" name="Freeform 1536">
                <a:extLst>
                  <a:ext uri="{FF2B5EF4-FFF2-40B4-BE49-F238E27FC236}">
                    <a16:creationId xmlns:a16="http://schemas.microsoft.com/office/drawing/2014/main" id="{F75FCD26-E6F8-45BD-9921-ED9B87BC1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8" y="9448"/>
                <a:ext cx="28" cy="128"/>
              </a:xfrm>
              <a:custGeom>
                <a:avLst/>
                <a:gdLst>
                  <a:gd name="T0" fmla="*/ 0 w 28"/>
                  <a:gd name="T1" fmla="*/ 0 h 128"/>
                  <a:gd name="T2" fmla="*/ 0 w 28"/>
                  <a:gd name="T3" fmla="*/ 128 h 128"/>
                  <a:gd name="T4" fmla="*/ 28 w 28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8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5" name="Freeform 1537">
                <a:extLst>
                  <a:ext uri="{FF2B5EF4-FFF2-40B4-BE49-F238E27FC236}">
                    <a16:creationId xmlns:a16="http://schemas.microsoft.com/office/drawing/2014/main" id="{FB3BE5ED-C67E-447D-9775-64FEF34618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8" y="9444"/>
                <a:ext cx="620" cy="150"/>
              </a:xfrm>
              <a:custGeom>
                <a:avLst/>
                <a:gdLst>
                  <a:gd name="T0" fmla="*/ 0 w 620"/>
                  <a:gd name="T1" fmla="*/ 150 h 150"/>
                  <a:gd name="T2" fmla="*/ 0 w 620"/>
                  <a:gd name="T3" fmla="*/ 0 h 150"/>
                  <a:gd name="T4" fmla="*/ 620 w 620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0" h="150">
                    <a:moveTo>
                      <a:pt x="0" y="150"/>
                    </a:moveTo>
                    <a:lnTo>
                      <a:pt x="0" y="0"/>
                    </a:lnTo>
                    <a:lnTo>
                      <a:pt x="6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6" name="Rectangle 1538">
                <a:extLst>
                  <a:ext uri="{FF2B5EF4-FFF2-40B4-BE49-F238E27FC236}">
                    <a16:creationId xmlns:a16="http://schemas.microsoft.com/office/drawing/2014/main" id="{9447B54A-822B-4B8B-A70A-ABD3F923D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1" y="9662"/>
                <a:ext cx="389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Scedosporium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apiospermum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117407 SAPIO_CDS9048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7" name="Freeform 1539">
                <a:extLst>
                  <a:ext uri="{FF2B5EF4-FFF2-40B4-BE49-F238E27FC236}">
                    <a16:creationId xmlns:a16="http://schemas.microsoft.com/office/drawing/2014/main" id="{AFB653D7-CD63-4A64-888C-9FEF6EE5C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8" y="9601"/>
                <a:ext cx="679" cy="150"/>
              </a:xfrm>
              <a:custGeom>
                <a:avLst/>
                <a:gdLst>
                  <a:gd name="T0" fmla="*/ 0 w 679"/>
                  <a:gd name="T1" fmla="*/ 0 h 150"/>
                  <a:gd name="T2" fmla="*/ 0 w 679"/>
                  <a:gd name="T3" fmla="*/ 150 h 150"/>
                  <a:gd name="T4" fmla="*/ 679 w 679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9" h="150">
                    <a:moveTo>
                      <a:pt x="0" y="0"/>
                    </a:moveTo>
                    <a:lnTo>
                      <a:pt x="0" y="150"/>
                    </a:lnTo>
                    <a:lnTo>
                      <a:pt x="679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8" name="Freeform 1540">
                <a:extLst>
                  <a:ext uri="{FF2B5EF4-FFF2-40B4-BE49-F238E27FC236}">
                    <a16:creationId xmlns:a16="http://schemas.microsoft.com/office/drawing/2014/main" id="{AAE411AD-AC2F-41EE-AC8A-C6D0A4E2A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0" y="9598"/>
                <a:ext cx="68" cy="160"/>
              </a:xfrm>
              <a:custGeom>
                <a:avLst/>
                <a:gdLst>
                  <a:gd name="T0" fmla="*/ 0 w 68"/>
                  <a:gd name="T1" fmla="*/ 160 h 160"/>
                  <a:gd name="T2" fmla="*/ 0 w 68"/>
                  <a:gd name="T3" fmla="*/ 0 h 160"/>
                  <a:gd name="T4" fmla="*/ 68 w 68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60">
                    <a:moveTo>
                      <a:pt x="0" y="160"/>
                    </a:move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9" name="Rectangle 1541">
                <a:extLst>
                  <a:ext uri="{FF2B5EF4-FFF2-40B4-BE49-F238E27FC236}">
                    <a16:creationId xmlns:a16="http://schemas.microsoft.com/office/drawing/2014/main" id="{76B653C0-A145-408C-894D-995FABEE2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1" y="9837"/>
                <a:ext cx="233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Cenococcum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geophilum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1.58 pks9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0" name="Freeform 1542">
                <a:extLst>
                  <a:ext uri="{FF2B5EF4-FFF2-40B4-BE49-F238E27FC236}">
                    <a16:creationId xmlns:a16="http://schemas.microsoft.com/office/drawing/2014/main" id="{88A98245-9B6F-4AC8-BA93-40AC115EF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0" y="9766"/>
                <a:ext cx="387" cy="160"/>
              </a:xfrm>
              <a:custGeom>
                <a:avLst/>
                <a:gdLst>
                  <a:gd name="T0" fmla="*/ 0 w 387"/>
                  <a:gd name="T1" fmla="*/ 0 h 160"/>
                  <a:gd name="T2" fmla="*/ 0 w 387"/>
                  <a:gd name="T3" fmla="*/ 160 h 160"/>
                  <a:gd name="T4" fmla="*/ 387 w 387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7" h="160">
                    <a:moveTo>
                      <a:pt x="0" y="0"/>
                    </a:moveTo>
                    <a:lnTo>
                      <a:pt x="0" y="160"/>
                    </a:lnTo>
                    <a:lnTo>
                      <a:pt x="387" y="1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1" name="Freeform 1543">
                <a:extLst>
                  <a:ext uri="{FF2B5EF4-FFF2-40B4-BE49-F238E27FC236}">
                    <a16:creationId xmlns:a16="http://schemas.microsoft.com/office/drawing/2014/main" id="{74B8B427-D066-4A4E-A8C9-110B54D46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1" y="9180"/>
                <a:ext cx="109" cy="582"/>
              </a:xfrm>
              <a:custGeom>
                <a:avLst/>
                <a:gdLst>
                  <a:gd name="T0" fmla="*/ 0 w 109"/>
                  <a:gd name="T1" fmla="*/ 0 h 582"/>
                  <a:gd name="T2" fmla="*/ 0 w 109"/>
                  <a:gd name="T3" fmla="*/ 582 h 582"/>
                  <a:gd name="T4" fmla="*/ 109 w 109"/>
                  <a:gd name="T5" fmla="*/ 582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582">
                    <a:moveTo>
                      <a:pt x="0" y="0"/>
                    </a:moveTo>
                    <a:lnTo>
                      <a:pt x="0" y="582"/>
                    </a:lnTo>
                    <a:lnTo>
                      <a:pt x="109" y="58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2" name="Freeform 1544">
                <a:extLst>
                  <a:ext uri="{FF2B5EF4-FFF2-40B4-BE49-F238E27FC236}">
                    <a16:creationId xmlns:a16="http://schemas.microsoft.com/office/drawing/2014/main" id="{032958F4-2564-42C5-8F21-456793B48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4" y="9176"/>
                <a:ext cx="207" cy="458"/>
              </a:xfrm>
              <a:custGeom>
                <a:avLst/>
                <a:gdLst>
                  <a:gd name="T0" fmla="*/ 0 w 207"/>
                  <a:gd name="T1" fmla="*/ 458 h 458"/>
                  <a:gd name="T2" fmla="*/ 0 w 207"/>
                  <a:gd name="T3" fmla="*/ 0 h 458"/>
                  <a:gd name="T4" fmla="*/ 207 w 207"/>
                  <a:gd name="T5" fmla="*/ 0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7" h="458">
                    <a:moveTo>
                      <a:pt x="0" y="458"/>
                    </a:moveTo>
                    <a:lnTo>
                      <a:pt x="0" y="0"/>
                    </a:lnTo>
                    <a:lnTo>
                      <a:pt x="20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3" name="Rectangle 1545">
                <a:extLst>
                  <a:ext uri="{FF2B5EF4-FFF2-40B4-BE49-F238E27FC236}">
                    <a16:creationId xmlns:a16="http://schemas.microsoft.com/office/drawing/2014/main" id="{3BEB480C-0511-4387-B42D-C1DB4DAEC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5" y="10012"/>
                <a:ext cx="350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sorokiniana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ND90Pr COCSADRAFT_357579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4" name="Freeform 1546">
                <a:extLst>
                  <a:ext uri="{FF2B5EF4-FFF2-40B4-BE49-F238E27FC236}">
                    <a16:creationId xmlns:a16="http://schemas.microsoft.com/office/drawing/2014/main" id="{BC47CB4B-4411-48B2-9364-70AC9B0CC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4" y="9642"/>
                <a:ext cx="1497" cy="460"/>
              </a:xfrm>
              <a:custGeom>
                <a:avLst/>
                <a:gdLst>
                  <a:gd name="T0" fmla="*/ 0 w 1497"/>
                  <a:gd name="T1" fmla="*/ 0 h 460"/>
                  <a:gd name="T2" fmla="*/ 0 w 1497"/>
                  <a:gd name="T3" fmla="*/ 460 h 460"/>
                  <a:gd name="T4" fmla="*/ 1497 w 1497"/>
                  <a:gd name="T5" fmla="*/ 460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97" h="460">
                    <a:moveTo>
                      <a:pt x="0" y="0"/>
                    </a:moveTo>
                    <a:lnTo>
                      <a:pt x="0" y="460"/>
                    </a:lnTo>
                    <a:lnTo>
                      <a:pt x="1497" y="4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5" name="Freeform 1547">
                <a:extLst>
                  <a:ext uri="{FF2B5EF4-FFF2-40B4-BE49-F238E27FC236}">
                    <a16:creationId xmlns:a16="http://schemas.microsoft.com/office/drawing/2014/main" id="{29D60D85-CF9F-40C4-950B-499A582BAB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4" y="9638"/>
                <a:ext cx="370" cy="2237"/>
              </a:xfrm>
              <a:custGeom>
                <a:avLst/>
                <a:gdLst>
                  <a:gd name="T0" fmla="*/ 0 w 370"/>
                  <a:gd name="T1" fmla="*/ 2237 h 2237"/>
                  <a:gd name="T2" fmla="*/ 0 w 370"/>
                  <a:gd name="T3" fmla="*/ 0 h 2237"/>
                  <a:gd name="T4" fmla="*/ 370 w 370"/>
                  <a:gd name="T5" fmla="*/ 0 h 2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0" h="2237">
                    <a:moveTo>
                      <a:pt x="0" y="2237"/>
                    </a:moveTo>
                    <a:lnTo>
                      <a:pt x="0" y="0"/>
                    </a:lnTo>
                    <a:lnTo>
                      <a:pt x="37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6" name="Rectangle 1548">
                <a:extLst>
                  <a:ext uri="{FF2B5EF4-FFF2-40B4-BE49-F238E27FC236}">
                    <a16:creationId xmlns:a16="http://schemas.microsoft.com/office/drawing/2014/main" id="{A40BE1C0-4359-46A9-82E6-A29B013C55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6" y="10187"/>
                <a:ext cx="220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ambrosium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[AF-1] 20438 SAM2</a:t>
                </a:r>
                <a:endParaRPr kumimoji="0" lang="en-US" altLang="en-US" sz="180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7" name="Freeform 1549">
                <a:extLst>
                  <a:ext uri="{FF2B5EF4-FFF2-40B4-BE49-F238E27FC236}">
                    <a16:creationId xmlns:a16="http://schemas.microsoft.com/office/drawing/2014/main" id="{13B520C6-B167-47E6-ADA9-3C87682C73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10277"/>
                <a:ext cx="29" cy="84"/>
              </a:xfrm>
              <a:custGeom>
                <a:avLst/>
                <a:gdLst>
                  <a:gd name="T0" fmla="*/ 0 w 29"/>
                  <a:gd name="T1" fmla="*/ 84 h 84"/>
                  <a:gd name="T2" fmla="*/ 0 w 29"/>
                  <a:gd name="T3" fmla="*/ 0 h 84"/>
                  <a:gd name="T4" fmla="*/ 29 w 2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84">
                    <a:moveTo>
                      <a:pt x="0" y="8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8" name="Rectangle 1550">
                <a:extLst>
                  <a:ext uri="{FF2B5EF4-FFF2-40B4-BE49-F238E27FC236}">
                    <a16:creationId xmlns:a16="http://schemas.microsoft.com/office/drawing/2014/main" id="{4ABF7DF2-D992-474F-87E0-6F724C339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" y="10363"/>
                <a:ext cx="197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oligoseptarum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62579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9" name="Freeform 1551">
                <a:extLst>
                  <a:ext uri="{FF2B5EF4-FFF2-40B4-BE49-F238E27FC236}">
                    <a16:creationId xmlns:a16="http://schemas.microsoft.com/office/drawing/2014/main" id="{93B6B6A9-B48C-49E3-952E-A7AFBCEEC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10368"/>
                <a:ext cx="22" cy="84"/>
              </a:xfrm>
              <a:custGeom>
                <a:avLst/>
                <a:gdLst>
                  <a:gd name="T0" fmla="*/ 0 w 22"/>
                  <a:gd name="T1" fmla="*/ 0 h 84"/>
                  <a:gd name="T2" fmla="*/ 0 w 22"/>
                  <a:gd name="T3" fmla="*/ 84 h 84"/>
                  <a:gd name="T4" fmla="*/ 22 w 2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84">
                    <a:moveTo>
                      <a:pt x="0" y="0"/>
                    </a:moveTo>
                    <a:lnTo>
                      <a:pt x="0" y="84"/>
                    </a:lnTo>
                    <a:lnTo>
                      <a:pt x="2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0" name="Freeform 1552">
                <a:extLst>
                  <a:ext uri="{FF2B5EF4-FFF2-40B4-BE49-F238E27FC236}">
                    <a16:creationId xmlns:a16="http://schemas.microsoft.com/office/drawing/2014/main" id="{F07BF02F-2E81-41B2-8EA6-27B212793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1" y="10365"/>
                <a:ext cx="2" cy="314"/>
              </a:xfrm>
              <a:custGeom>
                <a:avLst/>
                <a:gdLst>
                  <a:gd name="T0" fmla="*/ 0 w 2"/>
                  <a:gd name="T1" fmla="*/ 314 h 314"/>
                  <a:gd name="T2" fmla="*/ 0 w 2"/>
                  <a:gd name="T3" fmla="*/ 0 h 314"/>
                  <a:gd name="T4" fmla="*/ 2 w 2"/>
                  <a:gd name="T5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14">
                    <a:moveTo>
                      <a:pt x="0" y="31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1" name="Rectangle 1553">
                <a:extLst>
                  <a:ext uri="{FF2B5EF4-FFF2-40B4-BE49-F238E27FC236}">
                    <a16:creationId xmlns:a16="http://schemas.microsoft.com/office/drawing/2014/main" id="{4D7888DA-A318-4F55-914A-93B45B202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9" y="10538"/>
                <a:ext cx="194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kuroshium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UCR3641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2" name="Freeform 1554">
                <a:extLst>
                  <a:ext uri="{FF2B5EF4-FFF2-40B4-BE49-F238E27FC236}">
                    <a16:creationId xmlns:a16="http://schemas.microsoft.com/office/drawing/2014/main" id="{87C58B18-EFAE-40B1-99A5-3FF6E1FE3F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6" y="10628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3" name="Rectangle 1555">
                <a:extLst>
                  <a:ext uri="{FF2B5EF4-FFF2-40B4-BE49-F238E27FC236}">
                    <a16:creationId xmlns:a16="http://schemas.microsoft.com/office/drawing/2014/main" id="{82001202-A2DC-4245-B844-24BF4413B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5" y="10713"/>
                <a:ext cx="24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[AF-12] KOD 792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4" name="Freeform 1556">
                <a:extLst>
                  <a:ext uri="{FF2B5EF4-FFF2-40B4-BE49-F238E27FC236}">
                    <a16:creationId xmlns:a16="http://schemas.microsoft.com/office/drawing/2014/main" id="{8C7C34C9-BAB1-4C75-9A9B-F7C4900B2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6" y="10719"/>
                <a:ext cx="5" cy="84"/>
              </a:xfrm>
              <a:custGeom>
                <a:avLst/>
                <a:gdLst>
                  <a:gd name="T0" fmla="*/ 0 w 5"/>
                  <a:gd name="T1" fmla="*/ 0 h 84"/>
                  <a:gd name="T2" fmla="*/ 0 w 5"/>
                  <a:gd name="T3" fmla="*/ 84 h 84"/>
                  <a:gd name="T4" fmla="*/ 5 w 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0"/>
                    </a:moveTo>
                    <a:lnTo>
                      <a:pt x="0" y="84"/>
                    </a:lnTo>
                    <a:lnTo>
                      <a:pt x="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5" name="Freeform 1557">
                <a:extLst>
                  <a:ext uri="{FF2B5EF4-FFF2-40B4-BE49-F238E27FC236}">
                    <a16:creationId xmlns:a16="http://schemas.microsoft.com/office/drawing/2014/main" id="{E0665351-84FB-4301-BE2B-8F668D91E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2" y="10715"/>
                <a:ext cx="24" cy="128"/>
              </a:xfrm>
              <a:custGeom>
                <a:avLst/>
                <a:gdLst>
                  <a:gd name="T0" fmla="*/ 0 w 24"/>
                  <a:gd name="T1" fmla="*/ 128 h 128"/>
                  <a:gd name="T2" fmla="*/ 0 w 24"/>
                  <a:gd name="T3" fmla="*/ 0 h 128"/>
                  <a:gd name="T4" fmla="*/ 24 w 24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28">
                    <a:moveTo>
                      <a:pt x="0" y="128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6" name="Rectangle 1558">
                <a:extLst>
                  <a:ext uri="{FF2B5EF4-FFF2-40B4-BE49-F238E27FC236}">
                    <a16:creationId xmlns:a16="http://schemas.microsoft.com/office/drawing/2014/main" id="{79F6F343-A427-4323-A165-94E98338C6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" y="10889"/>
                <a:ext cx="226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euwallaceae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[AF-2] 62626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7" name="Freeform 1559">
                <a:extLst>
                  <a:ext uri="{FF2B5EF4-FFF2-40B4-BE49-F238E27FC236}">
                    <a16:creationId xmlns:a16="http://schemas.microsoft.com/office/drawing/2014/main" id="{29672D87-83AC-4DF0-A259-4D9077A1D1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2" y="10850"/>
                <a:ext cx="15" cy="128"/>
              </a:xfrm>
              <a:custGeom>
                <a:avLst/>
                <a:gdLst>
                  <a:gd name="T0" fmla="*/ 0 w 15"/>
                  <a:gd name="T1" fmla="*/ 0 h 128"/>
                  <a:gd name="T2" fmla="*/ 0 w 15"/>
                  <a:gd name="T3" fmla="*/ 128 h 128"/>
                  <a:gd name="T4" fmla="*/ 15 w 15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5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8" name="Freeform 1560">
                <a:extLst>
                  <a:ext uri="{FF2B5EF4-FFF2-40B4-BE49-F238E27FC236}">
                    <a16:creationId xmlns:a16="http://schemas.microsoft.com/office/drawing/2014/main" id="{13E42FCB-5ADE-4587-A02F-C936CCC1D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8" y="10847"/>
                <a:ext cx="4" cy="150"/>
              </a:xfrm>
              <a:custGeom>
                <a:avLst/>
                <a:gdLst>
                  <a:gd name="T0" fmla="*/ 0 w 4"/>
                  <a:gd name="T1" fmla="*/ 150 h 150"/>
                  <a:gd name="T2" fmla="*/ 0 w 4"/>
                  <a:gd name="T3" fmla="*/ 0 h 150"/>
                  <a:gd name="T4" fmla="*/ 4 w 4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50">
                    <a:moveTo>
                      <a:pt x="0" y="150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9" name="Rectangle 1561">
                <a:extLst>
                  <a:ext uri="{FF2B5EF4-FFF2-40B4-BE49-F238E27FC236}">
                    <a16:creationId xmlns:a16="http://schemas.microsoft.com/office/drawing/2014/main" id="{CE6425C7-FFDF-4167-B85A-E55636C76C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" y="11064"/>
                <a:ext cx="22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[AF-11] 62944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0" name="Freeform 1562">
                <a:extLst>
                  <a:ext uri="{FF2B5EF4-FFF2-40B4-BE49-F238E27FC236}">
                    <a16:creationId xmlns:a16="http://schemas.microsoft.com/office/drawing/2014/main" id="{FBF97C97-3F63-46B4-9BC5-EEE85BCAA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8" y="11004"/>
                <a:ext cx="19" cy="150"/>
              </a:xfrm>
              <a:custGeom>
                <a:avLst/>
                <a:gdLst>
                  <a:gd name="T0" fmla="*/ 0 w 19"/>
                  <a:gd name="T1" fmla="*/ 0 h 150"/>
                  <a:gd name="T2" fmla="*/ 0 w 19"/>
                  <a:gd name="T3" fmla="*/ 150 h 150"/>
                  <a:gd name="T4" fmla="*/ 19 w 19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50">
                    <a:moveTo>
                      <a:pt x="0" y="0"/>
                    </a:moveTo>
                    <a:lnTo>
                      <a:pt x="0" y="150"/>
                    </a:lnTo>
                    <a:lnTo>
                      <a:pt x="19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1" name="Freeform 1563">
                <a:extLst>
                  <a:ext uri="{FF2B5EF4-FFF2-40B4-BE49-F238E27FC236}">
                    <a16:creationId xmlns:a16="http://schemas.microsoft.com/office/drawing/2014/main" id="{C0BA8C2B-8FC5-4FDE-AE29-2EA3333AA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1" y="10686"/>
                <a:ext cx="7" cy="314"/>
              </a:xfrm>
              <a:custGeom>
                <a:avLst/>
                <a:gdLst>
                  <a:gd name="T0" fmla="*/ 0 w 7"/>
                  <a:gd name="T1" fmla="*/ 0 h 314"/>
                  <a:gd name="T2" fmla="*/ 0 w 7"/>
                  <a:gd name="T3" fmla="*/ 314 h 314"/>
                  <a:gd name="T4" fmla="*/ 7 w 7"/>
                  <a:gd name="T5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14">
                    <a:moveTo>
                      <a:pt x="0" y="0"/>
                    </a:moveTo>
                    <a:lnTo>
                      <a:pt x="0" y="314"/>
                    </a:lnTo>
                    <a:lnTo>
                      <a:pt x="7" y="31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2" name="Freeform 1564">
                <a:extLst>
                  <a:ext uri="{FF2B5EF4-FFF2-40B4-BE49-F238E27FC236}">
                    <a16:creationId xmlns:a16="http://schemas.microsoft.com/office/drawing/2014/main" id="{21291EB7-0AB6-4B18-AD47-D1104C76E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7" y="10682"/>
                <a:ext cx="4" cy="364"/>
              </a:xfrm>
              <a:custGeom>
                <a:avLst/>
                <a:gdLst>
                  <a:gd name="T0" fmla="*/ 0 w 4"/>
                  <a:gd name="T1" fmla="*/ 364 h 364"/>
                  <a:gd name="T2" fmla="*/ 0 w 4"/>
                  <a:gd name="T3" fmla="*/ 0 h 364"/>
                  <a:gd name="T4" fmla="*/ 4 w 4"/>
                  <a:gd name="T5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64">
                    <a:moveTo>
                      <a:pt x="0" y="36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3" name="Rectangle 1565">
                <a:extLst>
                  <a:ext uri="{FF2B5EF4-FFF2-40B4-BE49-F238E27FC236}">
                    <a16:creationId xmlns:a16="http://schemas.microsoft.com/office/drawing/2014/main" id="{ED04AEB3-777D-427D-ACAB-0D74541F4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5" y="11239"/>
                <a:ext cx="172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tuaranense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46518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4" name="Freeform 1566">
                <a:extLst>
                  <a:ext uri="{FF2B5EF4-FFF2-40B4-BE49-F238E27FC236}">
                    <a16:creationId xmlns:a16="http://schemas.microsoft.com/office/drawing/2014/main" id="{E466CB73-5173-4C85-9D89-9BB92EBB2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11329"/>
                <a:ext cx="18" cy="84"/>
              </a:xfrm>
              <a:custGeom>
                <a:avLst/>
                <a:gdLst>
                  <a:gd name="T0" fmla="*/ 0 w 18"/>
                  <a:gd name="T1" fmla="*/ 84 h 84"/>
                  <a:gd name="T2" fmla="*/ 0 w 18"/>
                  <a:gd name="T3" fmla="*/ 0 h 84"/>
                  <a:gd name="T4" fmla="*/ 18 w 1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4">
                    <a:moveTo>
                      <a:pt x="0" y="8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5" name="Rectangle 1567">
                <a:extLst>
                  <a:ext uri="{FF2B5EF4-FFF2-40B4-BE49-F238E27FC236}">
                    <a16:creationId xmlns:a16="http://schemas.microsoft.com/office/drawing/2014/main" id="{66D32D0E-4A69-4B11-9B32-61795920A5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5" y="11415"/>
                <a:ext cx="224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[AF-10] 62941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6" name="Freeform 1568">
                <a:extLst>
                  <a:ext uri="{FF2B5EF4-FFF2-40B4-BE49-F238E27FC236}">
                    <a16:creationId xmlns:a16="http://schemas.microsoft.com/office/drawing/2014/main" id="{AB50B09B-0C9D-4B95-BDFF-B0C7B692D2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11420"/>
                <a:ext cx="18" cy="84"/>
              </a:xfrm>
              <a:custGeom>
                <a:avLst/>
                <a:gdLst>
                  <a:gd name="T0" fmla="*/ 0 w 18"/>
                  <a:gd name="T1" fmla="*/ 0 h 84"/>
                  <a:gd name="T2" fmla="*/ 0 w 18"/>
                  <a:gd name="T3" fmla="*/ 84 h 84"/>
                  <a:gd name="T4" fmla="*/ 18 w 18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4">
                    <a:moveTo>
                      <a:pt x="0" y="0"/>
                    </a:moveTo>
                    <a:lnTo>
                      <a:pt x="0" y="84"/>
                    </a:lnTo>
                    <a:lnTo>
                      <a:pt x="18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7" name="Freeform 1569">
                <a:extLst>
                  <a:ext uri="{FF2B5EF4-FFF2-40B4-BE49-F238E27FC236}">
                    <a16:creationId xmlns:a16="http://schemas.microsoft.com/office/drawing/2014/main" id="{35AFE178-F440-4A8E-8B71-F9C134A418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7" y="11053"/>
                <a:ext cx="6" cy="364"/>
              </a:xfrm>
              <a:custGeom>
                <a:avLst/>
                <a:gdLst>
                  <a:gd name="T0" fmla="*/ 0 w 6"/>
                  <a:gd name="T1" fmla="*/ 0 h 364"/>
                  <a:gd name="T2" fmla="*/ 0 w 6"/>
                  <a:gd name="T3" fmla="*/ 364 h 364"/>
                  <a:gd name="T4" fmla="*/ 6 w 6"/>
                  <a:gd name="T5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64">
                    <a:moveTo>
                      <a:pt x="0" y="0"/>
                    </a:moveTo>
                    <a:lnTo>
                      <a:pt x="0" y="364"/>
                    </a:lnTo>
                    <a:lnTo>
                      <a:pt x="6" y="36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8" name="Freeform 1570">
                <a:extLst>
                  <a:ext uri="{FF2B5EF4-FFF2-40B4-BE49-F238E27FC236}">
                    <a16:creationId xmlns:a16="http://schemas.microsoft.com/office/drawing/2014/main" id="{94EBE935-5CEE-4759-9D2F-4780C66E6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6" y="11049"/>
                <a:ext cx="11" cy="355"/>
              </a:xfrm>
              <a:custGeom>
                <a:avLst/>
                <a:gdLst>
                  <a:gd name="T0" fmla="*/ 0 w 11"/>
                  <a:gd name="T1" fmla="*/ 355 h 355"/>
                  <a:gd name="T2" fmla="*/ 0 w 11"/>
                  <a:gd name="T3" fmla="*/ 0 h 355"/>
                  <a:gd name="T4" fmla="*/ 11 w 11"/>
                  <a:gd name="T5" fmla="*/ 0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55">
                    <a:moveTo>
                      <a:pt x="0" y="355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9" name="Rectangle 1571">
                <a:extLst>
                  <a:ext uri="{FF2B5EF4-FFF2-40B4-BE49-F238E27FC236}">
                    <a16:creationId xmlns:a16="http://schemas.microsoft.com/office/drawing/2014/main" id="{9B2DF4EA-2D8E-4C32-AC1D-EB1B72264E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" y="11590"/>
                <a:ext cx="217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[AF-6] 62590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0" name="Freeform 1572">
                <a:extLst>
                  <a:ext uri="{FF2B5EF4-FFF2-40B4-BE49-F238E27FC236}">
                    <a16:creationId xmlns:a16="http://schemas.microsoft.com/office/drawing/2014/main" id="{0403F27F-335D-4991-8997-CE29E9EA0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4" y="11680"/>
                <a:ext cx="36" cy="84"/>
              </a:xfrm>
              <a:custGeom>
                <a:avLst/>
                <a:gdLst>
                  <a:gd name="T0" fmla="*/ 0 w 36"/>
                  <a:gd name="T1" fmla="*/ 84 h 84"/>
                  <a:gd name="T2" fmla="*/ 0 w 36"/>
                  <a:gd name="T3" fmla="*/ 0 h 84"/>
                  <a:gd name="T4" fmla="*/ 36 w 3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84">
                    <a:moveTo>
                      <a:pt x="0" y="84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1" name="Rectangle 1573">
                <a:extLst>
                  <a:ext uri="{FF2B5EF4-FFF2-40B4-BE49-F238E27FC236}">
                    <a16:creationId xmlns:a16="http://schemas.microsoft.com/office/drawing/2014/main" id="{4AEEE452-F302-4632-ADD7-39C476A6A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8" y="11765"/>
                <a:ext cx="217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[AF-7] 62610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2" name="Freeform 1574">
                <a:extLst>
                  <a:ext uri="{FF2B5EF4-FFF2-40B4-BE49-F238E27FC236}">
                    <a16:creationId xmlns:a16="http://schemas.microsoft.com/office/drawing/2014/main" id="{B8099943-FC61-4F00-8302-D805EBE88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4" y="11771"/>
                <a:ext cx="40" cy="84"/>
              </a:xfrm>
              <a:custGeom>
                <a:avLst/>
                <a:gdLst>
                  <a:gd name="T0" fmla="*/ 0 w 40"/>
                  <a:gd name="T1" fmla="*/ 0 h 84"/>
                  <a:gd name="T2" fmla="*/ 0 w 40"/>
                  <a:gd name="T3" fmla="*/ 84 h 84"/>
                  <a:gd name="T4" fmla="*/ 40 w 4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84">
                    <a:moveTo>
                      <a:pt x="0" y="0"/>
                    </a:moveTo>
                    <a:lnTo>
                      <a:pt x="0" y="84"/>
                    </a:lnTo>
                    <a:lnTo>
                      <a:pt x="4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3" name="Freeform 1575">
                <a:extLst>
                  <a:ext uri="{FF2B5EF4-FFF2-40B4-BE49-F238E27FC236}">
                    <a16:creationId xmlns:a16="http://schemas.microsoft.com/office/drawing/2014/main" id="{1AFE8507-45CD-4DA0-83D3-4F0209871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6" y="11411"/>
                <a:ext cx="8" cy="356"/>
              </a:xfrm>
              <a:custGeom>
                <a:avLst/>
                <a:gdLst>
                  <a:gd name="T0" fmla="*/ 0 w 8"/>
                  <a:gd name="T1" fmla="*/ 0 h 356"/>
                  <a:gd name="T2" fmla="*/ 0 w 8"/>
                  <a:gd name="T3" fmla="*/ 356 h 356"/>
                  <a:gd name="T4" fmla="*/ 8 w 8"/>
                  <a:gd name="T5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56">
                    <a:moveTo>
                      <a:pt x="0" y="0"/>
                    </a:moveTo>
                    <a:lnTo>
                      <a:pt x="0" y="356"/>
                    </a:lnTo>
                    <a:lnTo>
                      <a:pt x="8" y="3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4" name="Freeform 1576">
                <a:extLst>
                  <a:ext uri="{FF2B5EF4-FFF2-40B4-BE49-F238E27FC236}">
                    <a16:creationId xmlns:a16="http://schemas.microsoft.com/office/drawing/2014/main" id="{84F6A63C-7FB4-4805-9789-C9764AB38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4" y="11407"/>
                <a:ext cx="12" cy="351"/>
              </a:xfrm>
              <a:custGeom>
                <a:avLst/>
                <a:gdLst>
                  <a:gd name="T0" fmla="*/ 0 w 12"/>
                  <a:gd name="T1" fmla="*/ 351 h 351"/>
                  <a:gd name="T2" fmla="*/ 0 w 12"/>
                  <a:gd name="T3" fmla="*/ 0 h 351"/>
                  <a:gd name="T4" fmla="*/ 12 w 12"/>
                  <a:gd name="T5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51">
                    <a:moveTo>
                      <a:pt x="0" y="351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5" name="Rectangle 1577">
                <a:extLst>
                  <a:ext uri="{FF2B5EF4-FFF2-40B4-BE49-F238E27FC236}">
                    <a16:creationId xmlns:a16="http://schemas.microsoft.com/office/drawing/2014/main" id="{CE41CCD3-827F-4C18-B628-FB0C99B1E7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3" y="11941"/>
                <a:ext cx="217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[AF-8] 62584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6" name="Freeform 1578">
                <a:extLst>
                  <a:ext uri="{FF2B5EF4-FFF2-40B4-BE49-F238E27FC236}">
                    <a16:creationId xmlns:a16="http://schemas.microsoft.com/office/drawing/2014/main" id="{89E0BBFD-3C0F-437B-87A4-4DDF88572C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5" y="12030"/>
                <a:ext cx="34" cy="84"/>
              </a:xfrm>
              <a:custGeom>
                <a:avLst/>
                <a:gdLst>
                  <a:gd name="T0" fmla="*/ 0 w 34"/>
                  <a:gd name="T1" fmla="*/ 84 h 84"/>
                  <a:gd name="T2" fmla="*/ 0 w 34"/>
                  <a:gd name="T3" fmla="*/ 0 h 84"/>
                  <a:gd name="T4" fmla="*/ 34 w 3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84">
                    <a:moveTo>
                      <a:pt x="0" y="84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7" name="Rectangle 1579">
                <a:extLst>
                  <a:ext uri="{FF2B5EF4-FFF2-40B4-BE49-F238E27FC236}">
                    <a16:creationId xmlns:a16="http://schemas.microsoft.com/office/drawing/2014/main" id="{5FF836EB-0D07-4BFD-BD29-F384933B1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" y="12116"/>
                <a:ext cx="217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[AF-9] 66088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8" name="Freeform 1580">
                <a:extLst>
                  <a:ext uri="{FF2B5EF4-FFF2-40B4-BE49-F238E27FC236}">
                    <a16:creationId xmlns:a16="http://schemas.microsoft.com/office/drawing/2014/main" id="{9FB4A079-F771-4508-AD40-260832CEE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5" y="12121"/>
                <a:ext cx="45" cy="84"/>
              </a:xfrm>
              <a:custGeom>
                <a:avLst/>
                <a:gdLst>
                  <a:gd name="T0" fmla="*/ 0 w 45"/>
                  <a:gd name="T1" fmla="*/ 0 h 84"/>
                  <a:gd name="T2" fmla="*/ 0 w 45"/>
                  <a:gd name="T3" fmla="*/ 84 h 84"/>
                  <a:gd name="T4" fmla="*/ 45 w 4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84">
                    <a:moveTo>
                      <a:pt x="0" y="0"/>
                    </a:moveTo>
                    <a:lnTo>
                      <a:pt x="0" y="84"/>
                    </a:lnTo>
                    <a:lnTo>
                      <a:pt x="4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9" name="Freeform 1581">
                <a:extLst>
                  <a:ext uri="{FF2B5EF4-FFF2-40B4-BE49-F238E27FC236}">
                    <a16:creationId xmlns:a16="http://schemas.microsoft.com/office/drawing/2014/main" id="{556E5DF9-8A7C-4954-933E-1A82B8644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4" y="11765"/>
                <a:ext cx="11" cy="353"/>
              </a:xfrm>
              <a:custGeom>
                <a:avLst/>
                <a:gdLst>
                  <a:gd name="T0" fmla="*/ 0 w 11"/>
                  <a:gd name="T1" fmla="*/ 0 h 353"/>
                  <a:gd name="T2" fmla="*/ 0 w 11"/>
                  <a:gd name="T3" fmla="*/ 353 h 353"/>
                  <a:gd name="T4" fmla="*/ 11 w 11"/>
                  <a:gd name="T5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53">
                    <a:moveTo>
                      <a:pt x="0" y="0"/>
                    </a:moveTo>
                    <a:lnTo>
                      <a:pt x="0" y="353"/>
                    </a:lnTo>
                    <a:lnTo>
                      <a:pt x="11" y="35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0" name="Freeform 1582">
                <a:extLst>
                  <a:ext uri="{FF2B5EF4-FFF2-40B4-BE49-F238E27FC236}">
                    <a16:creationId xmlns:a16="http://schemas.microsoft.com/office/drawing/2014/main" id="{D25041F4-65D2-4464-807B-6CD528177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4" y="11762"/>
                <a:ext cx="20" cy="436"/>
              </a:xfrm>
              <a:custGeom>
                <a:avLst/>
                <a:gdLst>
                  <a:gd name="T0" fmla="*/ 0 w 20"/>
                  <a:gd name="T1" fmla="*/ 436 h 436"/>
                  <a:gd name="T2" fmla="*/ 0 w 20"/>
                  <a:gd name="T3" fmla="*/ 0 h 436"/>
                  <a:gd name="T4" fmla="*/ 20 w 20"/>
                  <a:gd name="T5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436">
                    <a:moveTo>
                      <a:pt x="0" y="436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1" name="Rectangle 1583">
                <a:extLst>
                  <a:ext uri="{FF2B5EF4-FFF2-40B4-BE49-F238E27FC236}">
                    <a16:creationId xmlns:a16="http://schemas.microsoft.com/office/drawing/2014/main" id="{2ED27445-B1DD-434D-8166-405B61D27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4" y="12291"/>
                <a:ext cx="168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falciforme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43529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2" name="Freeform 1584">
                <a:extLst>
                  <a:ext uri="{FF2B5EF4-FFF2-40B4-BE49-F238E27FC236}">
                    <a16:creationId xmlns:a16="http://schemas.microsoft.com/office/drawing/2014/main" id="{6268CD6C-1163-4719-B153-B18525759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7" y="12381"/>
                <a:ext cx="33" cy="84"/>
              </a:xfrm>
              <a:custGeom>
                <a:avLst/>
                <a:gdLst>
                  <a:gd name="T0" fmla="*/ 0 w 33"/>
                  <a:gd name="T1" fmla="*/ 84 h 84"/>
                  <a:gd name="T2" fmla="*/ 0 w 33"/>
                  <a:gd name="T3" fmla="*/ 0 h 84"/>
                  <a:gd name="T4" fmla="*/ 33 w 3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4">
                    <a:moveTo>
                      <a:pt x="0" y="84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3" name="Rectangle 1585">
                <a:extLst>
                  <a:ext uri="{FF2B5EF4-FFF2-40B4-BE49-F238E27FC236}">
                    <a16:creationId xmlns:a16="http://schemas.microsoft.com/office/drawing/2014/main" id="{0A4D0045-7E4C-478B-BC3B-2AF645C8E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" y="12466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22101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4" name="Freeform 1586">
                <a:extLst>
                  <a:ext uri="{FF2B5EF4-FFF2-40B4-BE49-F238E27FC236}">
                    <a16:creationId xmlns:a16="http://schemas.microsoft.com/office/drawing/2014/main" id="{0B0184D1-3E34-48DF-83AC-DCBFDEA81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7" y="12472"/>
                <a:ext cx="46" cy="84"/>
              </a:xfrm>
              <a:custGeom>
                <a:avLst/>
                <a:gdLst>
                  <a:gd name="T0" fmla="*/ 0 w 46"/>
                  <a:gd name="T1" fmla="*/ 0 h 84"/>
                  <a:gd name="T2" fmla="*/ 0 w 46"/>
                  <a:gd name="T3" fmla="*/ 84 h 84"/>
                  <a:gd name="T4" fmla="*/ 46 w 4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84">
                    <a:moveTo>
                      <a:pt x="0" y="0"/>
                    </a:moveTo>
                    <a:lnTo>
                      <a:pt x="0" y="84"/>
                    </a:lnTo>
                    <a:lnTo>
                      <a:pt x="4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5" name="Freeform 1587">
                <a:extLst>
                  <a:ext uri="{FF2B5EF4-FFF2-40B4-BE49-F238E27FC236}">
                    <a16:creationId xmlns:a16="http://schemas.microsoft.com/office/drawing/2014/main" id="{620DBCDE-62B0-483F-A21E-D9C719ABC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8" y="12468"/>
                <a:ext cx="9" cy="172"/>
              </a:xfrm>
              <a:custGeom>
                <a:avLst/>
                <a:gdLst>
                  <a:gd name="T0" fmla="*/ 0 w 9"/>
                  <a:gd name="T1" fmla="*/ 172 h 172"/>
                  <a:gd name="T2" fmla="*/ 0 w 9"/>
                  <a:gd name="T3" fmla="*/ 0 h 172"/>
                  <a:gd name="T4" fmla="*/ 9 w 9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2">
                    <a:moveTo>
                      <a:pt x="0" y="17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24" name="Group 1789">
              <a:extLst>
                <a:ext uri="{FF2B5EF4-FFF2-40B4-BE49-F238E27FC236}">
                  <a16:creationId xmlns:a16="http://schemas.microsoft.com/office/drawing/2014/main" id="{4502D636-1B7A-41E1-BCAE-73D3432A4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71" y="8383"/>
              <a:ext cx="6022" cy="15819"/>
              <a:chOff x="6271" y="8383"/>
              <a:chExt cx="6022" cy="15819"/>
            </a:xfrm>
          </p:grpSpPr>
          <p:sp>
            <p:nvSpPr>
              <p:cNvPr id="3016" name="Rectangle 1589">
                <a:extLst>
                  <a:ext uri="{FF2B5EF4-FFF2-40B4-BE49-F238E27FC236}">
                    <a16:creationId xmlns:a16="http://schemas.microsoft.com/office/drawing/2014/main" id="{5709CF84-3925-407C-BA2E-BE325B30C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9" y="12642"/>
                <a:ext cx="211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solani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sp.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pisi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77-13-4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7" name="Freeform 1590">
                <a:extLst>
                  <a:ext uri="{FF2B5EF4-FFF2-40B4-BE49-F238E27FC236}">
                    <a16:creationId xmlns:a16="http://schemas.microsoft.com/office/drawing/2014/main" id="{8A0139D6-1C34-4E66-B92B-82E687E44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6" y="12731"/>
                <a:ext cx="20" cy="84"/>
              </a:xfrm>
              <a:custGeom>
                <a:avLst/>
                <a:gdLst>
                  <a:gd name="T0" fmla="*/ 0 w 20"/>
                  <a:gd name="T1" fmla="*/ 84 h 84"/>
                  <a:gd name="T2" fmla="*/ 0 w 20"/>
                  <a:gd name="T3" fmla="*/ 0 h 84"/>
                  <a:gd name="T4" fmla="*/ 20 w 2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84">
                    <a:moveTo>
                      <a:pt x="0" y="84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8" name="Rectangle 1591">
                <a:extLst>
                  <a:ext uri="{FF2B5EF4-FFF2-40B4-BE49-F238E27FC236}">
                    <a16:creationId xmlns:a16="http://schemas.microsoft.com/office/drawing/2014/main" id="{18541F4B-6F23-4789-BF36-E59911A9E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0" y="12817"/>
                <a:ext cx="154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phaseoli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22389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9" name="Freeform 1592">
                <a:extLst>
                  <a:ext uri="{FF2B5EF4-FFF2-40B4-BE49-F238E27FC236}">
                    <a16:creationId xmlns:a16="http://schemas.microsoft.com/office/drawing/2014/main" id="{B8943CC4-9E2E-4D9B-9362-8381ED087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6" y="12823"/>
                <a:ext cx="31" cy="84"/>
              </a:xfrm>
              <a:custGeom>
                <a:avLst/>
                <a:gdLst>
                  <a:gd name="T0" fmla="*/ 0 w 31"/>
                  <a:gd name="T1" fmla="*/ 0 h 84"/>
                  <a:gd name="T2" fmla="*/ 0 w 31"/>
                  <a:gd name="T3" fmla="*/ 84 h 84"/>
                  <a:gd name="T4" fmla="*/ 31 w 3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84">
                    <a:moveTo>
                      <a:pt x="0" y="0"/>
                    </a:moveTo>
                    <a:lnTo>
                      <a:pt x="0" y="84"/>
                    </a:lnTo>
                    <a:lnTo>
                      <a:pt x="3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0" name="Freeform 1593">
                <a:extLst>
                  <a:ext uri="{FF2B5EF4-FFF2-40B4-BE49-F238E27FC236}">
                    <a16:creationId xmlns:a16="http://schemas.microsoft.com/office/drawing/2014/main" id="{F5607E43-2370-493C-A176-65C189A3B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8" y="12647"/>
                <a:ext cx="48" cy="172"/>
              </a:xfrm>
              <a:custGeom>
                <a:avLst/>
                <a:gdLst>
                  <a:gd name="T0" fmla="*/ 0 w 48"/>
                  <a:gd name="T1" fmla="*/ 0 h 172"/>
                  <a:gd name="T2" fmla="*/ 0 w 48"/>
                  <a:gd name="T3" fmla="*/ 172 h 172"/>
                  <a:gd name="T4" fmla="*/ 48 w 48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72">
                    <a:moveTo>
                      <a:pt x="0" y="0"/>
                    </a:moveTo>
                    <a:lnTo>
                      <a:pt x="0" y="172"/>
                    </a:lnTo>
                    <a:lnTo>
                      <a:pt x="48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1" name="Freeform 1594">
                <a:extLst>
                  <a:ext uri="{FF2B5EF4-FFF2-40B4-BE49-F238E27FC236}">
                    <a16:creationId xmlns:a16="http://schemas.microsoft.com/office/drawing/2014/main" id="{02D671ED-9062-4D72-AB4D-362281E71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4" y="12205"/>
                <a:ext cx="14" cy="439"/>
              </a:xfrm>
              <a:custGeom>
                <a:avLst/>
                <a:gdLst>
                  <a:gd name="T0" fmla="*/ 0 w 14"/>
                  <a:gd name="T1" fmla="*/ 0 h 439"/>
                  <a:gd name="T2" fmla="*/ 0 w 14"/>
                  <a:gd name="T3" fmla="*/ 439 h 439"/>
                  <a:gd name="T4" fmla="*/ 14 w 14"/>
                  <a:gd name="T5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39">
                    <a:moveTo>
                      <a:pt x="0" y="0"/>
                    </a:moveTo>
                    <a:lnTo>
                      <a:pt x="0" y="439"/>
                    </a:lnTo>
                    <a:lnTo>
                      <a:pt x="14" y="43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2" name="Freeform 1595">
                <a:extLst>
                  <a:ext uri="{FF2B5EF4-FFF2-40B4-BE49-F238E27FC236}">
                    <a16:creationId xmlns:a16="http://schemas.microsoft.com/office/drawing/2014/main" id="{43857074-4C67-48C3-809C-42EE32461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12202"/>
                <a:ext cx="13" cy="436"/>
              </a:xfrm>
              <a:custGeom>
                <a:avLst/>
                <a:gdLst>
                  <a:gd name="T0" fmla="*/ 0 w 13"/>
                  <a:gd name="T1" fmla="*/ 436 h 436"/>
                  <a:gd name="T2" fmla="*/ 0 w 13"/>
                  <a:gd name="T3" fmla="*/ 0 h 436"/>
                  <a:gd name="T4" fmla="*/ 13 w 13"/>
                  <a:gd name="T5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436">
                    <a:moveTo>
                      <a:pt x="0" y="436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3" name="Rectangle 1596">
                <a:extLst>
                  <a:ext uri="{FF2B5EF4-FFF2-40B4-BE49-F238E27FC236}">
                    <a16:creationId xmlns:a16="http://schemas.microsoft.com/office/drawing/2014/main" id="{DD985FB6-510F-49DB-A47F-B71308DD5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7" y="12992"/>
                <a:ext cx="240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neocosmosporiellum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22166 SAM2</a:t>
                </a:r>
                <a:endPara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4" name="Freeform 1597">
                <a:extLst>
                  <a:ext uri="{FF2B5EF4-FFF2-40B4-BE49-F238E27FC236}">
                    <a16:creationId xmlns:a16="http://schemas.microsoft.com/office/drawing/2014/main" id="{C944279C-C063-47BC-855A-5C1B1E0C86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12646"/>
                <a:ext cx="53" cy="436"/>
              </a:xfrm>
              <a:custGeom>
                <a:avLst/>
                <a:gdLst>
                  <a:gd name="T0" fmla="*/ 0 w 53"/>
                  <a:gd name="T1" fmla="*/ 0 h 436"/>
                  <a:gd name="T2" fmla="*/ 0 w 53"/>
                  <a:gd name="T3" fmla="*/ 436 h 436"/>
                  <a:gd name="T4" fmla="*/ 53 w 53"/>
                  <a:gd name="T5" fmla="*/ 436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436">
                    <a:moveTo>
                      <a:pt x="0" y="0"/>
                    </a:moveTo>
                    <a:lnTo>
                      <a:pt x="0" y="436"/>
                    </a:lnTo>
                    <a:lnTo>
                      <a:pt x="53" y="43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5" name="Freeform 1598">
                <a:extLst>
                  <a:ext uri="{FF2B5EF4-FFF2-40B4-BE49-F238E27FC236}">
                    <a16:creationId xmlns:a16="http://schemas.microsoft.com/office/drawing/2014/main" id="{9A172E05-6E24-4EBD-91EB-D338CC313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12642"/>
                <a:ext cx="15" cy="303"/>
              </a:xfrm>
              <a:custGeom>
                <a:avLst/>
                <a:gdLst>
                  <a:gd name="T0" fmla="*/ 0 w 15"/>
                  <a:gd name="T1" fmla="*/ 303 h 303"/>
                  <a:gd name="T2" fmla="*/ 0 w 15"/>
                  <a:gd name="T3" fmla="*/ 0 h 303"/>
                  <a:gd name="T4" fmla="*/ 15 w 15"/>
                  <a:gd name="T5" fmla="*/ 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03">
                    <a:moveTo>
                      <a:pt x="0" y="303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6" name="Rectangle 1599">
                <a:extLst>
                  <a:ext uri="{FF2B5EF4-FFF2-40B4-BE49-F238E27FC236}">
                    <a16:creationId xmlns:a16="http://schemas.microsoft.com/office/drawing/2014/main" id="{8826387A-3E08-46AF-995E-7E0E6F35F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2" y="13168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22178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7" name="Freeform 1600">
                <a:extLst>
                  <a:ext uri="{FF2B5EF4-FFF2-40B4-BE49-F238E27FC236}">
                    <a16:creationId xmlns:a16="http://schemas.microsoft.com/office/drawing/2014/main" id="{A3725C7F-2722-42AE-A814-31557977F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12952"/>
                <a:ext cx="82" cy="305"/>
              </a:xfrm>
              <a:custGeom>
                <a:avLst/>
                <a:gdLst>
                  <a:gd name="T0" fmla="*/ 0 w 82"/>
                  <a:gd name="T1" fmla="*/ 0 h 305"/>
                  <a:gd name="T2" fmla="*/ 0 w 82"/>
                  <a:gd name="T3" fmla="*/ 305 h 305"/>
                  <a:gd name="T4" fmla="*/ 82 w 82"/>
                  <a:gd name="T5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305">
                    <a:moveTo>
                      <a:pt x="0" y="0"/>
                    </a:moveTo>
                    <a:lnTo>
                      <a:pt x="0" y="305"/>
                    </a:lnTo>
                    <a:lnTo>
                      <a:pt x="82" y="30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8" name="Freeform 1601">
                <a:extLst>
                  <a:ext uri="{FF2B5EF4-FFF2-40B4-BE49-F238E27FC236}">
                    <a16:creationId xmlns:a16="http://schemas.microsoft.com/office/drawing/2014/main" id="{7025A7A2-164A-4BFF-8F30-7202A33C6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9" y="12949"/>
                <a:ext cx="27" cy="281"/>
              </a:xfrm>
              <a:custGeom>
                <a:avLst/>
                <a:gdLst>
                  <a:gd name="T0" fmla="*/ 0 w 27"/>
                  <a:gd name="T1" fmla="*/ 281 h 281"/>
                  <a:gd name="T2" fmla="*/ 0 w 27"/>
                  <a:gd name="T3" fmla="*/ 0 h 281"/>
                  <a:gd name="T4" fmla="*/ 27 w 27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81">
                    <a:moveTo>
                      <a:pt x="0" y="281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9" name="Rectangle 1602">
                <a:extLst>
                  <a:ext uri="{FF2B5EF4-FFF2-40B4-BE49-F238E27FC236}">
                    <a16:creationId xmlns:a16="http://schemas.microsoft.com/office/drawing/2014/main" id="{7A8021D3-DEF0-470A-AC80-E8BD9138CA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8" y="13343"/>
                <a:ext cx="182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virguliforme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22276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0" name="Freeform 1603">
                <a:extLst>
                  <a:ext uri="{FF2B5EF4-FFF2-40B4-BE49-F238E27FC236}">
                    <a16:creationId xmlns:a16="http://schemas.microsoft.com/office/drawing/2014/main" id="{0260A078-618F-464E-8D04-F8D7A9DC4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1" y="13433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1" name="Rectangle 1604">
                <a:extLst>
                  <a:ext uri="{FF2B5EF4-FFF2-40B4-BE49-F238E27FC236}">
                    <a16:creationId xmlns:a16="http://schemas.microsoft.com/office/drawing/2014/main" id="{735F3748-DD4C-4168-AD19-EE2E32DB2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4" y="13518"/>
                <a:ext cx="182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virguliforme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31041 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2" name="Freeform 1605">
                <a:extLst>
                  <a:ext uri="{FF2B5EF4-FFF2-40B4-BE49-F238E27FC236}">
                    <a16:creationId xmlns:a16="http://schemas.microsoft.com/office/drawing/2014/main" id="{D3671B16-731C-4740-B476-379025351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1" y="13524"/>
                <a:ext cx="9" cy="84"/>
              </a:xfrm>
              <a:custGeom>
                <a:avLst/>
                <a:gdLst>
                  <a:gd name="T0" fmla="*/ 0 w 9"/>
                  <a:gd name="T1" fmla="*/ 0 h 84"/>
                  <a:gd name="T2" fmla="*/ 0 w 9"/>
                  <a:gd name="T3" fmla="*/ 84 h 84"/>
                  <a:gd name="T4" fmla="*/ 9 w 9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0"/>
                    </a:moveTo>
                    <a:lnTo>
                      <a:pt x="0" y="84"/>
                    </a:lnTo>
                    <a:lnTo>
                      <a:pt x="9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3" name="Freeform 1606">
                <a:extLst>
                  <a:ext uri="{FF2B5EF4-FFF2-40B4-BE49-F238E27FC236}">
                    <a16:creationId xmlns:a16="http://schemas.microsoft.com/office/drawing/2014/main" id="{8A583BB4-FBFF-4433-909E-E271A9518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9" y="13237"/>
                <a:ext cx="102" cy="283"/>
              </a:xfrm>
              <a:custGeom>
                <a:avLst/>
                <a:gdLst>
                  <a:gd name="T0" fmla="*/ 0 w 102"/>
                  <a:gd name="T1" fmla="*/ 0 h 283"/>
                  <a:gd name="T2" fmla="*/ 0 w 102"/>
                  <a:gd name="T3" fmla="*/ 283 h 283"/>
                  <a:gd name="T4" fmla="*/ 102 w 102"/>
                  <a:gd name="T5" fmla="*/ 28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283">
                    <a:moveTo>
                      <a:pt x="0" y="0"/>
                    </a:moveTo>
                    <a:lnTo>
                      <a:pt x="0" y="283"/>
                    </a:lnTo>
                    <a:lnTo>
                      <a:pt x="102" y="28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4" name="Freeform 1607">
                <a:extLst>
                  <a:ext uri="{FF2B5EF4-FFF2-40B4-BE49-F238E27FC236}">
                    <a16:creationId xmlns:a16="http://schemas.microsoft.com/office/drawing/2014/main" id="{6779BBE1-48D1-46E6-B0C0-88D4AAFC8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" y="13234"/>
                <a:ext cx="115" cy="314"/>
              </a:xfrm>
              <a:custGeom>
                <a:avLst/>
                <a:gdLst>
                  <a:gd name="T0" fmla="*/ 0 w 115"/>
                  <a:gd name="T1" fmla="*/ 314 h 314"/>
                  <a:gd name="T2" fmla="*/ 0 w 115"/>
                  <a:gd name="T3" fmla="*/ 0 h 314"/>
                  <a:gd name="T4" fmla="*/ 115 w 115"/>
                  <a:gd name="T5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5" h="314">
                    <a:moveTo>
                      <a:pt x="0" y="314"/>
                    </a:moveTo>
                    <a:lnTo>
                      <a:pt x="0" y="0"/>
                    </a:lnTo>
                    <a:lnTo>
                      <a:pt x="11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5" name="Rectangle 1608">
                <a:extLst>
                  <a:ext uri="{FF2B5EF4-FFF2-40B4-BE49-F238E27FC236}">
                    <a16:creationId xmlns:a16="http://schemas.microsoft.com/office/drawing/2014/main" id="{559ABF97-0769-4F2D-94E3-AD141A081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7" y="13694"/>
                <a:ext cx="159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decemcellulare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6" name="Freeform 1609">
                <a:extLst>
                  <a:ext uri="{FF2B5EF4-FFF2-40B4-BE49-F238E27FC236}">
                    <a16:creationId xmlns:a16="http://schemas.microsoft.com/office/drawing/2014/main" id="{7E9879DC-AE57-40C0-93C3-AC8E9DAC37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5" y="13783"/>
                <a:ext cx="29" cy="84"/>
              </a:xfrm>
              <a:custGeom>
                <a:avLst/>
                <a:gdLst>
                  <a:gd name="T0" fmla="*/ 0 w 29"/>
                  <a:gd name="T1" fmla="*/ 84 h 84"/>
                  <a:gd name="T2" fmla="*/ 0 w 29"/>
                  <a:gd name="T3" fmla="*/ 0 h 84"/>
                  <a:gd name="T4" fmla="*/ 29 w 2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84">
                    <a:moveTo>
                      <a:pt x="0" y="8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7" name="Rectangle 1610">
                <a:extLst>
                  <a:ext uri="{FF2B5EF4-FFF2-40B4-BE49-F238E27FC236}">
                    <a16:creationId xmlns:a16="http://schemas.microsoft.com/office/drawing/2014/main" id="{7E9A24C5-E4EA-48C3-B1C8-394FB0B2C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3" y="13869"/>
                <a:ext cx="160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albosuccineum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8" name="Freeform 1611">
                <a:extLst>
                  <a:ext uri="{FF2B5EF4-FFF2-40B4-BE49-F238E27FC236}">
                    <a16:creationId xmlns:a16="http://schemas.microsoft.com/office/drawing/2014/main" id="{8E322FD0-4DDC-4C62-A6C4-8B6F6F3EC7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5" y="13875"/>
                <a:ext cx="14" cy="84"/>
              </a:xfrm>
              <a:custGeom>
                <a:avLst/>
                <a:gdLst>
                  <a:gd name="T0" fmla="*/ 0 w 14"/>
                  <a:gd name="T1" fmla="*/ 0 h 84"/>
                  <a:gd name="T2" fmla="*/ 0 w 14"/>
                  <a:gd name="T3" fmla="*/ 84 h 84"/>
                  <a:gd name="T4" fmla="*/ 14 w 1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4">
                    <a:moveTo>
                      <a:pt x="0" y="0"/>
                    </a:moveTo>
                    <a:lnTo>
                      <a:pt x="0" y="84"/>
                    </a:lnTo>
                    <a:lnTo>
                      <a:pt x="1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9" name="Freeform 1612">
                <a:extLst>
                  <a:ext uri="{FF2B5EF4-FFF2-40B4-BE49-F238E27FC236}">
                    <a16:creationId xmlns:a16="http://schemas.microsoft.com/office/drawing/2014/main" id="{7045E47F-71C4-4CD5-AD86-2AEB2823F1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" y="13555"/>
                <a:ext cx="181" cy="316"/>
              </a:xfrm>
              <a:custGeom>
                <a:avLst/>
                <a:gdLst>
                  <a:gd name="T0" fmla="*/ 0 w 181"/>
                  <a:gd name="T1" fmla="*/ 0 h 316"/>
                  <a:gd name="T2" fmla="*/ 0 w 181"/>
                  <a:gd name="T3" fmla="*/ 316 h 316"/>
                  <a:gd name="T4" fmla="*/ 181 w 181"/>
                  <a:gd name="T5" fmla="*/ 316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1" h="316">
                    <a:moveTo>
                      <a:pt x="0" y="0"/>
                    </a:moveTo>
                    <a:lnTo>
                      <a:pt x="0" y="316"/>
                    </a:lnTo>
                    <a:lnTo>
                      <a:pt x="181" y="31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0" name="Freeform 1613">
                <a:extLst>
                  <a:ext uri="{FF2B5EF4-FFF2-40B4-BE49-F238E27FC236}">
                    <a16:creationId xmlns:a16="http://schemas.microsoft.com/office/drawing/2014/main" id="{5092D245-0216-41E3-A2F9-F694B41FC2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85" y="13551"/>
                <a:ext cx="119" cy="287"/>
              </a:xfrm>
              <a:custGeom>
                <a:avLst/>
                <a:gdLst>
                  <a:gd name="T0" fmla="*/ 0 w 119"/>
                  <a:gd name="T1" fmla="*/ 287 h 287"/>
                  <a:gd name="T2" fmla="*/ 0 w 119"/>
                  <a:gd name="T3" fmla="*/ 0 h 287"/>
                  <a:gd name="T4" fmla="*/ 119 w 119"/>
                  <a:gd name="T5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287">
                    <a:moveTo>
                      <a:pt x="0" y="287"/>
                    </a:moveTo>
                    <a:lnTo>
                      <a:pt x="0" y="0"/>
                    </a:lnTo>
                    <a:lnTo>
                      <a:pt x="11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1" name="Rectangle 1614">
                <a:extLst>
                  <a:ext uri="{FF2B5EF4-FFF2-40B4-BE49-F238E27FC236}">
                    <a16:creationId xmlns:a16="http://schemas.microsoft.com/office/drawing/2014/main" id="{5D06ABA0-0A30-47EF-81B4-4DEE6B3D09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2" y="14044"/>
                <a:ext cx="239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Neonectria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ditissima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AK830_g10870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2" name="Freeform 1615">
                <a:extLst>
                  <a:ext uri="{FF2B5EF4-FFF2-40B4-BE49-F238E27FC236}">
                    <a16:creationId xmlns:a16="http://schemas.microsoft.com/office/drawing/2014/main" id="{496F8306-1830-4F8B-8561-7D63C9FE8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85" y="13845"/>
                <a:ext cx="194" cy="289"/>
              </a:xfrm>
              <a:custGeom>
                <a:avLst/>
                <a:gdLst>
                  <a:gd name="T0" fmla="*/ 0 w 194"/>
                  <a:gd name="T1" fmla="*/ 0 h 289"/>
                  <a:gd name="T2" fmla="*/ 0 w 194"/>
                  <a:gd name="T3" fmla="*/ 289 h 289"/>
                  <a:gd name="T4" fmla="*/ 194 w 194"/>
                  <a:gd name="T5" fmla="*/ 289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4" h="289">
                    <a:moveTo>
                      <a:pt x="0" y="0"/>
                    </a:moveTo>
                    <a:lnTo>
                      <a:pt x="0" y="289"/>
                    </a:lnTo>
                    <a:lnTo>
                      <a:pt x="194" y="28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3" name="Freeform 1616">
                <a:extLst>
                  <a:ext uri="{FF2B5EF4-FFF2-40B4-BE49-F238E27FC236}">
                    <a16:creationId xmlns:a16="http://schemas.microsoft.com/office/drawing/2014/main" id="{27EDCB87-B742-47A4-80E5-1222D08F4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3" y="13842"/>
                <a:ext cx="582" cy="274"/>
              </a:xfrm>
              <a:custGeom>
                <a:avLst/>
                <a:gdLst>
                  <a:gd name="T0" fmla="*/ 0 w 582"/>
                  <a:gd name="T1" fmla="*/ 274 h 274"/>
                  <a:gd name="T2" fmla="*/ 0 w 582"/>
                  <a:gd name="T3" fmla="*/ 0 h 274"/>
                  <a:gd name="T4" fmla="*/ 582 w 582"/>
                  <a:gd name="T5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2" h="274">
                    <a:moveTo>
                      <a:pt x="0" y="274"/>
                    </a:moveTo>
                    <a:lnTo>
                      <a:pt x="0" y="0"/>
                    </a:lnTo>
                    <a:lnTo>
                      <a:pt x="58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4" name="Rectangle 1617">
                <a:extLst>
                  <a:ext uri="{FF2B5EF4-FFF2-40B4-BE49-F238E27FC236}">
                    <a16:creationId xmlns:a16="http://schemas.microsoft.com/office/drawing/2014/main" id="{52558CC2-BC05-4B8D-A363-FC04CCF1C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5" y="14220"/>
                <a:ext cx="270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Colletotrichum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graminicola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GLRG_11435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5" name="Freeform 1618">
                <a:extLst>
                  <a:ext uri="{FF2B5EF4-FFF2-40B4-BE49-F238E27FC236}">
                    <a16:creationId xmlns:a16="http://schemas.microsoft.com/office/drawing/2014/main" id="{B5F605B7-6936-4E7B-B7D1-DDD8596AE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14309"/>
                <a:ext cx="370" cy="84"/>
              </a:xfrm>
              <a:custGeom>
                <a:avLst/>
                <a:gdLst>
                  <a:gd name="T0" fmla="*/ 0 w 370"/>
                  <a:gd name="T1" fmla="*/ 84 h 84"/>
                  <a:gd name="T2" fmla="*/ 0 w 370"/>
                  <a:gd name="T3" fmla="*/ 0 h 84"/>
                  <a:gd name="T4" fmla="*/ 370 w 37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0" h="84">
                    <a:moveTo>
                      <a:pt x="0" y="84"/>
                    </a:moveTo>
                    <a:lnTo>
                      <a:pt x="0" y="0"/>
                    </a:lnTo>
                    <a:lnTo>
                      <a:pt x="37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6" name="Rectangle 1619">
                <a:extLst>
                  <a:ext uri="{FF2B5EF4-FFF2-40B4-BE49-F238E27FC236}">
                    <a16:creationId xmlns:a16="http://schemas.microsoft.com/office/drawing/2014/main" id="{5FAB25D1-9BBE-48DF-A40F-636A1317F5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0" y="14395"/>
                <a:ext cx="303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Aschersonia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aleyrodis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RCEF 2490 AAL_02455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7" name="Freeform 1620">
                <a:extLst>
                  <a:ext uri="{FF2B5EF4-FFF2-40B4-BE49-F238E27FC236}">
                    <a16:creationId xmlns:a16="http://schemas.microsoft.com/office/drawing/2014/main" id="{5A967567-8192-4E39-9395-71C27F7A3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14400"/>
                <a:ext cx="336" cy="84"/>
              </a:xfrm>
              <a:custGeom>
                <a:avLst/>
                <a:gdLst>
                  <a:gd name="T0" fmla="*/ 0 w 336"/>
                  <a:gd name="T1" fmla="*/ 0 h 84"/>
                  <a:gd name="T2" fmla="*/ 0 w 336"/>
                  <a:gd name="T3" fmla="*/ 84 h 84"/>
                  <a:gd name="T4" fmla="*/ 336 w 33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6" h="84">
                    <a:moveTo>
                      <a:pt x="0" y="0"/>
                    </a:moveTo>
                    <a:lnTo>
                      <a:pt x="0" y="84"/>
                    </a:lnTo>
                    <a:lnTo>
                      <a:pt x="33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8" name="Freeform 1621">
                <a:extLst>
                  <a:ext uri="{FF2B5EF4-FFF2-40B4-BE49-F238E27FC236}">
                    <a16:creationId xmlns:a16="http://schemas.microsoft.com/office/drawing/2014/main" id="{6599B672-6855-4765-9E08-B6FB653DE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3" y="14123"/>
                <a:ext cx="858" cy="274"/>
              </a:xfrm>
              <a:custGeom>
                <a:avLst/>
                <a:gdLst>
                  <a:gd name="T0" fmla="*/ 0 w 858"/>
                  <a:gd name="T1" fmla="*/ 0 h 274"/>
                  <a:gd name="T2" fmla="*/ 0 w 858"/>
                  <a:gd name="T3" fmla="*/ 274 h 274"/>
                  <a:gd name="T4" fmla="*/ 858 w 858"/>
                  <a:gd name="T5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8" h="274">
                    <a:moveTo>
                      <a:pt x="0" y="0"/>
                    </a:moveTo>
                    <a:lnTo>
                      <a:pt x="0" y="274"/>
                    </a:lnTo>
                    <a:lnTo>
                      <a:pt x="858" y="27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9" name="Freeform 1622">
                <a:extLst>
                  <a:ext uri="{FF2B5EF4-FFF2-40B4-BE49-F238E27FC236}">
                    <a16:creationId xmlns:a16="http://schemas.microsoft.com/office/drawing/2014/main" id="{197648B7-588D-4A7F-AE80-66F0F4E83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4" y="11882"/>
                <a:ext cx="199" cy="2237"/>
              </a:xfrm>
              <a:custGeom>
                <a:avLst/>
                <a:gdLst>
                  <a:gd name="T0" fmla="*/ 0 w 199"/>
                  <a:gd name="T1" fmla="*/ 0 h 2237"/>
                  <a:gd name="T2" fmla="*/ 0 w 199"/>
                  <a:gd name="T3" fmla="*/ 2237 h 2237"/>
                  <a:gd name="T4" fmla="*/ 199 w 199"/>
                  <a:gd name="T5" fmla="*/ 2237 h 2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9" h="2237">
                    <a:moveTo>
                      <a:pt x="0" y="0"/>
                    </a:moveTo>
                    <a:lnTo>
                      <a:pt x="0" y="2237"/>
                    </a:lnTo>
                    <a:lnTo>
                      <a:pt x="199" y="223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0" name="Freeform 1623">
                <a:extLst>
                  <a:ext uri="{FF2B5EF4-FFF2-40B4-BE49-F238E27FC236}">
                    <a16:creationId xmlns:a16="http://schemas.microsoft.com/office/drawing/2014/main" id="{3C194E25-FAF5-446C-943D-041A8F542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" y="8387"/>
                <a:ext cx="104" cy="3492"/>
              </a:xfrm>
              <a:custGeom>
                <a:avLst/>
                <a:gdLst>
                  <a:gd name="T0" fmla="*/ 0 w 104"/>
                  <a:gd name="T1" fmla="*/ 0 h 3492"/>
                  <a:gd name="T2" fmla="*/ 0 w 104"/>
                  <a:gd name="T3" fmla="*/ 3492 h 3492"/>
                  <a:gd name="T4" fmla="*/ 104 w 104"/>
                  <a:gd name="T5" fmla="*/ 3492 h 3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3492">
                    <a:moveTo>
                      <a:pt x="0" y="0"/>
                    </a:moveTo>
                    <a:lnTo>
                      <a:pt x="0" y="3492"/>
                    </a:lnTo>
                    <a:lnTo>
                      <a:pt x="104" y="349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1" name="Freeform 1624">
                <a:extLst>
                  <a:ext uri="{FF2B5EF4-FFF2-40B4-BE49-F238E27FC236}">
                    <a16:creationId xmlns:a16="http://schemas.microsoft.com/office/drawing/2014/main" id="{D193C786-9ECC-495E-91E7-4ED6070CC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6" y="8383"/>
                <a:ext cx="104" cy="5408"/>
              </a:xfrm>
              <a:custGeom>
                <a:avLst/>
                <a:gdLst>
                  <a:gd name="T0" fmla="*/ 0 w 104"/>
                  <a:gd name="T1" fmla="*/ 5408 h 5408"/>
                  <a:gd name="T2" fmla="*/ 0 w 104"/>
                  <a:gd name="T3" fmla="*/ 0 h 5408"/>
                  <a:gd name="T4" fmla="*/ 104 w 104"/>
                  <a:gd name="T5" fmla="*/ 0 h 5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5408">
                    <a:moveTo>
                      <a:pt x="0" y="5408"/>
                    </a:moveTo>
                    <a:lnTo>
                      <a:pt x="0" y="0"/>
                    </a:lnTo>
                    <a:lnTo>
                      <a:pt x="10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2" name="Rectangle 1625">
                <a:extLst>
                  <a:ext uri="{FF2B5EF4-FFF2-40B4-BE49-F238E27FC236}">
                    <a16:creationId xmlns:a16="http://schemas.microsoft.com/office/drawing/2014/main" id="{EF26354F-616C-4BF6-AC2A-085B89BB6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7" y="14570"/>
                <a:ext cx="176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cortaderiae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29297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3" name="Freeform 1626">
                <a:extLst>
                  <a:ext uri="{FF2B5EF4-FFF2-40B4-BE49-F238E27FC236}">
                    <a16:creationId xmlns:a16="http://schemas.microsoft.com/office/drawing/2014/main" id="{DB7986B1-35C1-4559-81B1-B76DB8FF7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8" y="14660"/>
                <a:ext cx="5" cy="84"/>
              </a:xfrm>
              <a:custGeom>
                <a:avLst/>
                <a:gdLst>
                  <a:gd name="T0" fmla="*/ 0 w 5"/>
                  <a:gd name="T1" fmla="*/ 84 h 84"/>
                  <a:gd name="T2" fmla="*/ 0 w 5"/>
                  <a:gd name="T3" fmla="*/ 0 h 84"/>
                  <a:gd name="T4" fmla="*/ 5 w 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8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4" name="Rectangle 1627">
                <a:extLst>
                  <a:ext uri="{FF2B5EF4-FFF2-40B4-BE49-F238E27FC236}">
                    <a16:creationId xmlns:a16="http://schemas.microsoft.com/office/drawing/2014/main" id="{E61C0E46-6B2D-496C-B12D-3CCB729B6E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2" y="14745"/>
                <a:ext cx="171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brasilicum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31281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5" name="Freeform 1628">
                <a:extLst>
                  <a:ext uri="{FF2B5EF4-FFF2-40B4-BE49-F238E27FC236}">
                    <a16:creationId xmlns:a16="http://schemas.microsoft.com/office/drawing/2014/main" id="{C76C83EC-E135-4149-BE8F-BBC007C84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8" y="14751"/>
                <a:ext cx="11" cy="84"/>
              </a:xfrm>
              <a:custGeom>
                <a:avLst/>
                <a:gdLst>
                  <a:gd name="T0" fmla="*/ 0 w 11"/>
                  <a:gd name="T1" fmla="*/ 0 h 84"/>
                  <a:gd name="T2" fmla="*/ 0 w 11"/>
                  <a:gd name="T3" fmla="*/ 84 h 84"/>
                  <a:gd name="T4" fmla="*/ 11 w 1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4">
                    <a:moveTo>
                      <a:pt x="0" y="0"/>
                    </a:moveTo>
                    <a:lnTo>
                      <a:pt x="0" y="84"/>
                    </a:lnTo>
                    <a:lnTo>
                      <a:pt x="1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6" name="Freeform 1629">
                <a:extLst>
                  <a:ext uri="{FF2B5EF4-FFF2-40B4-BE49-F238E27FC236}">
                    <a16:creationId xmlns:a16="http://schemas.microsoft.com/office/drawing/2014/main" id="{E0EF51D4-1254-4F6D-BED5-F009781DA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" y="14747"/>
                <a:ext cx="4" cy="128"/>
              </a:xfrm>
              <a:custGeom>
                <a:avLst/>
                <a:gdLst>
                  <a:gd name="T0" fmla="*/ 0 w 4"/>
                  <a:gd name="T1" fmla="*/ 128 h 128"/>
                  <a:gd name="T2" fmla="*/ 0 w 4"/>
                  <a:gd name="T3" fmla="*/ 0 h 128"/>
                  <a:gd name="T4" fmla="*/ 4 w 4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8">
                    <a:moveTo>
                      <a:pt x="0" y="128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7" name="Rectangle 1630">
                <a:extLst>
                  <a:ext uri="{FF2B5EF4-FFF2-40B4-BE49-F238E27FC236}">
                    <a16:creationId xmlns:a16="http://schemas.microsoft.com/office/drawing/2014/main" id="{3FD55FDD-419D-4EF9-B7ED-1CF611537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5" y="14921"/>
                <a:ext cx="225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austroamericanum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02903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8" name="Freeform 1631">
                <a:extLst>
                  <a:ext uri="{FF2B5EF4-FFF2-40B4-BE49-F238E27FC236}">
                    <a16:creationId xmlns:a16="http://schemas.microsoft.com/office/drawing/2014/main" id="{3A8FF005-CD9E-4528-BC7B-54AB2EFD2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4" y="14883"/>
                <a:ext cx="7" cy="127"/>
              </a:xfrm>
              <a:custGeom>
                <a:avLst/>
                <a:gdLst>
                  <a:gd name="T0" fmla="*/ 0 w 7"/>
                  <a:gd name="T1" fmla="*/ 0 h 127"/>
                  <a:gd name="T2" fmla="*/ 0 w 7"/>
                  <a:gd name="T3" fmla="*/ 127 h 127"/>
                  <a:gd name="T4" fmla="*/ 7 w 7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7">
                    <a:moveTo>
                      <a:pt x="0" y="0"/>
                    </a:moveTo>
                    <a:lnTo>
                      <a:pt x="0" y="127"/>
                    </a:lnTo>
                    <a:lnTo>
                      <a:pt x="7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9" name="Freeform 1632">
                <a:extLst>
                  <a:ext uri="{FF2B5EF4-FFF2-40B4-BE49-F238E27FC236}">
                    <a16:creationId xmlns:a16="http://schemas.microsoft.com/office/drawing/2014/main" id="{C7C88F70-D0B3-4183-8134-D90ADE7C3A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5" y="14879"/>
                <a:ext cx="89" cy="150"/>
              </a:xfrm>
              <a:custGeom>
                <a:avLst/>
                <a:gdLst>
                  <a:gd name="T0" fmla="*/ 0 w 89"/>
                  <a:gd name="T1" fmla="*/ 150 h 150"/>
                  <a:gd name="T2" fmla="*/ 0 w 89"/>
                  <a:gd name="T3" fmla="*/ 0 h 150"/>
                  <a:gd name="T4" fmla="*/ 89 w 89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150">
                    <a:moveTo>
                      <a:pt x="0" y="150"/>
                    </a:moveTo>
                    <a:lnTo>
                      <a:pt x="0" y="0"/>
                    </a:lnTo>
                    <a:lnTo>
                      <a:pt x="8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0" name="Rectangle 1633">
                <a:extLst>
                  <a:ext uri="{FF2B5EF4-FFF2-40B4-BE49-F238E27FC236}">
                    <a16:creationId xmlns:a16="http://schemas.microsoft.com/office/drawing/2014/main" id="{01F34248-4981-4568-BA18-13370CD46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0" y="15096"/>
                <a:ext cx="104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hostae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1" name="Freeform 1634">
                <a:extLst>
                  <a:ext uri="{FF2B5EF4-FFF2-40B4-BE49-F238E27FC236}">
                    <a16:creationId xmlns:a16="http://schemas.microsoft.com/office/drawing/2014/main" id="{66987C3F-5A7C-4F9E-B279-E2FC348CE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5" y="15036"/>
                <a:ext cx="22" cy="150"/>
              </a:xfrm>
              <a:custGeom>
                <a:avLst/>
                <a:gdLst>
                  <a:gd name="T0" fmla="*/ 0 w 22"/>
                  <a:gd name="T1" fmla="*/ 0 h 150"/>
                  <a:gd name="T2" fmla="*/ 0 w 22"/>
                  <a:gd name="T3" fmla="*/ 150 h 150"/>
                  <a:gd name="T4" fmla="*/ 22 w 22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0">
                    <a:moveTo>
                      <a:pt x="0" y="0"/>
                    </a:moveTo>
                    <a:lnTo>
                      <a:pt x="0" y="150"/>
                    </a:lnTo>
                    <a:lnTo>
                      <a:pt x="22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2" name="Freeform 1635">
                <a:extLst>
                  <a:ext uri="{FF2B5EF4-FFF2-40B4-BE49-F238E27FC236}">
                    <a16:creationId xmlns:a16="http://schemas.microsoft.com/office/drawing/2014/main" id="{F5649AD5-3A59-40D6-88E7-23E77BDCB9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" y="15032"/>
                <a:ext cx="22" cy="161"/>
              </a:xfrm>
              <a:custGeom>
                <a:avLst/>
                <a:gdLst>
                  <a:gd name="T0" fmla="*/ 0 w 22"/>
                  <a:gd name="T1" fmla="*/ 161 h 161"/>
                  <a:gd name="T2" fmla="*/ 0 w 22"/>
                  <a:gd name="T3" fmla="*/ 0 h 161"/>
                  <a:gd name="T4" fmla="*/ 22 w 22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61">
                    <a:moveTo>
                      <a:pt x="0" y="161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3" name="Rectangle 1636">
                <a:extLst>
                  <a:ext uri="{FF2B5EF4-FFF2-40B4-BE49-F238E27FC236}">
                    <a16:creationId xmlns:a16="http://schemas.microsoft.com/office/drawing/2014/main" id="{18299539-FFBE-434F-A040-505DE55D9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8" y="15271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4" name="Freeform 1637">
                <a:extLst>
                  <a:ext uri="{FF2B5EF4-FFF2-40B4-BE49-F238E27FC236}">
                    <a16:creationId xmlns:a16="http://schemas.microsoft.com/office/drawing/2014/main" id="{7BC9CF91-BA26-4C86-A56E-E83B6FCF1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" y="15200"/>
                <a:ext cx="131" cy="161"/>
              </a:xfrm>
              <a:custGeom>
                <a:avLst/>
                <a:gdLst>
                  <a:gd name="T0" fmla="*/ 0 w 131"/>
                  <a:gd name="T1" fmla="*/ 0 h 161"/>
                  <a:gd name="T2" fmla="*/ 0 w 131"/>
                  <a:gd name="T3" fmla="*/ 161 h 161"/>
                  <a:gd name="T4" fmla="*/ 131 w 131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1" h="161">
                    <a:moveTo>
                      <a:pt x="0" y="0"/>
                    </a:moveTo>
                    <a:lnTo>
                      <a:pt x="0" y="161"/>
                    </a:lnTo>
                    <a:lnTo>
                      <a:pt x="131" y="16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5" name="Freeform 1638">
                <a:extLst>
                  <a:ext uri="{FF2B5EF4-FFF2-40B4-BE49-F238E27FC236}">
                    <a16:creationId xmlns:a16="http://schemas.microsoft.com/office/drawing/2014/main" id="{1485EC34-C66B-41AA-AEBE-41BFB2FC4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2" y="15197"/>
                <a:ext cx="11" cy="166"/>
              </a:xfrm>
              <a:custGeom>
                <a:avLst/>
                <a:gdLst>
                  <a:gd name="T0" fmla="*/ 0 w 11"/>
                  <a:gd name="T1" fmla="*/ 166 h 166"/>
                  <a:gd name="T2" fmla="*/ 0 w 11"/>
                  <a:gd name="T3" fmla="*/ 0 h 166"/>
                  <a:gd name="T4" fmla="*/ 11 w 11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66">
                    <a:moveTo>
                      <a:pt x="0" y="166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6" name="Rectangle 1639">
                <a:extLst>
                  <a:ext uri="{FF2B5EF4-FFF2-40B4-BE49-F238E27FC236}">
                    <a16:creationId xmlns:a16="http://schemas.microsoft.com/office/drawing/2014/main" id="{EBF50C96-1860-4AF3-B6EC-C9E9AE2DEB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3" y="15447"/>
                <a:ext cx="14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anthophilum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7" name="Freeform 1640">
                <a:extLst>
                  <a:ext uri="{FF2B5EF4-FFF2-40B4-BE49-F238E27FC236}">
                    <a16:creationId xmlns:a16="http://schemas.microsoft.com/office/drawing/2014/main" id="{46CE1698-D7D1-45CF-8CAD-F50AED6C1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2" y="15370"/>
                <a:ext cx="67" cy="166"/>
              </a:xfrm>
              <a:custGeom>
                <a:avLst/>
                <a:gdLst>
                  <a:gd name="T0" fmla="*/ 0 w 67"/>
                  <a:gd name="T1" fmla="*/ 0 h 166"/>
                  <a:gd name="T2" fmla="*/ 0 w 67"/>
                  <a:gd name="T3" fmla="*/ 166 h 166"/>
                  <a:gd name="T4" fmla="*/ 67 w 67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66">
                    <a:moveTo>
                      <a:pt x="0" y="0"/>
                    </a:moveTo>
                    <a:lnTo>
                      <a:pt x="0" y="166"/>
                    </a:lnTo>
                    <a:lnTo>
                      <a:pt x="67" y="16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8" name="Freeform 1641">
                <a:extLst>
                  <a:ext uri="{FF2B5EF4-FFF2-40B4-BE49-F238E27FC236}">
                    <a16:creationId xmlns:a16="http://schemas.microsoft.com/office/drawing/2014/main" id="{C8B289F5-ACA5-4173-BD80-F461859EE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3" y="15366"/>
                <a:ext cx="19" cy="212"/>
              </a:xfrm>
              <a:custGeom>
                <a:avLst/>
                <a:gdLst>
                  <a:gd name="T0" fmla="*/ 0 w 19"/>
                  <a:gd name="T1" fmla="*/ 212 h 212"/>
                  <a:gd name="T2" fmla="*/ 0 w 19"/>
                  <a:gd name="T3" fmla="*/ 0 h 212"/>
                  <a:gd name="T4" fmla="*/ 19 w 19"/>
                  <a:gd name="T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12">
                    <a:moveTo>
                      <a:pt x="0" y="212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9" name="Rectangle 1642">
                <a:extLst>
                  <a:ext uri="{FF2B5EF4-FFF2-40B4-BE49-F238E27FC236}">
                    <a16:creationId xmlns:a16="http://schemas.microsoft.com/office/drawing/2014/main" id="{9D3D165F-8509-4BCE-B8EC-25BE702C9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34" y="15622"/>
                <a:ext cx="16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bulbicola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25176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0" name="Freeform 1643">
                <a:extLst>
                  <a:ext uri="{FF2B5EF4-FFF2-40B4-BE49-F238E27FC236}">
                    <a16:creationId xmlns:a16="http://schemas.microsoft.com/office/drawing/2014/main" id="{6B7E3177-487C-4D9E-AFCB-8DD4F77560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7" y="15712"/>
                <a:ext cx="63" cy="84"/>
              </a:xfrm>
              <a:custGeom>
                <a:avLst/>
                <a:gdLst>
                  <a:gd name="T0" fmla="*/ 0 w 63"/>
                  <a:gd name="T1" fmla="*/ 84 h 84"/>
                  <a:gd name="T2" fmla="*/ 0 w 63"/>
                  <a:gd name="T3" fmla="*/ 0 h 84"/>
                  <a:gd name="T4" fmla="*/ 63 w 6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84">
                    <a:moveTo>
                      <a:pt x="0" y="84"/>
                    </a:moveTo>
                    <a:lnTo>
                      <a:pt x="0" y="0"/>
                    </a:lnTo>
                    <a:lnTo>
                      <a:pt x="6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1" name="Rectangle 1644">
                <a:extLst>
                  <a:ext uri="{FF2B5EF4-FFF2-40B4-BE49-F238E27FC236}">
                    <a16:creationId xmlns:a16="http://schemas.microsoft.com/office/drawing/2014/main" id="{4D711349-61D0-48EB-9F01-7133CCEE76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5" y="15797"/>
                <a:ext cx="176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oxysporum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39464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2" name="Freeform 1645">
                <a:extLst>
                  <a:ext uri="{FF2B5EF4-FFF2-40B4-BE49-F238E27FC236}">
                    <a16:creationId xmlns:a16="http://schemas.microsoft.com/office/drawing/2014/main" id="{CF72C26B-58AD-4B5B-9B23-1D0965E54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7" y="15803"/>
                <a:ext cx="14" cy="84"/>
              </a:xfrm>
              <a:custGeom>
                <a:avLst/>
                <a:gdLst>
                  <a:gd name="T0" fmla="*/ 0 w 14"/>
                  <a:gd name="T1" fmla="*/ 0 h 84"/>
                  <a:gd name="T2" fmla="*/ 0 w 14"/>
                  <a:gd name="T3" fmla="*/ 84 h 84"/>
                  <a:gd name="T4" fmla="*/ 14 w 1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4">
                    <a:moveTo>
                      <a:pt x="0" y="0"/>
                    </a:moveTo>
                    <a:lnTo>
                      <a:pt x="0" y="84"/>
                    </a:lnTo>
                    <a:lnTo>
                      <a:pt x="1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3" name="Freeform 1646">
                <a:extLst>
                  <a:ext uri="{FF2B5EF4-FFF2-40B4-BE49-F238E27FC236}">
                    <a16:creationId xmlns:a16="http://schemas.microsoft.com/office/drawing/2014/main" id="{526884DD-5876-4C7F-B47B-05A2E9423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3" y="15586"/>
                <a:ext cx="74" cy="213"/>
              </a:xfrm>
              <a:custGeom>
                <a:avLst/>
                <a:gdLst>
                  <a:gd name="T0" fmla="*/ 0 w 74"/>
                  <a:gd name="T1" fmla="*/ 0 h 213"/>
                  <a:gd name="T2" fmla="*/ 0 w 74"/>
                  <a:gd name="T3" fmla="*/ 213 h 213"/>
                  <a:gd name="T4" fmla="*/ 74 w 74"/>
                  <a:gd name="T5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13">
                    <a:moveTo>
                      <a:pt x="0" y="0"/>
                    </a:moveTo>
                    <a:lnTo>
                      <a:pt x="0" y="213"/>
                    </a:lnTo>
                    <a:lnTo>
                      <a:pt x="74" y="21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4" name="Freeform 1647">
                <a:extLst>
                  <a:ext uri="{FF2B5EF4-FFF2-40B4-BE49-F238E27FC236}">
                    <a16:creationId xmlns:a16="http://schemas.microsoft.com/office/drawing/2014/main" id="{26E5AC01-C949-4CF5-AEAB-2422D7CD7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15582"/>
                <a:ext cx="58" cy="279"/>
              </a:xfrm>
              <a:custGeom>
                <a:avLst/>
                <a:gdLst>
                  <a:gd name="T0" fmla="*/ 0 w 58"/>
                  <a:gd name="T1" fmla="*/ 279 h 279"/>
                  <a:gd name="T2" fmla="*/ 0 w 58"/>
                  <a:gd name="T3" fmla="*/ 0 h 279"/>
                  <a:gd name="T4" fmla="*/ 58 w 58"/>
                  <a:gd name="T5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279">
                    <a:moveTo>
                      <a:pt x="0" y="279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5" name="Rectangle 1648">
                <a:extLst>
                  <a:ext uri="{FF2B5EF4-FFF2-40B4-BE49-F238E27FC236}">
                    <a16:creationId xmlns:a16="http://schemas.microsoft.com/office/drawing/2014/main" id="{000403A9-94DA-42AE-91B7-F725AC8391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7" y="15973"/>
                <a:ext cx="16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algeriense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66647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6" name="Freeform 1649">
                <a:extLst>
                  <a:ext uri="{FF2B5EF4-FFF2-40B4-BE49-F238E27FC236}">
                    <a16:creationId xmlns:a16="http://schemas.microsoft.com/office/drawing/2014/main" id="{16614140-1C21-413E-85E1-59F671844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" y="16062"/>
                <a:ext cx="40" cy="84"/>
              </a:xfrm>
              <a:custGeom>
                <a:avLst/>
                <a:gdLst>
                  <a:gd name="T0" fmla="*/ 0 w 40"/>
                  <a:gd name="T1" fmla="*/ 84 h 84"/>
                  <a:gd name="T2" fmla="*/ 0 w 40"/>
                  <a:gd name="T3" fmla="*/ 0 h 84"/>
                  <a:gd name="T4" fmla="*/ 40 w 4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84">
                    <a:moveTo>
                      <a:pt x="0" y="84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7" name="Rectangle 1650">
                <a:extLst>
                  <a:ext uri="{FF2B5EF4-FFF2-40B4-BE49-F238E27FC236}">
                    <a16:creationId xmlns:a16="http://schemas.microsoft.com/office/drawing/2014/main" id="{A68884C1-9FF5-4B8C-87CC-7B31A617E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4" y="16148"/>
                <a:ext cx="11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burgessii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8" name="Freeform 1651">
                <a:extLst>
                  <a:ext uri="{FF2B5EF4-FFF2-40B4-BE49-F238E27FC236}">
                    <a16:creationId xmlns:a16="http://schemas.microsoft.com/office/drawing/2014/main" id="{27D18E2F-3BCA-4E65-8995-D533179A4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" y="16154"/>
                <a:ext cx="47" cy="84"/>
              </a:xfrm>
              <a:custGeom>
                <a:avLst/>
                <a:gdLst>
                  <a:gd name="T0" fmla="*/ 0 w 47"/>
                  <a:gd name="T1" fmla="*/ 0 h 84"/>
                  <a:gd name="T2" fmla="*/ 0 w 47"/>
                  <a:gd name="T3" fmla="*/ 84 h 84"/>
                  <a:gd name="T4" fmla="*/ 47 w 4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84">
                    <a:moveTo>
                      <a:pt x="0" y="0"/>
                    </a:moveTo>
                    <a:lnTo>
                      <a:pt x="0" y="84"/>
                    </a:lnTo>
                    <a:lnTo>
                      <a:pt x="4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" name="Freeform 1652">
                <a:extLst>
                  <a:ext uri="{FF2B5EF4-FFF2-40B4-BE49-F238E27FC236}">
                    <a16:creationId xmlns:a16="http://schemas.microsoft.com/office/drawing/2014/main" id="{A3F9FBE4-B4DB-4D2C-B691-3305D0894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15869"/>
                <a:ext cx="88" cy="281"/>
              </a:xfrm>
              <a:custGeom>
                <a:avLst/>
                <a:gdLst>
                  <a:gd name="T0" fmla="*/ 0 w 88"/>
                  <a:gd name="T1" fmla="*/ 0 h 281"/>
                  <a:gd name="T2" fmla="*/ 0 w 88"/>
                  <a:gd name="T3" fmla="*/ 281 h 281"/>
                  <a:gd name="T4" fmla="*/ 88 w 88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" h="281">
                    <a:moveTo>
                      <a:pt x="0" y="0"/>
                    </a:moveTo>
                    <a:lnTo>
                      <a:pt x="0" y="281"/>
                    </a:lnTo>
                    <a:lnTo>
                      <a:pt x="88" y="28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0" name="Freeform 1653">
                <a:extLst>
                  <a:ext uri="{FF2B5EF4-FFF2-40B4-BE49-F238E27FC236}">
                    <a16:creationId xmlns:a16="http://schemas.microsoft.com/office/drawing/2014/main" id="{1405FED6-F6AD-4DF0-A23F-164253E02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6" y="15865"/>
                <a:ext cx="509" cy="478"/>
              </a:xfrm>
              <a:custGeom>
                <a:avLst/>
                <a:gdLst>
                  <a:gd name="T0" fmla="*/ 0 w 509"/>
                  <a:gd name="T1" fmla="*/ 478 h 478"/>
                  <a:gd name="T2" fmla="*/ 0 w 509"/>
                  <a:gd name="T3" fmla="*/ 0 h 478"/>
                  <a:gd name="T4" fmla="*/ 509 w 509"/>
                  <a:gd name="T5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9" h="478">
                    <a:moveTo>
                      <a:pt x="0" y="478"/>
                    </a:moveTo>
                    <a:lnTo>
                      <a:pt x="0" y="0"/>
                    </a:lnTo>
                    <a:lnTo>
                      <a:pt x="50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1" name="Rectangle 1654">
                <a:extLst>
                  <a:ext uri="{FF2B5EF4-FFF2-40B4-BE49-F238E27FC236}">
                    <a16:creationId xmlns:a16="http://schemas.microsoft.com/office/drawing/2014/main" id="{08FD302A-4A9C-4D41-899F-72A4B5E60F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6" y="16323"/>
                <a:ext cx="327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BRIP 53293 H634G_09368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2" name="Freeform 1655">
                <a:extLst>
                  <a:ext uri="{FF2B5EF4-FFF2-40B4-BE49-F238E27FC236}">
                    <a16:creationId xmlns:a16="http://schemas.microsoft.com/office/drawing/2014/main" id="{129E5F6A-2CCB-4C03-A9DD-1806BFF9D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7" y="16413"/>
                <a:ext cx="25" cy="84"/>
              </a:xfrm>
              <a:custGeom>
                <a:avLst/>
                <a:gdLst>
                  <a:gd name="T0" fmla="*/ 0 w 25"/>
                  <a:gd name="T1" fmla="*/ 84 h 84"/>
                  <a:gd name="T2" fmla="*/ 0 w 25"/>
                  <a:gd name="T3" fmla="*/ 0 h 84"/>
                  <a:gd name="T4" fmla="*/ 25 w 2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84">
                    <a:moveTo>
                      <a:pt x="0" y="84"/>
                    </a:moveTo>
                    <a:lnTo>
                      <a:pt x="0" y="0"/>
                    </a:lnTo>
                    <a:lnTo>
                      <a:pt x="2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3" name="Rectangle 1656">
                <a:extLst>
                  <a:ext uri="{FF2B5EF4-FFF2-40B4-BE49-F238E27FC236}">
                    <a16:creationId xmlns:a16="http://schemas.microsoft.com/office/drawing/2014/main" id="{30A873A6-720D-4DC5-B550-CDB65A5004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6" y="16499"/>
                <a:ext cx="267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E6 MANI_110978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4" name="Freeform 1657">
                <a:extLst>
                  <a:ext uri="{FF2B5EF4-FFF2-40B4-BE49-F238E27FC236}">
                    <a16:creationId xmlns:a16="http://schemas.microsoft.com/office/drawing/2014/main" id="{AB37B72A-D61F-457C-A469-8181E993B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7" y="16504"/>
                <a:ext cx="25" cy="84"/>
              </a:xfrm>
              <a:custGeom>
                <a:avLst/>
                <a:gdLst>
                  <a:gd name="T0" fmla="*/ 0 w 25"/>
                  <a:gd name="T1" fmla="*/ 0 h 84"/>
                  <a:gd name="T2" fmla="*/ 0 w 25"/>
                  <a:gd name="T3" fmla="*/ 84 h 84"/>
                  <a:gd name="T4" fmla="*/ 25 w 2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84">
                    <a:moveTo>
                      <a:pt x="0" y="0"/>
                    </a:moveTo>
                    <a:lnTo>
                      <a:pt x="0" y="84"/>
                    </a:lnTo>
                    <a:lnTo>
                      <a:pt x="2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5" name="Freeform 1658">
                <a:extLst>
                  <a:ext uri="{FF2B5EF4-FFF2-40B4-BE49-F238E27FC236}">
                    <a16:creationId xmlns:a16="http://schemas.microsoft.com/office/drawing/2014/main" id="{9DF94657-A119-4262-9C25-38CD91D80F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9" y="16500"/>
                <a:ext cx="8" cy="128"/>
              </a:xfrm>
              <a:custGeom>
                <a:avLst/>
                <a:gdLst>
                  <a:gd name="T0" fmla="*/ 0 w 8"/>
                  <a:gd name="T1" fmla="*/ 128 h 128"/>
                  <a:gd name="T2" fmla="*/ 0 w 8"/>
                  <a:gd name="T3" fmla="*/ 0 h 128"/>
                  <a:gd name="T4" fmla="*/ 8 w 8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28">
                    <a:moveTo>
                      <a:pt x="0" y="128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Rectangle 1659">
                <a:extLst>
                  <a:ext uri="{FF2B5EF4-FFF2-40B4-BE49-F238E27FC236}">
                    <a16:creationId xmlns:a16="http://schemas.microsoft.com/office/drawing/2014/main" id="{F2A16ABB-7802-4505-9117-749C7B0BC2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97" y="16674"/>
                <a:ext cx="29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robertsii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23 MAA_08699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7" name="Freeform 1660">
                <a:extLst>
                  <a:ext uri="{FF2B5EF4-FFF2-40B4-BE49-F238E27FC236}">
                    <a16:creationId xmlns:a16="http://schemas.microsoft.com/office/drawing/2014/main" id="{93DB80FD-3164-4436-952F-D6B8C858F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9" y="16636"/>
                <a:ext cx="24" cy="127"/>
              </a:xfrm>
              <a:custGeom>
                <a:avLst/>
                <a:gdLst>
                  <a:gd name="T0" fmla="*/ 0 w 24"/>
                  <a:gd name="T1" fmla="*/ 0 h 127"/>
                  <a:gd name="T2" fmla="*/ 0 w 24"/>
                  <a:gd name="T3" fmla="*/ 127 h 127"/>
                  <a:gd name="T4" fmla="*/ 24 w 24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27">
                    <a:moveTo>
                      <a:pt x="0" y="0"/>
                    </a:moveTo>
                    <a:lnTo>
                      <a:pt x="0" y="127"/>
                    </a:lnTo>
                    <a:lnTo>
                      <a:pt x="24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8" name="Freeform 1661">
                <a:extLst>
                  <a:ext uri="{FF2B5EF4-FFF2-40B4-BE49-F238E27FC236}">
                    <a16:creationId xmlns:a16="http://schemas.microsoft.com/office/drawing/2014/main" id="{5E74D82C-A607-4905-B04C-F0AD91412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0" y="16632"/>
                <a:ext cx="29" cy="194"/>
              </a:xfrm>
              <a:custGeom>
                <a:avLst/>
                <a:gdLst>
                  <a:gd name="T0" fmla="*/ 0 w 29"/>
                  <a:gd name="T1" fmla="*/ 194 h 194"/>
                  <a:gd name="T2" fmla="*/ 0 w 29"/>
                  <a:gd name="T3" fmla="*/ 0 h 194"/>
                  <a:gd name="T4" fmla="*/ 29 w 29"/>
                  <a:gd name="T5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194">
                    <a:moveTo>
                      <a:pt x="0" y="19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9" name="Rectangle 1662">
                <a:extLst>
                  <a:ext uri="{FF2B5EF4-FFF2-40B4-BE49-F238E27FC236}">
                    <a16:creationId xmlns:a16="http://schemas.microsoft.com/office/drawing/2014/main" id="{ED328AB4-031C-455A-9688-BF4324146E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0" y="16849"/>
                <a:ext cx="329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guizhouense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977 MGU_08611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0" name="Freeform 1663">
                <a:extLst>
                  <a:ext uri="{FF2B5EF4-FFF2-40B4-BE49-F238E27FC236}">
                    <a16:creationId xmlns:a16="http://schemas.microsoft.com/office/drawing/2014/main" id="{74DDF0C8-3D46-4B63-B37A-D4C9A2345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7" y="16939"/>
                <a:ext cx="30" cy="84"/>
              </a:xfrm>
              <a:custGeom>
                <a:avLst/>
                <a:gdLst>
                  <a:gd name="T0" fmla="*/ 0 w 30"/>
                  <a:gd name="T1" fmla="*/ 84 h 84"/>
                  <a:gd name="T2" fmla="*/ 0 w 30"/>
                  <a:gd name="T3" fmla="*/ 0 h 84"/>
                  <a:gd name="T4" fmla="*/ 30 w 3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84">
                    <a:moveTo>
                      <a:pt x="0" y="84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1" name="Rectangle 1664">
                <a:extLst>
                  <a:ext uri="{FF2B5EF4-FFF2-40B4-BE49-F238E27FC236}">
                    <a16:creationId xmlns:a16="http://schemas.microsoft.com/office/drawing/2014/main" id="{30291C98-A846-4F8D-A001-5C792519D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8" y="17024"/>
                <a:ext cx="283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majus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297 MAJ_09926</a:t>
                </a:r>
                <a:endPara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2" name="Freeform 1665">
                <a:extLst>
                  <a:ext uri="{FF2B5EF4-FFF2-40B4-BE49-F238E27FC236}">
                    <a16:creationId xmlns:a16="http://schemas.microsoft.com/office/drawing/2014/main" id="{D0B8E14D-81F2-4968-A771-D33BEB3C0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7" y="17030"/>
                <a:ext cx="477" cy="84"/>
              </a:xfrm>
              <a:custGeom>
                <a:avLst/>
                <a:gdLst>
                  <a:gd name="T0" fmla="*/ 0 w 477"/>
                  <a:gd name="T1" fmla="*/ 0 h 84"/>
                  <a:gd name="T2" fmla="*/ 0 w 477"/>
                  <a:gd name="T3" fmla="*/ 84 h 84"/>
                  <a:gd name="T4" fmla="*/ 477 w 47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7" h="84">
                    <a:moveTo>
                      <a:pt x="0" y="0"/>
                    </a:moveTo>
                    <a:lnTo>
                      <a:pt x="0" y="84"/>
                    </a:lnTo>
                    <a:lnTo>
                      <a:pt x="47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3" name="Freeform 1666">
                <a:extLst>
                  <a:ext uri="{FF2B5EF4-FFF2-40B4-BE49-F238E27FC236}">
                    <a16:creationId xmlns:a16="http://schemas.microsoft.com/office/drawing/2014/main" id="{EAB25474-EE57-4344-A254-9FDE17BB5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0" y="16833"/>
                <a:ext cx="7" cy="193"/>
              </a:xfrm>
              <a:custGeom>
                <a:avLst/>
                <a:gdLst>
                  <a:gd name="T0" fmla="*/ 0 w 7"/>
                  <a:gd name="T1" fmla="*/ 0 h 193"/>
                  <a:gd name="T2" fmla="*/ 0 w 7"/>
                  <a:gd name="T3" fmla="*/ 193 h 193"/>
                  <a:gd name="T4" fmla="*/ 7 w 7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93">
                    <a:moveTo>
                      <a:pt x="0" y="0"/>
                    </a:moveTo>
                    <a:lnTo>
                      <a:pt x="0" y="193"/>
                    </a:lnTo>
                    <a:lnTo>
                      <a:pt x="7" y="1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4" name="Freeform 1667">
                <a:extLst>
                  <a:ext uri="{FF2B5EF4-FFF2-40B4-BE49-F238E27FC236}">
                    <a16:creationId xmlns:a16="http://schemas.microsoft.com/office/drawing/2014/main" id="{46E3FE8D-27EB-473C-84E0-4590CBE6B1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6" y="16351"/>
                <a:ext cx="414" cy="478"/>
              </a:xfrm>
              <a:custGeom>
                <a:avLst/>
                <a:gdLst>
                  <a:gd name="T0" fmla="*/ 0 w 414"/>
                  <a:gd name="T1" fmla="*/ 0 h 478"/>
                  <a:gd name="T2" fmla="*/ 0 w 414"/>
                  <a:gd name="T3" fmla="*/ 478 h 478"/>
                  <a:gd name="T4" fmla="*/ 414 w 414"/>
                  <a:gd name="T5" fmla="*/ 478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4" h="478">
                    <a:moveTo>
                      <a:pt x="0" y="0"/>
                    </a:moveTo>
                    <a:lnTo>
                      <a:pt x="0" y="478"/>
                    </a:lnTo>
                    <a:lnTo>
                      <a:pt x="414" y="47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5" name="Freeform 1668">
                <a:extLst>
                  <a:ext uri="{FF2B5EF4-FFF2-40B4-BE49-F238E27FC236}">
                    <a16:creationId xmlns:a16="http://schemas.microsoft.com/office/drawing/2014/main" id="{8110314F-F7C8-4DC0-A20B-9D638FB6B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6" y="16347"/>
                <a:ext cx="230" cy="511"/>
              </a:xfrm>
              <a:custGeom>
                <a:avLst/>
                <a:gdLst>
                  <a:gd name="T0" fmla="*/ 0 w 230"/>
                  <a:gd name="T1" fmla="*/ 511 h 511"/>
                  <a:gd name="T2" fmla="*/ 0 w 230"/>
                  <a:gd name="T3" fmla="*/ 0 h 511"/>
                  <a:gd name="T4" fmla="*/ 230 w 230"/>
                  <a:gd name="T5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" h="511">
                    <a:moveTo>
                      <a:pt x="0" y="511"/>
                    </a:moveTo>
                    <a:lnTo>
                      <a:pt x="0" y="0"/>
                    </a:lnTo>
                    <a:lnTo>
                      <a:pt x="23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6" name="Rectangle 1669">
                <a:extLst>
                  <a:ext uri="{FF2B5EF4-FFF2-40B4-BE49-F238E27FC236}">
                    <a16:creationId xmlns:a16="http://schemas.microsoft.com/office/drawing/2014/main" id="{8D325E61-A8E1-407C-9281-02090A882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9" y="17200"/>
                <a:ext cx="337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IPO323 MYCGRDRAFT_101493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7" name="Freeform 1670">
                <a:extLst>
                  <a:ext uri="{FF2B5EF4-FFF2-40B4-BE49-F238E27FC236}">
                    <a16:creationId xmlns:a16="http://schemas.microsoft.com/office/drawing/2014/main" id="{87201B7A-1589-458C-907E-93978F725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7" y="17289"/>
                <a:ext cx="18" cy="84"/>
              </a:xfrm>
              <a:custGeom>
                <a:avLst/>
                <a:gdLst>
                  <a:gd name="T0" fmla="*/ 0 w 18"/>
                  <a:gd name="T1" fmla="*/ 84 h 84"/>
                  <a:gd name="T2" fmla="*/ 0 w 18"/>
                  <a:gd name="T3" fmla="*/ 0 h 84"/>
                  <a:gd name="T4" fmla="*/ 18 w 1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4">
                    <a:moveTo>
                      <a:pt x="0" y="8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8" name="Rectangle 1671">
                <a:extLst>
                  <a:ext uri="{FF2B5EF4-FFF2-40B4-BE49-F238E27FC236}">
                    <a16:creationId xmlns:a16="http://schemas.microsoft.com/office/drawing/2014/main" id="{026A7715-7687-42F7-898E-CFB5D47D7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6" y="17375"/>
                <a:ext cx="319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ST99CH 3D7 ZT3D7_G10078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9" name="Freeform 1672">
                <a:extLst>
                  <a:ext uri="{FF2B5EF4-FFF2-40B4-BE49-F238E27FC236}">
                    <a16:creationId xmlns:a16="http://schemas.microsoft.com/office/drawing/2014/main" id="{07CDCA7C-233F-4206-AD73-8E60FA1B5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7" y="17381"/>
                <a:ext cx="5" cy="84"/>
              </a:xfrm>
              <a:custGeom>
                <a:avLst/>
                <a:gdLst>
                  <a:gd name="T0" fmla="*/ 0 w 5"/>
                  <a:gd name="T1" fmla="*/ 0 h 84"/>
                  <a:gd name="T2" fmla="*/ 0 w 5"/>
                  <a:gd name="T3" fmla="*/ 84 h 84"/>
                  <a:gd name="T4" fmla="*/ 5 w 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0"/>
                    </a:moveTo>
                    <a:lnTo>
                      <a:pt x="0" y="84"/>
                    </a:lnTo>
                    <a:lnTo>
                      <a:pt x="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0" name="Freeform 1673">
                <a:extLst>
                  <a:ext uri="{FF2B5EF4-FFF2-40B4-BE49-F238E27FC236}">
                    <a16:creationId xmlns:a16="http://schemas.microsoft.com/office/drawing/2014/main" id="{0F37A7C0-8B67-416C-BF0A-FF3DC607E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6" y="16866"/>
                <a:ext cx="991" cy="511"/>
              </a:xfrm>
              <a:custGeom>
                <a:avLst/>
                <a:gdLst>
                  <a:gd name="T0" fmla="*/ 0 w 991"/>
                  <a:gd name="T1" fmla="*/ 0 h 511"/>
                  <a:gd name="T2" fmla="*/ 0 w 991"/>
                  <a:gd name="T3" fmla="*/ 511 h 511"/>
                  <a:gd name="T4" fmla="*/ 991 w 991"/>
                  <a:gd name="T5" fmla="*/ 511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1" h="511">
                    <a:moveTo>
                      <a:pt x="0" y="0"/>
                    </a:moveTo>
                    <a:lnTo>
                      <a:pt x="0" y="511"/>
                    </a:lnTo>
                    <a:lnTo>
                      <a:pt x="991" y="51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1" name="Freeform 1674">
                <a:extLst>
                  <a:ext uri="{FF2B5EF4-FFF2-40B4-BE49-F238E27FC236}">
                    <a16:creationId xmlns:a16="http://schemas.microsoft.com/office/drawing/2014/main" id="{1E114B25-346B-415E-BCBE-558F4F173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5" y="16862"/>
                <a:ext cx="81" cy="988"/>
              </a:xfrm>
              <a:custGeom>
                <a:avLst/>
                <a:gdLst>
                  <a:gd name="T0" fmla="*/ 0 w 81"/>
                  <a:gd name="T1" fmla="*/ 988 h 988"/>
                  <a:gd name="T2" fmla="*/ 0 w 81"/>
                  <a:gd name="T3" fmla="*/ 0 h 988"/>
                  <a:gd name="T4" fmla="*/ 81 w 81"/>
                  <a:gd name="T5" fmla="*/ 0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988">
                    <a:moveTo>
                      <a:pt x="0" y="988"/>
                    </a:moveTo>
                    <a:lnTo>
                      <a:pt x="0" y="0"/>
                    </a:lnTo>
                    <a:lnTo>
                      <a:pt x="8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2" name="Rectangle 1675">
                <a:extLst>
                  <a:ext uri="{FF2B5EF4-FFF2-40B4-BE49-F238E27FC236}">
                    <a16:creationId xmlns:a16="http://schemas.microsoft.com/office/drawing/2014/main" id="{03291F84-B440-4344-BC22-77B623246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3" y="17550"/>
                <a:ext cx="249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Z5 Y699_09438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3" name="Freeform 1676">
                <a:extLst>
                  <a:ext uri="{FF2B5EF4-FFF2-40B4-BE49-F238E27FC236}">
                    <a16:creationId xmlns:a16="http://schemas.microsoft.com/office/drawing/2014/main" id="{644F5A72-E1F9-40BD-818D-303F18142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" y="17640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4" name="Rectangle 1677">
                <a:extLst>
                  <a:ext uri="{FF2B5EF4-FFF2-40B4-BE49-F238E27FC236}">
                    <a16:creationId xmlns:a16="http://schemas.microsoft.com/office/drawing/2014/main" id="{49C4EAD5-47A9-4590-9734-6AF7958CD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4" y="17726"/>
                <a:ext cx="29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Af293 AFUA_3G14700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5" name="Freeform 1678">
                <a:extLst>
                  <a:ext uri="{FF2B5EF4-FFF2-40B4-BE49-F238E27FC236}">
                    <a16:creationId xmlns:a16="http://schemas.microsoft.com/office/drawing/2014/main" id="{19DDD0A1-8E9D-49F8-B4D9-C74ED50CF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" y="17731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6" name="Freeform 1679">
                <a:extLst>
                  <a:ext uri="{FF2B5EF4-FFF2-40B4-BE49-F238E27FC236}">
                    <a16:creationId xmlns:a16="http://schemas.microsoft.com/office/drawing/2014/main" id="{B5CBA91D-58DE-4951-9D8A-00294B61ED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" y="17728"/>
                <a:ext cx="97" cy="127"/>
              </a:xfrm>
              <a:custGeom>
                <a:avLst/>
                <a:gdLst>
                  <a:gd name="T0" fmla="*/ 0 w 97"/>
                  <a:gd name="T1" fmla="*/ 127 h 127"/>
                  <a:gd name="T2" fmla="*/ 0 w 97"/>
                  <a:gd name="T3" fmla="*/ 0 h 127"/>
                  <a:gd name="T4" fmla="*/ 97 w 97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127">
                    <a:moveTo>
                      <a:pt x="0" y="127"/>
                    </a:moveTo>
                    <a:lnTo>
                      <a:pt x="0" y="0"/>
                    </a:lnTo>
                    <a:lnTo>
                      <a:pt x="9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7" name="Rectangle 1680">
                <a:extLst>
                  <a:ext uri="{FF2B5EF4-FFF2-40B4-BE49-F238E27FC236}">
                    <a16:creationId xmlns:a16="http://schemas.microsoft.com/office/drawing/2014/main" id="{C6A5BFF5-E00E-4EAD-BCFC-13B57FD328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26" y="17901"/>
                <a:ext cx="247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fischeri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181 NFIA_062550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8" name="Freeform 1681">
                <a:extLst>
                  <a:ext uri="{FF2B5EF4-FFF2-40B4-BE49-F238E27FC236}">
                    <a16:creationId xmlns:a16="http://schemas.microsoft.com/office/drawing/2014/main" id="{46077A73-67CC-4D69-A96E-7B519F4DA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" y="17863"/>
                <a:ext cx="20" cy="128"/>
              </a:xfrm>
              <a:custGeom>
                <a:avLst/>
                <a:gdLst>
                  <a:gd name="T0" fmla="*/ 0 w 20"/>
                  <a:gd name="T1" fmla="*/ 0 h 128"/>
                  <a:gd name="T2" fmla="*/ 0 w 20"/>
                  <a:gd name="T3" fmla="*/ 128 h 128"/>
                  <a:gd name="T4" fmla="*/ 20 w 20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0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9" name="Freeform 1682">
                <a:extLst>
                  <a:ext uri="{FF2B5EF4-FFF2-40B4-BE49-F238E27FC236}">
                    <a16:creationId xmlns:a16="http://schemas.microsoft.com/office/drawing/2014/main" id="{B945ADA1-914F-4F73-BEAA-E02B4772BC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2" y="17859"/>
                <a:ext cx="20" cy="150"/>
              </a:xfrm>
              <a:custGeom>
                <a:avLst/>
                <a:gdLst>
                  <a:gd name="T0" fmla="*/ 0 w 20"/>
                  <a:gd name="T1" fmla="*/ 150 h 150"/>
                  <a:gd name="T2" fmla="*/ 0 w 20"/>
                  <a:gd name="T3" fmla="*/ 0 h 150"/>
                  <a:gd name="T4" fmla="*/ 20 w 20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50">
                    <a:moveTo>
                      <a:pt x="0" y="150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0" name="Rectangle 1683">
                <a:extLst>
                  <a:ext uri="{FF2B5EF4-FFF2-40B4-BE49-F238E27FC236}">
                    <a16:creationId xmlns:a16="http://schemas.microsoft.com/office/drawing/2014/main" id="{14976E76-3C3D-4858-91E1-6CB559BB48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26" y="18076"/>
                <a:ext cx="301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udagawae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114217 AUD_9454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1" name="Freeform 1684">
                <a:extLst>
                  <a:ext uri="{FF2B5EF4-FFF2-40B4-BE49-F238E27FC236}">
                    <a16:creationId xmlns:a16="http://schemas.microsoft.com/office/drawing/2014/main" id="{3D519635-53C1-4FBC-8279-5B38FF046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2" y="18016"/>
                <a:ext cx="40" cy="150"/>
              </a:xfrm>
              <a:custGeom>
                <a:avLst/>
                <a:gdLst>
                  <a:gd name="T0" fmla="*/ 0 w 40"/>
                  <a:gd name="T1" fmla="*/ 0 h 150"/>
                  <a:gd name="T2" fmla="*/ 0 w 40"/>
                  <a:gd name="T3" fmla="*/ 150 h 150"/>
                  <a:gd name="T4" fmla="*/ 40 w 40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50">
                    <a:moveTo>
                      <a:pt x="0" y="0"/>
                    </a:moveTo>
                    <a:lnTo>
                      <a:pt x="0" y="150"/>
                    </a:lnTo>
                    <a:lnTo>
                      <a:pt x="40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2" name="Freeform 1685">
                <a:extLst>
                  <a:ext uri="{FF2B5EF4-FFF2-40B4-BE49-F238E27FC236}">
                    <a16:creationId xmlns:a16="http://schemas.microsoft.com/office/drawing/2014/main" id="{794C4BB9-F8FF-45D5-8C60-725EE43C8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18012"/>
                <a:ext cx="36" cy="161"/>
              </a:xfrm>
              <a:custGeom>
                <a:avLst/>
                <a:gdLst>
                  <a:gd name="T0" fmla="*/ 0 w 36"/>
                  <a:gd name="T1" fmla="*/ 161 h 161"/>
                  <a:gd name="T2" fmla="*/ 0 w 36"/>
                  <a:gd name="T3" fmla="*/ 0 h 161"/>
                  <a:gd name="T4" fmla="*/ 36 w 36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61">
                    <a:moveTo>
                      <a:pt x="0" y="161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3" name="Rectangle 1686">
                <a:extLst>
                  <a:ext uri="{FF2B5EF4-FFF2-40B4-BE49-F238E27FC236}">
                    <a16:creationId xmlns:a16="http://schemas.microsoft.com/office/drawing/2014/main" id="{EFF7606C-ED9B-475F-97CB-BC4A690F0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4" y="18252"/>
                <a:ext cx="24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lentulus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35552 ALT_7084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4" name="Freeform 1687">
                <a:extLst>
                  <a:ext uri="{FF2B5EF4-FFF2-40B4-BE49-F238E27FC236}">
                    <a16:creationId xmlns:a16="http://schemas.microsoft.com/office/drawing/2014/main" id="{590F0399-B501-4F83-83E0-7B33A6074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18181"/>
                <a:ext cx="54" cy="160"/>
              </a:xfrm>
              <a:custGeom>
                <a:avLst/>
                <a:gdLst>
                  <a:gd name="T0" fmla="*/ 0 w 54"/>
                  <a:gd name="T1" fmla="*/ 0 h 160"/>
                  <a:gd name="T2" fmla="*/ 0 w 54"/>
                  <a:gd name="T3" fmla="*/ 160 h 160"/>
                  <a:gd name="T4" fmla="*/ 54 w 54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160">
                    <a:moveTo>
                      <a:pt x="0" y="0"/>
                    </a:moveTo>
                    <a:lnTo>
                      <a:pt x="0" y="160"/>
                    </a:lnTo>
                    <a:lnTo>
                      <a:pt x="54" y="1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5" name="Freeform 1688">
                <a:extLst>
                  <a:ext uri="{FF2B5EF4-FFF2-40B4-BE49-F238E27FC236}">
                    <a16:creationId xmlns:a16="http://schemas.microsoft.com/office/drawing/2014/main" id="{F358E4F1-2310-48CA-B9AB-4338CC67C3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2" y="18177"/>
                <a:ext cx="114" cy="166"/>
              </a:xfrm>
              <a:custGeom>
                <a:avLst/>
                <a:gdLst>
                  <a:gd name="T0" fmla="*/ 0 w 114"/>
                  <a:gd name="T1" fmla="*/ 166 h 166"/>
                  <a:gd name="T2" fmla="*/ 0 w 114"/>
                  <a:gd name="T3" fmla="*/ 0 h 166"/>
                  <a:gd name="T4" fmla="*/ 114 w 114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4" h="166">
                    <a:moveTo>
                      <a:pt x="0" y="166"/>
                    </a:moveTo>
                    <a:lnTo>
                      <a:pt x="0" y="0"/>
                    </a:lnTo>
                    <a:lnTo>
                      <a:pt x="1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6" name="Rectangle 1689">
                <a:extLst>
                  <a:ext uri="{FF2B5EF4-FFF2-40B4-BE49-F238E27FC236}">
                    <a16:creationId xmlns:a16="http://schemas.microsoft.com/office/drawing/2014/main" id="{9D2058CF-636F-4566-8018-07B0C29C9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7" y="18427"/>
                <a:ext cx="243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clavatus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 ACLA_043440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7" name="Freeform 1690">
                <a:extLst>
                  <a:ext uri="{FF2B5EF4-FFF2-40B4-BE49-F238E27FC236}">
                    <a16:creationId xmlns:a16="http://schemas.microsoft.com/office/drawing/2014/main" id="{431F9C8B-2DCC-4628-9291-EA8630E43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2" y="18350"/>
                <a:ext cx="221" cy="167"/>
              </a:xfrm>
              <a:custGeom>
                <a:avLst/>
                <a:gdLst>
                  <a:gd name="T0" fmla="*/ 0 w 221"/>
                  <a:gd name="T1" fmla="*/ 0 h 167"/>
                  <a:gd name="T2" fmla="*/ 0 w 221"/>
                  <a:gd name="T3" fmla="*/ 167 h 167"/>
                  <a:gd name="T4" fmla="*/ 221 w 221"/>
                  <a:gd name="T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1" h="167">
                    <a:moveTo>
                      <a:pt x="0" y="0"/>
                    </a:moveTo>
                    <a:lnTo>
                      <a:pt x="0" y="167"/>
                    </a:lnTo>
                    <a:lnTo>
                      <a:pt x="221" y="16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8" name="Freeform 1691">
                <a:extLst>
                  <a:ext uri="{FF2B5EF4-FFF2-40B4-BE49-F238E27FC236}">
                    <a16:creationId xmlns:a16="http://schemas.microsoft.com/office/drawing/2014/main" id="{7A417FA9-2744-4B40-9F62-3709EA6CA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3" y="18347"/>
                <a:ext cx="29" cy="212"/>
              </a:xfrm>
              <a:custGeom>
                <a:avLst/>
                <a:gdLst>
                  <a:gd name="T0" fmla="*/ 0 w 29"/>
                  <a:gd name="T1" fmla="*/ 212 h 212"/>
                  <a:gd name="T2" fmla="*/ 0 w 29"/>
                  <a:gd name="T3" fmla="*/ 0 h 212"/>
                  <a:gd name="T4" fmla="*/ 29 w 29"/>
                  <a:gd name="T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212">
                    <a:moveTo>
                      <a:pt x="0" y="212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9" name="Rectangle 1692">
                <a:extLst>
                  <a:ext uri="{FF2B5EF4-FFF2-40B4-BE49-F238E27FC236}">
                    <a16:creationId xmlns:a16="http://schemas.microsoft.com/office/drawing/2014/main" id="{12D1CD24-FAE5-40D9-98EA-DBB553F25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2" y="18602"/>
                <a:ext cx="227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Coccidioides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immitis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CIMG_13632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0" name="Freeform 1693">
                <a:extLst>
                  <a:ext uri="{FF2B5EF4-FFF2-40B4-BE49-F238E27FC236}">
                    <a16:creationId xmlns:a16="http://schemas.microsoft.com/office/drawing/2014/main" id="{6FB025B7-1D36-4DDF-8AEE-D8CCC8B645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18692"/>
                <a:ext cx="303" cy="84"/>
              </a:xfrm>
              <a:custGeom>
                <a:avLst/>
                <a:gdLst>
                  <a:gd name="T0" fmla="*/ 0 w 303"/>
                  <a:gd name="T1" fmla="*/ 84 h 84"/>
                  <a:gd name="T2" fmla="*/ 0 w 303"/>
                  <a:gd name="T3" fmla="*/ 0 h 84"/>
                  <a:gd name="T4" fmla="*/ 303 w 30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3" h="84">
                    <a:moveTo>
                      <a:pt x="0" y="84"/>
                    </a:moveTo>
                    <a:lnTo>
                      <a:pt x="0" y="0"/>
                    </a:lnTo>
                    <a:lnTo>
                      <a:pt x="30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1" name="Rectangle 1694">
                <a:extLst>
                  <a:ext uri="{FF2B5EF4-FFF2-40B4-BE49-F238E27FC236}">
                    <a16:creationId xmlns:a16="http://schemas.microsoft.com/office/drawing/2014/main" id="{A1F1102A-34AD-42E8-90A9-6D5A5342E8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" y="18778"/>
                <a:ext cx="403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camemberti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strFM013 PCAMFM013_S015g000060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2" name="Freeform 1695">
                <a:extLst>
                  <a:ext uri="{FF2B5EF4-FFF2-40B4-BE49-F238E27FC236}">
                    <a16:creationId xmlns:a16="http://schemas.microsoft.com/office/drawing/2014/main" id="{034F7F05-995E-4101-A599-289BE8B26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6" y="18783"/>
                <a:ext cx="312" cy="84"/>
              </a:xfrm>
              <a:custGeom>
                <a:avLst/>
                <a:gdLst>
                  <a:gd name="T0" fmla="*/ 0 w 312"/>
                  <a:gd name="T1" fmla="*/ 0 h 84"/>
                  <a:gd name="T2" fmla="*/ 0 w 312"/>
                  <a:gd name="T3" fmla="*/ 84 h 84"/>
                  <a:gd name="T4" fmla="*/ 312 w 31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2" h="84">
                    <a:moveTo>
                      <a:pt x="0" y="0"/>
                    </a:moveTo>
                    <a:lnTo>
                      <a:pt x="0" y="84"/>
                    </a:lnTo>
                    <a:lnTo>
                      <a:pt x="31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3" name="Freeform 1696">
                <a:extLst>
                  <a:ext uri="{FF2B5EF4-FFF2-40B4-BE49-F238E27FC236}">
                    <a16:creationId xmlns:a16="http://schemas.microsoft.com/office/drawing/2014/main" id="{4D675184-E43A-4DF6-882B-6192AF671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3" y="18566"/>
                <a:ext cx="143" cy="213"/>
              </a:xfrm>
              <a:custGeom>
                <a:avLst/>
                <a:gdLst>
                  <a:gd name="T0" fmla="*/ 0 w 143"/>
                  <a:gd name="T1" fmla="*/ 0 h 213"/>
                  <a:gd name="T2" fmla="*/ 0 w 143"/>
                  <a:gd name="T3" fmla="*/ 213 h 213"/>
                  <a:gd name="T4" fmla="*/ 143 w 143"/>
                  <a:gd name="T5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213">
                    <a:moveTo>
                      <a:pt x="0" y="0"/>
                    </a:moveTo>
                    <a:lnTo>
                      <a:pt x="0" y="213"/>
                    </a:lnTo>
                    <a:lnTo>
                      <a:pt x="143" y="21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4" name="Freeform 1697">
                <a:extLst>
                  <a:ext uri="{FF2B5EF4-FFF2-40B4-BE49-F238E27FC236}">
                    <a16:creationId xmlns:a16="http://schemas.microsoft.com/office/drawing/2014/main" id="{D69D0DE2-13C2-42CD-BD88-320F32B33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5" y="18562"/>
                <a:ext cx="38" cy="280"/>
              </a:xfrm>
              <a:custGeom>
                <a:avLst/>
                <a:gdLst>
                  <a:gd name="T0" fmla="*/ 0 w 38"/>
                  <a:gd name="T1" fmla="*/ 280 h 280"/>
                  <a:gd name="T2" fmla="*/ 0 w 38"/>
                  <a:gd name="T3" fmla="*/ 0 h 280"/>
                  <a:gd name="T4" fmla="*/ 38 w 38"/>
                  <a:gd name="T5" fmla="*/ 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80">
                    <a:moveTo>
                      <a:pt x="0" y="280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5" name="Rectangle 1698">
                <a:extLst>
                  <a:ext uri="{FF2B5EF4-FFF2-40B4-BE49-F238E27FC236}">
                    <a16:creationId xmlns:a16="http://schemas.microsoft.com/office/drawing/2014/main" id="{2D68C5E0-F6C7-46F1-9CFB-2363D475B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5" y="18953"/>
                <a:ext cx="299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Arthroderma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gypsea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CBS11893 MGYG_00039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6" name="Freeform 1699">
                <a:extLst>
                  <a:ext uri="{FF2B5EF4-FFF2-40B4-BE49-F238E27FC236}">
                    <a16:creationId xmlns:a16="http://schemas.microsoft.com/office/drawing/2014/main" id="{8D541C2A-85E3-4631-8922-5DBD6C5A2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2" y="19042"/>
                <a:ext cx="109" cy="84"/>
              </a:xfrm>
              <a:custGeom>
                <a:avLst/>
                <a:gdLst>
                  <a:gd name="T0" fmla="*/ 0 w 109"/>
                  <a:gd name="T1" fmla="*/ 84 h 84"/>
                  <a:gd name="T2" fmla="*/ 0 w 109"/>
                  <a:gd name="T3" fmla="*/ 0 h 84"/>
                  <a:gd name="T4" fmla="*/ 109 w 10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" h="84">
                    <a:moveTo>
                      <a:pt x="0" y="84"/>
                    </a:moveTo>
                    <a:lnTo>
                      <a:pt x="0" y="0"/>
                    </a:lnTo>
                    <a:lnTo>
                      <a:pt x="10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7" name="Rectangle 1700">
                <a:extLst>
                  <a:ext uri="{FF2B5EF4-FFF2-40B4-BE49-F238E27FC236}">
                    <a16:creationId xmlns:a16="http://schemas.microsoft.com/office/drawing/2014/main" id="{BE0A36BB-42BC-4129-A757-FA18E6464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" y="19128"/>
                <a:ext cx="313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Trichophyton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verrucosum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HKI 0517 TRV_04236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8" name="Freeform 1701">
                <a:extLst>
                  <a:ext uri="{FF2B5EF4-FFF2-40B4-BE49-F238E27FC236}">
                    <a16:creationId xmlns:a16="http://schemas.microsoft.com/office/drawing/2014/main" id="{426E39A7-9945-4BAA-BDCE-6906FA9711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2" y="19134"/>
                <a:ext cx="144" cy="84"/>
              </a:xfrm>
              <a:custGeom>
                <a:avLst/>
                <a:gdLst>
                  <a:gd name="T0" fmla="*/ 0 w 144"/>
                  <a:gd name="T1" fmla="*/ 0 h 84"/>
                  <a:gd name="T2" fmla="*/ 0 w 144"/>
                  <a:gd name="T3" fmla="*/ 84 h 84"/>
                  <a:gd name="T4" fmla="*/ 144 w 14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84">
                    <a:moveTo>
                      <a:pt x="0" y="0"/>
                    </a:moveTo>
                    <a:lnTo>
                      <a:pt x="0" y="84"/>
                    </a:lnTo>
                    <a:lnTo>
                      <a:pt x="14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9" name="Freeform 1702">
                <a:extLst>
                  <a:ext uri="{FF2B5EF4-FFF2-40B4-BE49-F238E27FC236}">
                    <a16:creationId xmlns:a16="http://schemas.microsoft.com/office/drawing/2014/main" id="{C2B1DD29-FCC4-4A5A-81D4-A5EDBB612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5" y="18849"/>
                <a:ext cx="157" cy="281"/>
              </a:xfrm>
              <a:custGeom>
                <a:avLst/>
                <a:gdLst>
                  <a:gd name="T0" fmla="*/ 0 w 157"/>
                  <a:gd name="T1" fmla="*/ 0 h 281"/>
                  <a:gd name="T2" fmla="*/ 0 w 157"/>
                  <a:gd name="T3" fmla="*/ 281 h 281"/>
                  <a:gd name="T4" fmla="*/ 157 w 157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281">
                    <a:moveTo>
                      <a:pt x="0" y="0"/>
                    </a:moveTo>
                    <a:lnTo>
                      <a:pt x="0" y="281"/>
                    </a:lnTo>
                    <a:lnTo>
                      <a:pt x="157" y="28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0" name="Freeform 1703">
                <a:extLst>
                  <a:ext uri="{FF2B5EF4-FFF2-40B4-BE49-F238E27FC236}">
                    <a16:creationId xmlns:a16="http://schemas.microsoft.com/office/drawing/2014/main" id="{D7A417C0-7F3F-4483-B70C-FC6FF9888E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5" y="17857"/>
                <a:ext cx="550" cy="988"/>
              </a:xfrm>
              <a:custGeom>
                <a:avLst/>
                <a:gdLst>
                  <a:gd name="T0" fmla="*/ 0 w 550"/>
                  <a:gd name="T1" fmla="*/ 0 h 988"/>
                  <a:gd name="T2" fmla="*/ 0 w 550"/>
                  <a:gd name="T3" fmla="*/ 988 h 988"/>
                  <a:gd name="T4" fmla="*/ 550 w 550"/>
                  <a:gd name="T5" fmla="*/ 988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0" h="988">
                    <a:moveTo>
                      <a:pt x="0" y="0"/>
                    </a:moveTo>
                    <a:lnTo>
                      <a:pt x="0" y="988"/>
                    </a:lnTo>
                    <a:lnTo>
                      <a:pt x="550" y="98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1" name="Freeform 1704">
                <a:extLst>
                  <a:ext uri="{FF2B5EF4-FFF2-40B4-BE49-F238E27FC236}">
                    <a16:creationId xmlns:a16="http://schemas.microsoft.com/office/drawing/2014/main" id="{14366AC9-563B-4530-9A85-F8E05D5B1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57" y="17854"/>
                <a:ext cx="158" cy="809"/>
              </a:xfrm>
              <a:custGeom>
                <a:avLst/>
                <a:gdLst>
                  <a:gd name="T0" fmla="*/ 0 w 158"/>
                  <a:gd name="T1" fmla="*/ 809 h 809"/>
                  <a:gd name="T2" fmla="*/ 0 w 158"/>
                  <a:gd name="T3" fmla="*/ 0 h 809"/>
                  <a:gd name="T4" fmla="*/ 158 w 158"/>
                  <a:gd name="T5" fmla="*/ 0 h 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809">
                    <a:moveTo>
                      <a:pt x="0" y="809"/>
                    </a:moveTo>
                    <a:lnTo>
                      <a:pt x="0" y="0"/>
                    </a:lnTo>
                    <a:lnTo>
                      <a:pt x="15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2" name="Rectangle 1705">
                <a:extLst>
                  <a:ext uri="{FF2B5EF4-FFF2-40B4-BE49-F238E27FC236}">
                    <a16:creationId xmlns:a16="http://schemas.microsoft.com/office/drawing/2014/main" id="{B0E61366-3D9A-4A76-A4BA-B7AFB3B15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5" y="19303"/>
                <a:ext cx="27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EC38 K449DRAFT_336509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3" name="Freeform 1706">
                <a:extLst>
                  <a:ext uri="{FF2B5EF4-FFF2-40B4-BE49-F238E27FC236}">
                    <a16:creationId xmlns:a16="http://schemas.microsoft.com/office/drawing/2014/main" id="{23111522-5758-4AAA-884A-3A55D2F4B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5" y="19393"/>
                <a:ext cx="36" cy="84"/>
              </a:xfrm>
              <a:custGeom>
                <a:avLst/>
                <a:gdLst>
                  <a:gd name="T0" fmla="*/ 0 w 36"/>
                  <a:gd name="T1" fmla="*/ 84 h 84"/>
                  <a:gd name="T2" fmla="*/ 0 w 36"/>
                  <a:gd name="T3" fmla="*/ 0 h 84"/>
                  <a:gd name="T4" fmla="*/ 36 w 3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84">
                    <a:moveTo>
                      <a:pt x="0" y="84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4" name="Rectangle 1707">
                <a:extLst>
                  <a:ext uri="{FF2B5EF4-FFF2-40B4-BE49-F238E27FC236}">
                    <a16:creationId xmlns:a16="http://schemas.microsoft.com/office/drawing/2014/main" id="{EF395564-C6E6-4AEA-BAF8-7AAFCB933C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7" y="19479"/>
                <a:ext cx="28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CO27-5 M434DRAFT_21381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5" name="Freeform 1708">
                <a:extLst>
                  <a:ext uri="{FF2B5EF4-FFF2-40B4-BE49-F238E27FC236}">
                    <a16:creationId xmlns:a16="http://schemas.microsoft.com/office/drawing/2014/main" id="{C190C637-6AE0-4065-A067-B5325BED34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5" y="19484"/>
                <a:ext cx="38" cy="84"/>
              </a:xfrm>
              <a:custGeom>
                <a:avLst/>
                <a:gdLst>
                  <a:gd name="T0" fmla="*/ 0 w 38"/>
                  <a:gd name="T1" fmla="*/ 0 h 84"/>
                  <a:gd name="T2" fmla="*/ 0 w 38"/>
                  <a:gd name="T3" fmla="*/ 84 h 84"/>
                  <a:gd name="T4" fmla="*/ 38 w 38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84">
                    <a:moveTo>
                      <a:pt x="0" y="0"/>
                    </a:moveTo>
                    <a:lnTo>
                      <a:pt x="0" y="84"/>
                    </a:lnTo>
                    <a:lnTo>
                      <a:pt x="38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6" name="Freeform 1709">
                <a:extLst>
                  <a:ext uri="{FF2B5EF4-FFF2-40B4-BE49-F238E27FC236}">
                    <a16:creationId xmlns:a16="http://schemas.microsoft.com/office/drawing/2014/main" id="{124D10F8-A7F2-4640-8DC7-8EA9AD340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57" y="18670"/>
                <a:ext cx="438" cy="811"/>
              </a:xfrm>
              <a:custGeom>
                <a:avLst/>
                <a:gdLst>
                  <a:gd name="T0" fmla="*/ 0 w 438"/>
                  <a:gd name="T1" fmla="*/ 0 h 811"/>
                  <a:gd name="T2" fmla="*/ 0 w 438"/>
                  <a:gd name="T3" fmla="*/ 811 h 811"/>
                  <a:gd name="T4" fmla="*/ 438 w 438"/>
                  <a:gd name="T5" fmla="*/ 811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8" h="811">
                    <a:moveTo>
                      <a:pt x="0" y="0"/>
                    </a:moveTo>
                    <a:lnTo>
                      <a:pt x="0" y="811"/>
                    </a:lnTo>
                    <a:lnTo>
                      <a:pt x="438" y="81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7" name="Freeform 1710">
                <a:extLst>
                  <a:ext uri="{FF2B5EF4-FFF2-40B4-BE49-F238E27FC236}">
                    <a16:creationId xmlns:a16="http://schemas.microsoft.com/office/drawing/2014/main" id="{52DD8C52-C525-4EBE-BDA7-CD35D8972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" y="18666"/>
                <a:ext cx="431" cy="535"/>
              </a:xfrm>
              <a:custGeom>
                <a:avLst/>
                <a:gdLst>
                  <a:gd name="T0" fmla="*/ 0 w 431"/>
                  <a:gd name="T1" fmla="*/ 535 h 535"/>
                  <a:gd name="T2" fmla="*/ 0 w 431"/>
                  <a:gd name="T3" fmla="*/ 0 h 535"/>
                  <a:gd name="T4" fmla="*/ 431 w 431"/>
                  <a:gd name="T5" fmla="*/ 0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" h="535">
                    <a:moveTo>
                      <a:pt x="0" y="535"/>
                    </a:moveTo>
                    <a:lnTo>
                      <a:pt x="0" y="0"/>
                    </a:lnTo>
                    <a:lnTo>
                      <a:pt x="4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8" name="Rectangle 1711">
                <a:extLst>
                  <a:ext uri="{FF2B5EF4-FFF2-40B4-BE49-F238E27FC236}">
                    <a16:creationId xmlns:a16="http://schemas.microsoft.com/office/drawing/2014/main" id="{5F9B7797-142A-43A7-AF01-184BECF11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5" y="19654"/>
                <a:ext cx="270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Cladonia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subsp.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r-pks-4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9" name="Freeform 1712">
                <a:extLst>
                  <a:ext uri="{FF2B5EF4-FFF2-40B4-BE49-F238E27FC236}">
                    <a16:creationId xmlns:a16="http://schemas.microsoft.com/office/drawing/2014/main" id="{2B31F754-FE19-46FD-A710-A5CBF5565D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" y="19209"/>
                <a:ext cx="1075" cy="535"/>
              </a:xfrm>
              <a:custGeom>
                <a:avLst/>
                <a:gdLst>
                  <a:gd name="T0" fmla="*/ 0 w 1075"/>
                  <a:gd name="T1" fmla="*/ 0 h 535"/>
                  <a:gd name="T2" fmla="*/ 0 w 1075"/>
                  <a:gd name="T3" fmla="*/ 535 h 535"/>
                  <a:gd name="T4" fmla="*/ 1075 w 1075"/>
                  <a:gd name="T5" fmla="*/ 535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5" h="535">
                    <a:moveTo>
                      <a:pt x="0" y="0"/>
                    </a:moveTo>
                    <a:lnTo>
                      <a:pt x="0" y="535"/>
                    </a:lnTo>
                    <a:lnTo>
                      <a:pt x="1075" y="53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0" name="Freeform 1713">
                <a:extLst>
                  <a:ext uri="{FF2B5EF4-FFF2-40B4-BE49-F238E27FC236}">
                    <a16:creationId xmlns:a16="http://schemas.microsoft.com/office/drawing/2014/main" id="{2F9A1B8B-26EE-4DA8-92A6-937C638A62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6" y="13798"/>
                <a:ext cx="230" cy="5407"/>
              </a:xfrm>
              <a:custGeom>
                <a:avLst/>
                <a:gdLst>
                  <a:gd name="T0" fmla="*/ 0 w 230"/>
                  <a:gd name="T1" fmla="*/ 0 h 5407"/>
                  <a:gd name="T2" fmla="*/ 0 w 230"/>
                  <a:gd name="T3" fmla="*/ 5407 h 5407"/>
                  <a:gd name="T4" fmla="*/ 230 w 230"/>
                  <a:gd name="T5" fmla="*/ 5407 h 5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" h="5407">
                    <a:moveTo>
                      <a:pt x="0" y="0"/>
                    </a:moveTo>
                    <a:lnTo>
                      <a:pt x="0" y="5407"/>
                    </a:lnTo>
                    <a:lnTo>
                      <a:pt x="230" y="540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1" name="Freeform 1714">
                <a:extLst>
                  <a:ext uri="{FF2B5EF4-FFF2-40B4-BE49-F238E27FC236}">
                    <a16:creationId xmlns:a16="http://schemas.microsoft.com/office/drawing/2014/main" id="{CE403876-7772-4086-97FE-AF5D6AC61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13794"/>
                <a:ext cx="125" cy="6163"/>
              </a:xfrm>
              <a:custGeom>
                <a:avLst/>
                <a:gdLst>
                  <a:gd name="T0" fmla="*/ 0 w 125"/>
                  <a:gd name="T1" fmla="*/ 6163 h 6163"/>
                  <a:gd name="T2" fmla="*/ 0 w 125"/>
                  <a:gd name="T3" fmla="*/ 0 h 6163"/>
                  <a:gd name="T4" fmla="*/ 125 w 125"/>
                  <a:gd name="T5" fmla="*/ 0 h 6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6163">
                    <a:moveTo>
                      <a:pt x="0" y="6163"/>
                    </a:moveTo>
                    <a:lnTo>
                      <a:pt x="0" y="0"/>
                    </a:lnTo>
                    <a:lnTo>
                      <a:pt x="12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2" name="Rectangle 1715">
                <a:extLst>
                  <a:ext uri="{FF2B5EF4-FFF2-40B4-BE49-F238E27FC236}">
                    <a16:creationId xmlns:a16="http://schemas.microsoft.com/office/drawing/2014/main" id="{54C106B1-4E18-4B38-AF2E-446869628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78" y="19829"/>
                <a:ext cx="17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brevicatenulatum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3" name="Freeform 1716">
                <a:extLst>
                  <a:ext uri="{FF2B5EF4-FFF2-40B4-BE49-F238E27FC236}">
                    <a16:creationId xmlns:a16="http://schemas.microsoft.com/office/drawing/2014/main" id="{00F2E695-5FE8-4CC8-8610-05C61FBE9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7" y="19919"/>
                <a:ext cx="27" cy="84"/>
              </a:xfrm>
              <a:custGeom>
                <a:avLst/>
                <a:gdLst>
                  <a:gd name="T0" fmla="*/ 0 w 27"/>
                  <a:gd name="T1" fmla="*/ 84 h 84"/>
                  <a:gd name="T2" fmla="*/ 0 w 27"/>
                  <a:gd name="T3" fmla="*/ 0 h 84"/>
                  <a:gd name="T4" fmla="*/ 27 w 27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4">
                    <a:moveTo>
                      <a:pt x="0" y="84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4" name="Rectangle 1717">
                <a:extLst>
                  <a:ext uri="{FF2B5EF4-FFF2-40B4-BE49-F238E27FC236}">
                    <a16:creationId xmlns:a16="http://schemas.microsoft.com/office/drawing/2014/main" id="{8C4E79C6-143D-4D09-9C37-DE3DB76ED8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78" y="20005"/>
                <a:ext cx="191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pseudoanthophilum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5" name="Freeform 1718">
                <a:extLst>
                  <a:ext uri="{FF2B5EF4-FFF2-40B4-BE49-F238E27FC236}">
                    <a16:creationId xmlns:a16="http://schemas.microsoft.com/office/drawing/2014/main" id="{4224FF42-AD31-4338-BF89-9D78715F4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7" y="20010"/>
                <a:ext cx="27" cy="84"/>
              </a:xfrm>
              <a:custGeom>
                <a:avLst/>
                <a:gdLst>
                  <a:gd name="T0" fmla="*/ 0 w 27"/>
                  <a:gd name="T1" fmla="*/ 0 h 84"/>
                  <a:gd name="T2" fmla="*/ 0 w 27"/>
                  <a:gd name="T3" fmla="*/ 84 h 84"/>
                  <a:gd name="T4" fmla="*/ 27 w 2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4">
                    <a:moveTo>
                      <a:pt x="0" y="0"/>
                    </a:moveTo>
                    <a:lnTo>
                      <a:pt x="0" y="84"/>
                    </a:lnTo>
                    <a:lnTo>
                      <a:pt x="2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6" name="Freeform 1719">
                <a:extLst>
                  <a:ext uri="{FF2B5EF4-FFF2-40B4-BE49-F238E27FC236}">
                    <a16:creationId xmlns:a16="http://schemas.microsoft.com/office/drawing/2014/main" id="{11C5D56A-2984-4B03-9C29-4B7AECE85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9" y="20007"/>
                <a:ext cx="8" cy="127"/>
              </a:xfrm>
              <a:custGeom>
                <a:avLst/>
                <a:gdLst>
                  <a:gd name="T0" fmla="*/ 0 w 8"/>
                  <a:gd name="T1" fmla="*/ 127 h 127"/>
                  <a:gd name="T2" fmla="*/ 0 w 8"/>
                  <a:gd name="T3" fmla="*/ 0 h 127"/>
                  <a:gd name="T4" fmla="*/ 8 w 8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27">
                    <a:moveTo>
                      <a:pt x="0" y="127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7" name="Rectangle 1720">
                <a:extLst>
                  <a:ext uri="{FF2B5EF4-FFF2-40B4-BE49-F238E27FC236}">
                    <a16:creationId xmlns:a16="http://schemas.microsoft.com/office/drawing/2014/main" id="{4CE631FB-2642-4376-B3EB-77328306A3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76" y="20180"/>
                <a:ext cx="126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napiforme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8" name="Freeform 1721">
                <a:extLst>
                  <a:ext uri="{FF2B5EF4-FFF2-40B4-BE49-F238E27FC236}">
                    <a16:creationId xmlns:a16="http://schemas.microsoft.com/office/drawing/2014/main" id="{01C771DE-C06D-4539-9D1D-CFAA239CF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9" y="20142"/>
                <a:ext cx="33" cy="128"/>
              </a:xfrm>
              <a:custGeom>
                <a:avLst/>
                <a:gdLst>
                  <a:gd name="T0" fmla="*/ 0 w 33"/>
                  <a:gd name="T1" fmla="*/ 0 h 128"/>
                  <a:gd name="T2" fmla="*/ 0 w 33"/>
                  <a:gd name="T3" fmla="*/ 128 h 128"/>
                  <a:gd name="T4" fmla="*/ 33 w 33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8">
                    <a:moveTo>
                      <a:pt x="0" y="0"/>
                    </a:moveTo>
                    <a:lnTo>
                      <a:pt x="0" y="128"/>
                    </a:lnTo>
                    <a:lnTo>
                      <a:pt x="33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9" name="Freeform 1722">
                <a:extLst>
                  <a:ext uri="{FF2B5EF4-FFF2-40B4-BE49-F238E27FC236}">
                    <a16:creationId xmlns:a16="http://schemas.microsoft.com/office/drawing/2014/main" id="{0FFADAFD-369F-48E7-A662-0DA4B5F85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6" y="20138"/>
                <a:ext cx="3" cy="150"/>
              </a:xfrm>
              <a:custGeom>
                <a:avLst/>
                <a:gdLst>
                  <a:gd name="T0" fmla="*/ 0 w 3"/>
                  <a:gd name="T1" fmla="*/ 150 h 150"/>
                  <a:gd name="T2" fmla="*/ 0 w 3"/>
                  <a:gd name="T3" fmla="*/ 0 h 150"/>
                  <a:gd name="T4" fmla="*/ 3 w 3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50">
                    <a:moveTo>
                      <a:pt x="0" y="150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0" name="Rectangle 1723">
                <a:extLst>
                  <a:ext uri="{FF2B5EF4-FFF2-40B4-BE49-F238E27FC236}">
                    <a16:creationId xmlns:a16="http://schemas.microsoft.com/office/drawing/2014/main" id="{3F773038-6B49-4E55-826B-5D171A083C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9" y="20355"/>
                <a:ext cx="112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tjaetaba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1" name="Freeform 1724">
                <a:extLst>
                  <a:ext uri="{FF2B5EF4-FFF2-40B4-BE49-F238E27FC236}">
                    <a16:creationId xmlns:a16="http://schemas.microsoft.com/office/drawing/2014/main" id="{888C88F7-E00E-4900-8FC8-EEA713B65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6" y="20295"/>
                <a:ext cx="20" cy="150"/>
              </a:xfrm>
              <a:custGeom>
                <a:avLst/>
                <a:gdLst>
                  <a:gd name="T0" fmla="*/ 0 w 20"/>
                  <a:gd name="T1" fmla="*/ 0 h 150"/>
                  <a:gd name="T2" fmla="*/ 0 w 20"/>
                  <a:gd name="T3" fmla="*/ 150 h 150"/>
                  <a:gd name="T4" fmla="*/ 20 w 20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50">
                    <a:moveTo>
                      <a:pt x="0" y="0"/>
                    </a:moveTo>
                    <a:lnTo>
                      <a:pt x="0" y="150"/>
                    </a:lnTo>
                    <a:lnTo>
                      <a:pt x="20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2" name="Freeform 1725">
                <a:extLst>
                  <a:ext uri="{FF2B5EF4-FFF2-40B4-BE49-F238E27FC236}">
                    <a16:creationId xmlns:a16="http://schemas.microsoft.com/office/drawing/2014/main" id="{9085D6B3-F99A-41EB-B9F4-5E650558D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0" y="20291"/>
                <a:ext cx="6" cy="161"/>
              </a:xfrm>
              <a:custGeom>
                <a:avLst/>
                <a:gdLst>
                  <a:gd name="T0" fmla="*/ 0 w 6"/>
                  <a:gd name="T1" fmla="*/ 161 h 161"/>
                  <a:gd name="T2" fmla="*/ 0 w 6"/>
                  <a:gd name="T3" fmla="*/ 0 h 161"/>
                  <a:gd name="T4" fmla="*/ 6 w 6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61">
                    <a:moveTo>
                      <a:pt x="0" y="161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3" name="Rectangle 1726">
                <a:extLst>
                  <a:ext uri="{FF2B5EF4-FFF2-40B4-BE49-F238E27FC236}">
                    <a16:creationId xmlns:a16="http://schemas.microsoft.com/office/drawing/2014/main" id="{92CA2423-27C6-4EE8-BDB5-9E55AFFB3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70" y="20531"/>
                <a:ext cx="165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pseudonygamai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4" name="Freeform 1727">
                <a:extLst>
                  <a:ext uri="{FF2B5EF4-FFF2-40B4-BE49-F238E27FC236}">
                    <a16:creationId xmlns:a16="http://schemas.microsoft.com/office/drawing/2014/main" id="{78CAC1D4-28AE-42D9-8B3D-99AC7F5EDE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0" y="20460"/>
                <a:ext cx="37" cy="160"/>
              </a:xfrm>
              <a:custGeom>
                <a:avLst/>
                <a:gdLst>
                  <a:gd name="T0" fmla="*/ 0 w 37"/>
                  <a:gd name="T1" fmla="*/ 0 h 160"/>
                  <a:gd name="T2" fmla="*/ 0 w 37"/>
                  <a:gd name="T3" fmla="*/ 160 h 160"/>
                  <a:gd name="T4" fmla="*/ 37 w 37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60">
                    <a:moveTo>
                      <a:pt x="0" y="0"/>
                    </a:moveTo>
                    <a:lnTo>
                      <a:pt x="0" y="160"/>
                    </a:lnTo>
                    <a:lnTo>
                      <a:pt x="37" y="1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5" name="Freeform 1728">
                <a:extLst>
                  <a:ext uri="{FF2B5EF4-FFF2-40B4-BE49-F238E27FC236}">
                    <a16:creationId xmlns:a16="http://schemas.microsoft.com/office/drawing/2014/main" id="{14DFF01A-B322-448E-AD42-09204DD4C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1" y="20456"/>
                <a:ext cx="9" cy="166"/>
              </a:xfrm>
              <a:custGeom>
                <a:avLst/>
                <a:gdLst>
                  <a:gd name="T0" fmla="*/ 0 w 9"/>
                  <a:gd name="T1" fmla="*/ 166 h 166"/>
                  <a:gd name="T2" fmla="*/ 0 w 9"/>
                  <a:gd name="T3" fmla="*/ 0 h 166"/>
                  <a:gd name="T4" fmla="*/ 9 w 9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66">
                    <a:moveTo>
                      <a:pt x="0" y="16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6" name="Rectangle 1729">
                <a:extLst>
                  <a:ext uri="{FF2B5EF4-FFF2-40B4-BE49-F238E27FC236}">
                    <a16:creationId xmlns:a16="http://schemas.microsoft.com/office/drawing/2014/main" id="{964DAA18-A24D-4456-9B23-9890B9B85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3" y="20706"/>
                <a:ext cx="145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phyllophilum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7" name="Freeform 1730">
                <a:extLst>
                  <a:ext uri="{FF2B5EF4-FFF2-40B4-BE49-F238E27FC236}">
                    <a16:creationId xmlns:a16="http://schemas.microsoft.com/office/drawing/2014/main" id="{1AFCD334-D266-424F-9F18-457A22193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1" y="20629"/>
                <a:ext cx="38" cy="167"/>
              </a:xfrm>
              <a:custGeom>
                <a:avLst/>
                <a:gdLst>
                  <a:gd name="T0" fmla="*/ 0 w 38"/>
                  <a:gd name="T1" fmla="*/ 0 h 167"/>
                  <a:gd name="T2" fmla="*/ 0 w 38"/>
                  <a:gd name="T3" fmla="*/ 167 h 167"/>
                  <a:gd name="T4" fmla="*/ 38 w 38"/>
                  <a:gd name="T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67">
                    <a:moveTo>
                      <a:pt x="0" y="0"/>
                    </a:moveTo>
                    <a:lnTo>
                      <a:pt x="0" y="167"/>
                    </a:lnTo>
                    <a:lnTo>
                      <a:pt x="38" y="16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8" name="Freeform 1731">
                <a:extLst>
                  <a:ext uri="{FF2B5EF4-FFF2-40B4-BE49-F238E27FC236}">
                    <a16:creationId xmlns:a16="http://schemas.microsoft.com/office/drawing/2014/main" id="{77361113-E60C-4BB4-A673-CAC87AAAE3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7" y="20626"/>
                <a:ext cx="4" cy="212"/>
              </a:xfrm>
              <a:custGeom>
                <a:avLst/>
                <a:gdLst>
                  <a:gd name="T0" fmla="*/ 0 w 4"/>
                  <a:gd name="T1" fmla="*/ 212 h 212"/>
                  <a:gd name="T2" fmla="*/ 0 w 4"/>
                  <a:gd name="T3" fmla="*/ 0 h 212"/>
                  <a:gd name="T4" fmla="*/ 4 w 4"/>
                  <a:gd name="T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12">
                    <a:moveTo>
                      <a:pt x="0" y="212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9" name="Rectangle 1732">
                <a:extLst>
                  <a:ext uri="{FF2B5EF4-FFF2-40B4-BE49-F238E27FC236}">
                    <a16:creationId xmlns:a16="http://schemas.microsoft.com/office/drawing/2014/main" id="{EE3D4550-44F0-4BD5-8894-B649C33094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7" y="20881"/>
                <a:ext cx="172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thapsinum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22049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0" name="Freeform 1733">
                <a:extLst>
                  <a:ext uri="{FF2B5EF4-FFF2-40B4-BE49-F238E27FC236}">
                    <a16:creationId xmlns:a16="http://schemas.microsoft.com/office/drawing/2014/main" id="{5FC746E9-A802-41C3-A819-B7C94F555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1" y="20971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1" name="Rectangle 1734">
                <a:extLst>
                  <a:ext uri="{FF2B5EF4-FFF2-40B4-BE49-F238E27FC236}">
                    <a16:creationId xmlns:a16="http://schemas.microsoft.com/office/drawing/2014/main" id="{FF067575-D7DF-4909-BBF8-06B9418CE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9" y="21057"/>
                <a:ext cx="173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thapsinum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29148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2" name="Freeform 1735">
                <a:extLst>
                  <a:ext uri="{FF2B5EF4-FFF2-40B4-BE49-F238E27FC236}">
                    <a16:creationId xmlns:a16="http://schemas.microsoft.com/office/drawing/2014/main" id="{A1064744-E7A7-4985-9D43-B943EAF9A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01" y="21062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3" name="Freeform 1736">
                <a:extLst>
                  <a:ext uri="{FF2B5EF4-FFF2-40B4-BE49-F238E27FC236}">
                    <a16:creationId xmlns:a16="http://schemas.microsoft.com/office/drawing/2014/main" id="{6C8302DD-FA46-4B2B-8D9C-72E3B4C93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7" y="20845"/>
                <a:ext cx="84" cy="213"/>
              </a:xfrm>
              <a:custGeom>
                <a:avLst/>
                <a:gdLst>
                  <a:gd name="T0" fmla="*/ 0 w 84"/>
                  <a:gd name="T1" fmla="*/ 0 h 213"/>
                  <a:gd name="T2" fmla="*/ 0 w 84"/>
                  <a:gd name="T3" fmla="*/ 213 h 213"/>
                  <a:gd name="T4" fmla="*/ 84 w 84"/>
                  <a:gd name="T5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213">
                    <a:moveTo>
                      <a:pt x="0" y="0"/>
                    </a:moveTo>
                    <a:lnTo>
                      <a:pt x="0" y="213"/>
                    </a:lnTo>
                    <a:lnTo>
                      <a:pt x="84" y="21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4" name="Freeform 1737">
                <a:extLst>
                  <a:ext uri="{FF2B5EF4-FFF2-40B4-BE49-F238E27FC236}">
                    <a16:creationId xmlns:a16="http://schemas.microsoft.com/office/drawing/2014/main" id="{020DA0C5-86B6-4B5E-B554-3D0DC03D8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6" y="20841"/>
                <a:ext cx="1" cy="236"/>
              </a:xfrm>
              <a:custGeom>
                <a:avLst/>
                <a:gdLst>
                  <a:gd name="T0" fmla="*/ 0 w 1"/>
                  <a:gd name="T1" fmla="*/ 236 h 236"/>
                  <a:gd name="T2" fmla="*/ 0 w 1"/>
                  <a:gd name="T3" fmla="*/ 0 h 236"/>
                  <a:gd name="T4" fmla="*/ 1 w 1"/>
                  <a:gd name="T5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36">
                    <a:moveTo>
                      <a:pt x="0" y="236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5" name="Rectangle 1738">
                <a:extLst>
                  <a:ext uri="{FF2B5EF4-FFF2-40B4-BE49-F238E27FC236}">
                    <a16:creationId xmlns:a16="http://schemas.microsoft.com/office/drawing/2014/main" id="{49F6D599-5E6F-4CCE-BE7A-9D287095E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9" y="21232"/>
                <a:ext cx="145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6" name="Freeform 1739">
                <a:extLst>
                  <a:ext uri="{FF2B5EF4-FFF2-40B4-BE49-F238E27FC236}">
                    <a16:creationId xmlns:a16="http://schemas.microsoft.com/office/drawing/2014/main" id="{21A9C401-7338-4DB2-87A3-8B6A5C617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6" y="21084"/>
                <a:ext cx="40" cy="237"/>
              </a:xfrm>
              <a:custGeom>
                <a:avLst/>
                <a:gdLst>
                  <a:gd name="T0" fmla="*/ 0 w 40"/>
                  <a:gd name="T1" fmla="*/ 0 h 237"/>
                  <a:gd name="T2" fmla="*/ 0 w 40"/>
                  <a:gd name="T3" fmla="*/ 237 h 237"/>
                  <a:gd name="T4" fmla="*/ 40 w 40"/>
                  <a:gd name="T5" fmla="*/ 23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37">
                    <a:moveTo>
                      <a:pt x="0" y="0"/>
                    </a:moveTo>
                    <a:lnTo>
                      <a:pt x="0" y="237"/>
                    </a:lnTo>
                    <a:lnTo>
                      <a:pt x="40" y="23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7" name="Freeform 1740">
                <a:extLst>
                  <a:ext uri="{FF2B5EF4-FFF2-40B4-BE49-F238E27FC236}">
                    <a16:creationId xmlns:a16="http://schemas.microsoft.com/office/drawing/2014/main" id="{2FC8D3C9-357B-4786-91E2-3FFE3729A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" y="21080"/>
                <a:ext cx="6" cy="205"/>
              </a:xfrm>
              <a:custGeom>
                <a:avLst/>
                <a:gdLst>
                  <a:gd name="T0" fmla="*/ 0 w 6"/>
                  <a:gd name="T1" fmla="*/ 205 h 205"/>
                  <a:gd name="T2" fmla="*/ 0 w 6"/>
                  <a:gd name="T3" fmla="*/ 0 h 205"/>
                  <a:gd name="T4" fmla="*/ 6 w 6"/>
                  <a:gd name="T5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05">
                    <a:moveTo>
                      <a:pt x="0" y="205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8" name="Rectangle 1741">
                <a:extLst>
                  <a:ext uri="{FF2B5EF4-FFF2-40B4-BE49-F238E27FC236}">
                    <a16:creationId xmlns:a16="http://schemas.microsoft.com/office/drawing/2014/main" id="{DF0E32D2-A2DB-4F3D-B661-8181F0C76A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9" y="21407"/>
                <a:ext cx="116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nygamai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9" name="Freeform 1742">
                <a:extLst>
                  <a:ext uri="{FF2B5EF4-FFF2-40B4-BE49-F238E27FC236}">
                    <a16:creationId xmlns:a16="http://schemas.microsoft.com/office/drawing/2014/main" id="{F0E7F0E1-ADD5-44C8-A0E5-E83F1F5C3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" y="21292"/>
                <a:ext cx="26" cy="205"/>
              </a:xfrm>
              <a:custGeom>
                <a:avLst/>
                <a:gdLst>
                  <a:gd name="T0" fmla="*/ 0 w 26"/>
                  <a:gd name="T1" fmla="*/ 0 h 205"/>
                  <a:gd name="T2" fmla="*/ 0 w 26"/>
                  <a:gd name="T3" fmla="*/ 205 h 205"/>
                  <a:gd name="T4" fmla="*/ 26 w 26"/>
                  <a:gd name="T5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05">
                    <a:moveTo>
                      <a:pt x="0" y="0"/>
                    </a:moveTo>
                    <a:lnTo>
                      <a:pt x="0" y="205"/>
                    </a:lnTo>
                    <a:lnTo>
                      <a:pt x="26" y="20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0" name="Freeform 1743">
                <a:extLst>
                  <a:ext uri="{FF2B5EF4-FFF2-40B4-BE49-F238E27FC236}">
                    <a16:creationId xmlns:a16="http://schemas.microsoft.com/office/drawing/2014/main" id="{100D162F-BE9B-45D3-9397-96CDFE617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8" y="21289"/>
                <a:ext cx="22" cy="275"/>
              </a:xfrm>
              <a:custGeom>
                <a:avLst/>
                <a:gdLst>
                  <a:gd name="T0" fmla="*/ 0 w 22"/>
                  <a:gd name="T1" fmla="*/ 275 h 275"/>
                  <a:gd name="T2" fmla="*/ 0 w 22"/>
                  <a:gd name="T3" fmla="*/ 0 h 275"/>
                  <a:gd name="T4" fmla="*/ 22 w 22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75">
                    <a:moveTo>
                      <a:pt x="0" y="275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1" name="Rectangle 1744">
                <a:extLst>
                  <a:ext uri="{FF2B5EF4-FFF2-40B4-BE49-F238E27FC236}">
                    <a16:creationId xmlns:a16="http://schemas.microsoft.com/office/drawing/2014/main" id="{B90CA660-9A09-403C-A7B5-CC70D3A52C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2" y="21582"/>
                <a:ext cx="18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proliferatum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43689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2" name="Freeform 1745">
                <a:extLst>
                  <a:ext uri="{FF2B5EF4-FFF2-40B4-BE49-F238E27FC236}">
                    <a16:creationId xmlns:a16="http://schemas.microsoft.com/office/drawing/2014/main" id="{A2C23C92-7853-4C99-AB35-D66E06EBD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5" y="21672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3" name="Rectangle 1746">
                <a:extLst>
                  <a:ext uri="{FF2B5EF4-FFF2-40B4-BE49-F238E27FC236}">
                    <a16:creationId xmlns:a16="http://schemas.microsoft.com/office/drawing/2014/main" id="{42615FCE-1FA3-4BB3-A0E9-83F0025899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0" y="21758"/>
                <a:ext cx="169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proliferatum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ET1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4" name="Freeform 1747">
                <a:extLst>
                  <a:ext uri="{FF2B5EF4-FFF2-40B4-BE49-F238E27FC236}">
                    <a16:creationId xmlns:a16="http://schemas.microsoft.com/office/drawing/2014/main" id="{137A9579-BEF8-4737-B603-671B1F5AA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5" y="21763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5" name="Rectangle 1748">
                <a:extLst>
                  <a:ext uri="{FF2B5EF4-FFF2-40B4-BE49-F238E27FC236}">
                    <a16:creationId xmlns:a16="http://schemas.microsoft.com/office/drawing/2014/main" id="{126F02CC-A222-4D43-B822-1F1D03419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4" y="21933"/>
                <a:ext cx="18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proliferatum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62905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6" name="Freeform 1749">
                <a:extLst>
                  <a:ext uri="{FF2B5EF4-FFF2-40B4-BE49-F238E27FC236}">
                    <a16:creationId xmlns:a16="http://schemas.microsoft.com/office/drawing/2014/main" id="{57239604-0119-4219-B16A-0DF9DE617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5" y="21851"/>
                <a:ext cx="5" cy="172"/>
              </a:xfrm>
              <a:custGeom>
                <a:avLst/>
                <a:gdLst>
                  <a:gd name="T0" fmla="*/ 0 w 5"/>
                  <a:gd name="T1" fmla="*/ 0 h 172"/>
                  <a:gd name="T2" fmla="*/ 0 w 5"/>
                  <a:gd name="T3" fmla="*/ 172 h 172"/>
                  <a:gd name="T4" fmla="*/ 5 w 5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72">
                    <a:moveTo>
                      <a:pt x="0" y="0"/>
                    </a:moveTo>
                    <a:lnTo>
                      <a:pt x="0" y="172"/>
                    </a:lnTo>
                    <a:lnTo>
                      <a:pt x="5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7" name="Line 1750">
                <a:extLst>
                  <a:ext uri="{FF2B5EF4-FFF2-40B4-BE49-F238E27FC236}">
                    <a16:creationId xmlns:a16="http://schemas.microsoft.com/office/drawing/2014/main" id="{2E2A95B7-0C7B-4440-9A68-D4E7D8760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45" y="21672"/>
                <a:ext cx="0" cy="172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8" name="Freeform 1751">
                <a:extLst>
                  <a:ext uri="{FF2B5EF4-FFF2-40B4-BE49-F238E27FC236}">
                    <a16:creationId xmlns:a16="http://schemas.microsoft.com/office/drawing/2014/main" id="{9F2FDC23-2596-4E5D-BEAE-6586E8151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8" y="21572"/>
                <a:ext cx="57" cy="275"/>
              </a:xfrm>
              <a:custGeom>
                <a:avLst/>
                <a:gdLst>
                  <a:gd name="T0" fmla="*/ 0 w 57"/>
                  <a:gd name="T1" fmla="*/ 0 h 275"/>
                  <a:gd name="T2" fmla="*/ 0 w 57"/>
                  <a:gd name="T3" fmla="*/ 275 h 275"/>
                  <a:gd name="T4" fmla="*/ 57 w 57"/>
                  <a:gd name="T5" fmla="*/ 275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275">
                    <a:moveTo>
                      <a:pt x="0" y="0"/>
                    </a:moveTo>
                    <a:lnTo>
                      <a:pt x="0" y="275"/>
                    </a:lnTo>
                    <a:lnTo>
                      <a:pt x="57" y="27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9" name="Freeform 1752">
                <a:extLst>
                  <a:ext uri="{FF2B5EF4-FFF2-40B4-BE49-F238E27FC236}">
                    <a16:creationId xmlns:a16="http://schemas.microsoft.com/office/drawing/2014/main" id="{C7367DF1-7C06-442E-9AF3-39E240C3C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2" y="21568"/>
                <a:ext cx="16" cy="758"/>
              </a:xfrm>
              <a:custGeom>
                <a:avLst/>
                <a:gdLst>
                  <a:gd name="T0" fmla="*/ 0 w 16"/>
                  <a:gd name="T1" fmla="*/ 758 h 758"/>
                  <a:gd name="T2" fmla="*/ 0 w 16"/>
                  <a:gd name="T3" fmla="*/ 0 h 758"/>
                  <a:gd name="T4" fmla="*/ 16 w 16"/>
                  <a:gd name="T5" fmla="*/ 0 h 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758">
                    <a:moveTo>
                      <a:pt x="0" y="758"/>
                    </a:move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0" name="Rectangle 1753">
                <a:extLst>
                  <a:ext uri="{FF2B5EF4-FFF2-40B4-BE49-F238E27FC236}">
                    <a16:creationId xmlns:a16="http://schemas.microsoft.com/office/drawing/2014/main" id="{50CC654E-D9E8-450C-8DB8-A5FFF0F02D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4" y="22108"/>
                <a:ext cx="16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bulbicola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22947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1" name="Freeform 1754">
                <a:extLst>
                  <a:ext uri="{FF2B5EF4-FFF2-40B4-BE49-F238E27FC236}">
                    <a16:creationId xmlns:a16="http://schemas.microsoft.com/office/drawing/2014/main" id="{7BE38D91-1B13-4A9C-9D97-EFABFB900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7" y="22198"/>
                <a:ext cx="23" cy="150"/>
              </a:xfrm>
              <a:custGeom>
                <a:avLst/>
                <a:gdLst>
                  <a:gd name="T0" fmla="*/ 0 w 23"/>
                  <a:gd name="T1" fmla="*/ 150 h 150"/>
                  <a:gd name="T2" fmla="*/ 0 w 23"/>
                  <a:gd name="T3" fmla="*/ 0 h 150"/>
                  <a:gd name="T4" fmla="*/ 23 w 23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50">
                    <a:moveTo>
                      <a:pt x="0" y="150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2" name="Rectangle 1755">
                <a:extLst>
                  <a:ext uri="{FF2B5EF4-FFF2-40B4-BE49-F238E27FC236}">
                    <a16:creationId xmlns:a16="http://schemas.microsoft.com/office/drawing/2014/main" id="{0FE981D7-DDEA-4878-83A4-BBEBFAC6D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2" y="22284"/>
                <a:ext cx="129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circinatum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3" name="Freeform 1756">
                <a:extLst>
                  <a:ext uri="{FF2B5EF4-FFF2-40B4-BE49-F238E27FC236}">
                    <a16:creationId xmlns:a16="http://schemas.microsoft.com/office/drawing/2014/main" id="{C1B1CEE2-DF88-47BC-A628-E0995451E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6" y="22373"/>
                <a:ext cx="13" cy="128"/>
              </a:xfrm>
              <a:custGeom>
                <a:avLst/>
                <a:gdLst>
                  <a:gd name="T0" fmla="*/ 0 w 13"/>
                  <a:gd name="T1" fmla="*/ 128 h 128"/>
                  <a:gd name="T2" fmla="*/ 0 w 13"/>
                  <a:gd name="T3" fmla="*/ 0 h 128"/>
                  <a:gd name="T4" fmla="*/ 13 w 13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4" name="Rectangle 1757">
                <a:extLst>
                  <a:ext uri="{FF2B5EF4-FFF2-40B4-BE49-F238E27FC236}">
                    <a16:creationId xmlns:a16="http://schemas.microsoft.com/office/drawing/2014/main" id="{A238B235-50F6-42BF-BF91-80139A1E8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9" y="22459"/>
                <a:ext cx="214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subglutinans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KOD 1611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5" name="Freeform 1758">
                <a:extLst>
                  <a:ext uri="{FF2B5EF4-FFF2-40B4-BE49-F238E27FC236}">
                    <a16:creationId xmlns:a16="http://schemas.microsoft.com/office/drawing/2014/main" id="{805DA0F7-A274-4303-A734-D4E20938E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" y="22549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6" name="Rectangle 1759">
                <a:extLst>
                  <a:ext uri="{FF2B5EF4-FFF2-40B4-BE49-F238E27FC236}">
                    <a16:creationId xmlns:a16="http://schemas.microsoft.com/office/drawing/2014/main" id="{774511F7-9511-423C-98C3-AB18460C7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0" y="22634"/>
                <a:ext cx="18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subglutinans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66333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7" name="Freeform 1760">
                <a:extLst>
                  <a:ext uri="{FF2B5EF4-FFF2-40B4-BE49-F238E27FC236}">
                    <a16:creationId xmlns:a16="http://schemas.microsoft.com/office/drawing/2014/main" id="{AE169DA2-80A2-4F87-AB96-4FB92E8BF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" y="22640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8" name="Freeform 1761">
                <a:extLst>
                  <a:ext uri="{FF2B5EF4-FFF2-40B4-BE49-F238E27FC236}">
                    <a16:creationId xmlns:a16="http://schemas.microsoft.com/office/drawing/2014/main" id="{500803A8-0A32-4D1C-8806-3F312F5DD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6" y="22508"/>
                <a:ext cx="7" cy="128"/>
              </a:xfrm>
              <a:custGeom>
                <a:avLst/>
                <a:gdLst>
                  <a:gd name="T0" fmla="*/ 0 w 7"/>
                  <a:gd name="T1" fmla="*/ 0 h 128"/>
                  <a:gd name="T2" fmla="*/ 0 w 7"/>
                  <a:gd name="T3" fmla="*/ 128 h 128"/>
                  <a:gd name="T4" fmla="*/ 7 w 7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8">
                    <a:moveTo>
                      <a:pt x="0" y="0"/>
                    </a:moveTo>
                    <a:lnTo>
                      <a:pt x="0" y="128"/>
                    </a:lnTo>
                    <a:lnTo>
                      <a:pt x="7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9" name="Freeform 1762">
                <a:extLst>
                  <a:ext uri="{FF2B5EF4-FFF2-40B4-BE49-F238E27FC236}">
                    <a16:creationId xmlns:a16="http://schemas.microsoft.com/office/drawing/2014/main" id="{9611823B-44F7-4E50-890F-66833A283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7" y="22355"/>
                <a:ext cx="9" cy="150"/>
              </a:xfrm>
              <a:custGeom>
                <a:avLst/>
                <a:gdLst>
                  <a:gd name="T0" fmla="*/ 0 w 9"/>
                  <a:gd name="T1" fmla="*/ 0 h 150"/>
                  <a:gd name="T2" fmla="*/ 0 w 9"/>
                  <a:gd name="T3" fmla="*/ 150 h 150"/>
                  <a:gd name="T4" fmla="*/ 9 w 9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0">
                    <a:moveTo>
                      <a:pt x="0" y="0"/>
                    </a:moveTo>
                    <a:lnTo>
                      <a:pt x="0" y="150"/>
                    </a:lnTo>
                    <a:lnTo>
                      <a:pt x="9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0" name="Freeform 1763">
                <a:extLst>
                  <a:ext uri="{FF2B5EF4-FFF2-40B4-BE49-F238E27FC236}">
                    <a16:creationId xmlns:a16="http://schemas.microsoft.com/office/drawing/2014/main" id="{98C3920B-2B1E-4595-A06B-E97CE2B72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5" y="22351"/>
                <a:ext cx="2" cy="271"/>
              </a:xfrm>
              <a:custGeom>
                <a:avLst/>
                <a:gdLst>
                  <a:gd name="T0" fmla="*/ 0 w 2"/>
                  <a:gd name="T1" fmla="*/ 271 h 271"/>
                  <a:gd name="T2" fmla="*/ 0 w 2"/>
                  <a:gd name="T3" fmla="*/ 0 h 271"/>
                  <a:gd name="T4" fmla="*/ 2 w 2"/>
                  <a:gd name="T5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71">
                    <a:moveTo>
                      <a:pt x="0" y="271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1" name="Rectangle 1764">
                <a:extLst>
                  <a:ext uri="{FF2B5EF4-FFF2-40B4-BE49-F238E27FC236}">
                    <a16:creationId xmlns:a16="http://schemas.microsoft.com/office/drawing/2014/main" id="{0629E42A-F19C-420D-87E8-F0A9179F40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9" y="22810"/>
                <a:ext cx="118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succisae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2" name="Freeform 1765">
                <a:extLst>
                  <a:ext uri="{FF2B5EF4-FFF2-40B4-BE49-F238E27FC236}">
                    <a16:creationId xmlns:a16="http://schemas.microsoft.com/office/drawing/2014/main" id="{FA739055-775C-4B0A-83E6-AC3D7A36E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5" y="22629"/>
                <a:ext cx="20" cy="270"/>
              </a:xfrm>
              <a:custGeom>
                <a:avLst/>
                <a:gdLst>
                  <a:gd name="T0" fmla="*/ 0 w 20"/>
                  <a:gd name="T1" fmla="*/ 0 h 270"/>
                  <a:gd name="T2" fmla="*/ 0 w 20"/>
                  <a:gd name="T3" fmla="*/ 270 h 270"/>
                  <a:gd name="T4" fmla="*/ 20 w 20"/>
                  <a:gd name="T5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70">
                    <a:moveTo>
                      <a:pt x="0" y="0"/>
                    </a:moveTo>
                    <a:lnTo>
                      <a:pt x="0" y="270"/>
                    </a:lnTo>
                    <a:lnTo>
                      <a:pt x="20" y="27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3" name="Freeform 1766">
                <a:extLst>
                  <a:ext uri="{FF2B5EF4-FFF2-40B4-BE49-F238E27FC236}">
                    <a16:creationId xmlns:a16="http://schemas.microsoft.com/office/drawing/2014/main" id="{6EF224BE-5AD9-4A66-9D06-9AD7DD1CF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1" y="22625"/>
                <a:ext cx="4" cy="221"/>
              </a:xfrm>
              <a:custGeom>
                <a:avLst/>
                <a:gdLst>
                  <a:gd name="T0" fmla="*/ 0 w 4"/>
                  <a:gd name="T1" fmla="*/ 221 h 221"/>
                  <a:gd name="T2" fmla="*/ 0 w 4"/>
                  <a:gd name="T3" fmla="*/ 0 h 221"/>
                  <a:gd name="T4" fmla="*/ 4 w 4"/>
                  <a:gd name="T5" fmla="*/ 0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21">
                    <a:moveTo>
                      <a:pt x="0" y="22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4" name="Rectangle 1767">
                <a:extLst>
                  <a:ext uri="{FF2B5EF4-FFF2-40B4-BE49-F238E27FC236}">
                    <a16:creationId xmlns:a16="http://schemas.microsoft.com/office/drawing/2014/main" id="{629A27F7-C3FA-4944-A602-AC6027643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4" y="22985"/>
                <a:ext cx="166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guttiforme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53293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5" name="Freeform 1768">
                <a:extLst>
                  <a:ext uri="{FF2B5EF4-FFF2-40B4-BE49-F238E27FC236}">
                    <a16:creationId xmlns:a16="http://schemas.microsoft.com/office/drawing/2014/main" id="{58357977-CE9D-4BD6-B8CF-FA48E5C66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1" y="22854"/>
                <a:ext cx="29" cy="221"/>
              </a:xfrm>
              <a:custGeom>
                <a:avLst/>
                <a:gdLst>
                  <a:gd name="T0" fmla="*/ 0 w 29"/>
                  <a:gd name="T1" fmla="*/ 0 h 221"/>
                  <a:gd name="T2" fmla="*/ 0 w 29"/>
                  <a:gd name="T3" fmla="*/ 221 h 221"/>
                  <a:gd name="T4" fmla="*/ 29 w 29"/>
                  <a:gd name="T5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221">
                    <a:moveTo>
                      <a:pt x="0" y="0"/>
                    </a:moveTo>
                    <a:lnTo>
                      <a:pt x="0" y="221"/>
                    </a:lnTo>
                    <a:lnTo>
                      <a:pt x="29" y="22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6" name="Freeform 1769">
                <a:extLst>
                  <a:ext uri="{FF2B5EF4-FFF2-40B4-BE49-F238E27FC236}">
                    <a16:creationId xmlns:a16="http://schemas.microsoft.com/office/drawing/2014/main" id="{8824842E-01B3-4C3C-B885-EC5C7AF4C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7" y="22850"/>
                <a:ext cx="4" cy="239"/>
              </a:xfrm>
              <a:custGeom>
                <a:avLst/>
                <a:gdLst>
                  <a:gd name="T0" fmla="*/ 0 w 4"/>
                  <a:gd name="T1" fmla="*/ 239 h 239"/>
                  <a:gd name="T2" fmla="*/ 0 w 4"/>
                  <a:gd name="T3" fmla="*/ 0 h 239"/>
                  <a:gd name="T4" fmla="*/ 4 w 4"/>
                  <a:gd name="T5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39">
                    <a:moveTo>
                      <a:pt x="0" y="239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7" name="Rectangle 1770">
                <a:extLst>
                  <a:ext uri="{FF2B5EF4-FFF2-40B4-BE49-F238E27FC236}">
                    <a16:creationId xmlns:a16="http://schemas.microsoft.com/office/drawing/2014/main" id="{1368EC90-2F23-4894-AFB3-A411D3717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2" y="23160"/>
                <a:ext cx="178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53147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8" name="Freeform 1771">
                <a:extLst>
                  <a:ext uri="{FF2B5EF4-FFF2-40B4-BE49-F238E27FC236}">
                    <a16:creationId xmlns:a16="http://schemas.microsoft.com/office/drawing/2014/main" id="{21ECCCD4-B9F8-45E2-AD6E-E2FC4F0C75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9" y="23250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9" name="Rectangle 1772">
                <a:extLst>
                  <a:ext uri="{FF2B5EF4-FFF2-40B4-BE49-F238E27FC236}">
                    <a16:creationId xmlns:a16="http://schemas.microsoft.com/office/drawing/2014/main" id="{FA197E06-6487-4575-BBA8-E17898809E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2" y="23336"/>
                <a:ext cx="182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47473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0" name="Freeform 1773">
                <a:extLst>
                  <a:ext uri="{FF2B5EF4-FFF2-40B4-BE49-F238E27FC236}">
                    <a16:creationId xmlns:a16="http://schemas.microsoft.com/office/drawing/2014/main" id="{7ABBF844-0CF3-4E92-852D-92865CCD5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9" y="23341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1" name="Freeform 1774">
                <a:extLst>
                  <a:ext uri="{FF2B5EF4-FFF2-40B4-BE49-F238E27FC236}">
                    <a16:creationId xmlns:a16="http://schemas.microsoft.com/office/drawing/2014/main" id="{ADC7C6A9-D68B-4848-9E92-C45D66FE0B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7" y="23096"/>
                <a:ext cx="32" cy="241"/>
              </a:xfrm>
              <a:custGeom>
                <a:avLst/>
                <a:gdLst>
                  <a:gd name="T0" fmla="*/ 0 w 32"/>
                  <a:gd name="T1" fmla="*/ 0 h 241"/>
                  <a:gd name="T2" fmla="*/ 0 w 32"/>
                  <a:gd name="T3" fmla="*/ 241 h 241"/>
                  <a:gd name="T4" fmla="*/ 32 w 32"/>
                  <a:gd name="T5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41">
                    <a:moveTo>
                      <a:pt x="0" y="0"/>
                    </a:moveTo>
                    <a:lnTo>
                      <a:pt x="0" y="241"/>
                    </a:lnTo>
                    <a:lnTo>
                      <a:pt x="32" y="24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2" name="Freeform 1775">
                <a:extLst>
                  <a:ext uri="{FF2B5EF4-FFF2-40B4-BE49-F238E27FC236}">
                    <a16:creationId xmlns:a16="http://schemas.microsoft.com/office/drawing/2014/main" id="{BE3488B3-8959-4793-91AC-581BA760D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2" y="22333"/>
                <a:ext cx="45" cy="760"/>
              </a:xfrm>
              <a:custGeom>
                <a:avLst/>
                <a:gdLst>
                  <a:gd name="T0" fmla="*/ 0 w 45"/>
                  <a:gd name="T1" fmla="*/ 0 h 760"/>
                  <a:gd name="T2" fmla="*/ 0 w 45"/>
                  <a:gd name="T3" fmla="*/ 760 h 760"/>
                  <a:gd name="T4" fmla="*/ 45 w 45"/>
                  <a:gd name="T5" fmla="*/ 76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760">
                    <a:moveTo>
                      <a:pt x="0" y="0"/>
                    </a:moveTo>
                    <a:lnTo>
                      <a:pt x="0" y="760"/>
                    </a:lnTo>
                    <a:lnTo>
                      <a:pt x="45" y="7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3" name="Freeform 1776">
                <a:extLst>
                  <a:ext uri="{FF2B5EF4-FFF2-40B4-BE49-F238E27FC236}">
                    <a16:creationId xmlns:a16="http://schemas.microsoft.com/office/drawing/2014/main" id="{D97EE710-DA8F-4EB3-8DD4-BAF7DEDCD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1" y="22329"/>
                <a:ext cx="31" cy="632"/>
              </a:xfrm>
              <a:custGeom>
                <a:avLst/>
                <a:gdLst>
                  <a:gd name="T0" fmla="*/ 0 w 31"/>
                  <a:gd name="T1" fmla="*/ 632 h 632"/>
                  <a:gd name="T2" fmla="*/ 0 w 31"/>
                  <a:gd name="T3" fmla="*/ 0 h 632"/>
                  <a:gd name="T4" fmla="*/ 31 w 31"/>
                  <a:gd name="T5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632">
                    <a:moveTo>
                      <a:pt x="0" y="632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4" name="Rectangle 1777">
                <a:extLst>
                  <a:ext uri="{FF2B5EF4-FFF2-40B4-BE49-F238E27FC236}">
                    <a16:creationId xmlns:a16="http://schemas.microsoft.com/office/drawing/2014/main" id="{30CCC8F9-7DD3-493C-A00E-8D89CD2FC1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83" y="23511"/>
                <a:ext cx="112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dlaminii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5" name="Freeform 1778">
                <a:extLst>
                  <a:ext uri="{FF2B5EF4-FFF2-40B4-BE49-F238E27FC236}">
                    <a16:creationId xmlns:a16="http://schemas.microsoft.com/office/drawing/2014/main" id="{24D56267-8AAA-4551-9110-6DA4A8FBA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1" y="22969"/>
                <a:ext cx="38" cy="631"/>
              </a:xfrm>
              <a:custGeom>
                <a:avLst/>
                <a:gdLst>
                  <a:gd name="T0" fmla="*/ 0 w 38"/>
                  <a:gd name="T1" fmla="*/ 0 h 631"/>
                  <a:gd name="T2" fmla="*/ 0 w 38"/>
                  <a:gd name="T3" fmla="*/ 631 h 631"/>
                  <a:gd name="T4" fmla="*/ 38 w 38"/>
                  <a:gd name="T5" fmla="*/ 631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631">
                    <a:moveTo>
                      <a:pt x="0" y="0"/>
                    </a:moveTo>
                    <a:lnTo>
                      <a:pt x="0" y="631"/>
                    </a:lnTo>
                    <a:lnTo>
                      <a:pt x="38" y="63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6" name="Freeform 1779">
                <a:extLst>
                  <a:ext uri="{FF2B5EF4-FFF2-40B4-BE49-F238E27FC236}">
                    <a16:creationId xmlns:a16="http://schemas.microsoft.com/office/drawing/2014/main" id="{83339174-C68A-4FBD-BD68-7D55A0280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2" y="22965"/>
                <a:ext cx="9" cy="511"/>
              </a:xfrm>
              <a:custGeom>
                <a:avLst/>
                <a:gdLst>
                  <a:gd name="T0" fmla="*/ 0 w 9"/>
                  <a:gd name="T1" fmla="*/ 511 h 511"/>
                  <a:gd name="T2" fmla="*/ 0 w 9"/>
                  <a:gd name="T3" fmla="*/ 0 h 511"/>
                  <a:gd name="T4" fmla="*/ 9 w 9"/>
                  <a:gd name="T5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11">
                    <a:moveTo>
                      <a:pt x="0" y="511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7" name="Rectangle 1780">
                <a:extLst>
                  <a:ext uri="{FF2B5EF4-FFF2-40B4-BE49-F238E27FC236}">
                    <a16:creationId xmlns:a16="http://schemas.microsoft.com/office/drawing/2014/main" id="{93A01C5D-B22E-4B04-9365-AA3B102104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0" y="23686"/>
                <a:ext cx="11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secorum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8" name="Freeform 1781">
                <a:extLst>
                  <a:ext uri="{FF2B5EF4-FFF2-40B4-BE49-F238E27FC236}">
                    <a16:creationId xmlns:a16="http://schemas.microsoft.com/office/drawing/2014/main" id="{9BDC13B8-6E82-459E-8003-513639BA0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2" y="23776"/>
                <a:ext cx="34" cy="84"/>
              </a:xfrm>
              <a:custGeom>
                <a:avLst/>
                <a:gdLst>
                  <a:gd name="T0" fmla="*/ 0 w 34"/>
                  <a:gd name="T1" fmla="*/ 84 h 84"/>
                  <a:gd name="T2" fmla="*/ 0 w 34"/>
                  <a:gd name="T3" fmla="*/ 0 h 84"/>
                  <a:gd name="T4" fmla="*/ 34 w 3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84">
                    <a:moveTo>
                      <a:pt x="0" y="84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9" name="Rectangle 1782">
                <a:extLst>
                  <a:ext uri="{FF2B5EF4-FFF2-40B4-BE49-F238E27FC236}">
                    <a16:creationId xmlns:a16="http://schemas.microsoft.com/office/drawing/2014/main" id="{3BD47B1F-16FF-43BB-896E-C7F0338544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76" y="23861"/>
                <a:ext cx="121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acutatum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0" name="Freeform 1783">
                <a:extLst>
                  <a:ext uri="{FF2B5EF4-FFF2-40B4-BE49-F238E27FC236}">
                    <a16:creationId xmlns:a16="http://schemas.microsoft.com/office/drawing/2014/main" id="{5AFF548B-751F-416A-8D02-35FA74712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2" y="23867"/>
                <a:ext cx="120" cy="84"/>
              </a:xfrm>
              <a:custGeom>
                <a:avLst/>
                <a:gdLst>
                  <a:gd name="T0" fmla="*/ 0 w 120"/>
                  <a:gd name="T1" fmla="*/ 0 h 84"/>
                  <a:gd name="T2" fmla="*/ 0 w 120"/>
                  <a:gd name="T3" fmla="*/ 84 h 84"/>
                  <a:gd name="T4" fmla="*/ 120 w 12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84">
                    <a:moveTo>
                      <a:pt x="0" y="0"/>
                    </a:moveTo>
                    <a:lnTo>
                      <a:pt x="0" y="84"/>
                    </a:lnTo>
                    <a:lnTo>
                      <a:pt x="12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1" name="Freeform 1784">
                <a:extLst>
                  <a:ext uri="{FF2B5EF4-FFF2-40B4-BE49-F238E27FC236}">
                    <a16:creationId xmlns:a16="http://schemas.microsoft.com/office/drawing/2014/main" id="{674FFE81-7884-4E82-A86B-757AE9CD5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9" y="23863"/>
                <a:ext cx="13" cy="128"/>
              </a:xfrm>
              <a:custGeom>
                <a:avLst/>
                <a:gdLst>
                  <a:gd name="T0" fmla="*/ 0 w 13"/>
                  <a:gd name="T1" fmla="*/ 128 h 128"/>
                  <a:gd name="T2" fmla="*/ 0 w 13"/>
                  <a:gd name="T3" fmla="*/ 0 h 128"/>
                  <a:gd name="T4" fmla="*/ 13 w 13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2" name="Rectangle 1785">
                <a:extLst>
                  <a:ext uri="{FF2B5EF4-FFF2-40B4-BE49-F238E27FC236}">
                    <a16:creationId xmlns:a16="http://schemas.microsoft.com/office/drawing/2014/main" id="{D294700F-3E0F-4DF1-B2DE-2568CAA3C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2" y="24037"/>
                <a:ext cx="9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3" name="Freeform 1786">
                <a:extLst>
                  <a:ext uri="{FF2B5EF4-FFF2-40B4-BE49-F238E27FC236}">
                    <a16:creationId xmlns:a16="http://schemas.microsoft.com/office/drawing/2014/main" id="{FC6B9B2A-6EC1-40CA-810E-E21074650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9" y="23999"/>
                <a:ext cx="49" cy="127"/>
              </a:xfrm>
              <a:custGeom>
                <a:avLst/>
                <a:gdLst>
                  <a:gd name="T0" fmla="*/ 0 w 49"/>
                  <a:gd name="T1" fmla="*/ 0 h 127"/>
                  <a:gd name="T2" fmla="*/ 0 w 49"/>
                  <a:gd name="T3" fmla="*/ 127 h 127"/>
                  <a:gd name="T4" fmla="*/ 49 w 49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127">
                    <a:moveTo>
                      <a:pt x="0" y="0"/>
                    </a:moveTo>
                    <a:lnTo>
                      <a:pt x="0" y="127"/>
                    </a:lnTo>
                    <a:lnTo>
                      <a:pt x="49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4" name="Freeform 1787">
                <a:extLst>
                  <a:ext uri="{FF2B5EF4-FFF2-40B4-BE49-F238E27FC236}">
                    <a16:creationId xmlns:a16="http://schemas.microsoft.com/office/drawing/2014/main" id="{18D064EE-32AA-470F-91F7-9F16B4E006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2" y="23484"/>
                <a:ext cx="7" cy="511"/>
              </a:xfrm>
              <a:custGeom>
                <a:avLst/>
                <a:gdLst>
                  <a:gd name="T0" fmla="*/ 0 w 7"/>
                  <a:gd name="T1" fmla="*/ 0 h 511"/>
                  <a:gd name="T2" fmla="*/ 0 w 7"/>
                  <a:gd name="T3" fmla="*/ 511 h 511"/>
                  <a:gd name="T4" fmla="*/ 7 w 7"/>
                  <a:gd name="T5" fmla="*/ 511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11">
                    <a:moveTo>
                      <a:pt x="0" y="0"/>
                    </a:moveTo>
                    <a:lnTo>
                      <a:pt x="0" y="511"/>
                    </a:lnTo>
                    <a:lnTo>
                      <a:pt x="7" y="51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5" name="Freeform 1788">
                <a:extLst>
                  <a:ext uri="{FF2B5EF4-FFF2-40B4-BE49-F238E27FC236}">
                    <a16:creationId xmlns:a16="http://schemas.microsoft.com/office/drawing/2014/main" id="{977072B5-C74B-46FF-94C9-CF33DAD2C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9" y="23480"/>
                <a:ext cx="13" cy="451"/>
              </a:xfrm>
              <a:custGeom>
                <a:avLst/>
                <a:gdLst>
                  <a:gd name="T0" fmla="*/ 0 w 13"/>
                  <a:gd name="T1" fmla="*/ 451 h 451"/>
                  <a:gd name="T2" fmla="*/ 0 w 13"/>
                  <a:gd name="T3" fmla="*/ 0 h 451"/>
                  <a:gd name="T4" fmla="*/ 13 w 13"/>
                  <a:gd name="T5" fmla="*/ 0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451">
                    <a:moveTo>
                      <a:pt x="0" y="451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725" name="Group 1990">
              <a:extLst>
                <a:ext uri="{FF2B5EF4-FFF2-40B4-BE49-F238E27FC236}">
                  <a16:creationId xmlns:a16="http://schemas.microsoft.com/office/drawing/2014/main" id="{BFEAF2C2-10E7-4731-9FD9-A052F07B80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59" y="772"/>
              <a:ext cx="6997" cy="30267"/>
              <a:chOff x="5459" y="772"/>
              <a:chExt cx="6997" cy="30267"/>
            </a:xfrm>
          </p:grpSpPr>
          <p:sp>
            <p:nvSpPr>
              <p:cNvPr id="2816" name="Rectangle 1790">
                <a:extLst>
                  <a:ext uri="{FF2B5EF4-FFF2-40B4-BE49-F238E27FC236}">
                    <a16:creationId xmlns:a16="http://schemas.microsoft.com/office/drawing/2014/main" id="{3502C9C6-3CA6-4B78-A72C-B15D221C6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2" y="24212"/>
                <a:ext cx="18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66241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17" name="Freeform 1791">
                <a:extLst>
                  <a:ext uri="{FF2B5EF4-FFF2-40B4-BE49-F238E27FC236}">
                    <a16:creationId xmlns:a16="http://schemas.microsoft.com/office/drawing/2014/main" id="{D0080F97-928A-4953-A958-80B016A092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8" y="24302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8" name="Rectangle 1792">
                <a:extLst>
                  <a:ext uri="{FF2B5EF4-FFF2-40B4-BE49-F238E27FC236}">
                    <a16:creationId xmlns:a16="http://schemas.microsoft.com/office/drawing/2014/main" id="{61DB7D33-BC45-403D-B60B-DFA1E03041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2" y="24387"/>
                <a:ext cx="18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25184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19" name="Freeform 1793">
                <a:extLst>
                  <a:ext uri="{FF2B5EF4-FFF2-40B4-BE49-F238E27FC236}">
                    <a16:creationId xmlns:a16="http://schemas.microsoft.com/office/drawing/2014/main" id="{D6037E9B-A2D2-4DCE-966B-67B4D96B1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8" y="24393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0" name="Freeform 1794">
                <a:extLst>
                  <a:ext uri="{FF2B5EF4-FFF2-40B4-BE49-F238E27FC236}">
                    <a16:creationId xmlns:a16="http://schemas.microsoft.com/office/drawing/2014/main" id="{965F8E0F-00D2-40D6-BA70-CBAAEA4829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9" y="23938"/>
                <a:ext cx="89" cy="451"/>
              </a:xfrm>
              <a:custGeom>
                <a:avLst/>
                <a:gdLst>
                  <a:gd name="T0" fmla="*/ 0 w 89"/>
                  <a:gd name="T1" fmla="*/ 0 h 451"/>
                  <a:gd name="T2" fmla="*/ 0 w 89"/>
                  <a:gd name="T3" fmla="*/ 451 h 451"/>
                  <a:gd name="T4" fmla="*/ 89 w 89"/>
                  <a:gd name="T5" fmla="*/ 451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451">
                    <a:moveTo>
                      <a:pt x="0" y="0"/>
                    </a:moveTo>
                    <a:lnTo>
                      <a:pt x="0" y="451"/>
                    </a:lnTo>
                    <a:lnTo>
                      <a:pt x="89" y="45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1" name="Freeform 1795">
                <a:extLst>
                  <a:ext uri="{FF2B5EF4-FFF2-40B4-BE49-F238E27FC236}">
                    <a16:creationId xmlns:a16="http://schemas.microsoft.com/office/drawing/2014/main" id="{9D891AC5-F757-4485-BE38-D0C4790063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0" y="23935"/>
                <a:ext cx="29" cy="354"/>
              </a:xfrm>
              <a:custGeom>
                <a:avLst/>
                <a:gdLst>
                  <a:gd name="T0" fmla="*/ 0 w 29"/>
                  <a:gd name="T1" fmla="*/ 354 h 354"/>
                  <a:gd name="T2" fmla="*/ 0 w 29"/>
                  <a:gd name="T3" fmla="*/ 0 h 354"/>
                  <a:gd name="T4" fmla="*/ 29 w 29"/>
                  <a:gd name="T5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354">
                    <a:moveTo>
                      <a:pt x="0" y="35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2" name="Rectangle 1796">
                <a:extLst>
                  <a:ext uri="{FF2B5EF4-FFF2-40B4-BE49-F238E27FC236}">
                    <a16:creationId xmlns:a16="http://schemas.microsoft.com/office/drawing/2014/main" id="{841A59C2-94FA-4667-9F5E-CCE301B82E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" y="24563"/>
                <a:ext cx="176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acuminatum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F829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3" name="Freeform 1797">
                <a:extLst>
                  <a:ext uri="{FF2B5EF4-FFF2-40B4-BE49-F238E27FC236}">
                    <a16:creationId xmlns:a16="http://schemas.microsoft.com/office/drawing/2014/main" id="{C9E978F8-1DB6-494A-BC2E-BA278ABAF0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0" y="24296"/>
                <a:ext cx="49" cy="356"/>
              </a:xfrm>
              <a:custGeom>
                <a:avLst/>
                <a:gdLst>
                  <a:gd name="T0" fmla="*/ 0 w 49"/>
                  <a:gd name="T1" fmla="*/ 0 h 356"/>
                  <a:gd name="T2" fmla="*/ 0 w 49"/>
                  <a:gd name="T3" fmla="*/ 356 h 356"/>
                  <a:gd name="T4" fmla="*/ 49 w 49"/>
                  <a:gd name="T5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356">
                    <a:moveTo>
                      <a:pt x="0" y="0"/>
                    </a:moveTo>
                    <a:lnTo>
                      <a:pt x="0" y="356"/>
                    </a:lnTo>
                    <a:lnTo>
                      <a:pt x="49" y="3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4" name="Freeform 1798">
                <a:extLst>
                  <a:ext uri="{FF2B5EF4-FFF2-40B4-BE49-F238E27FC236}">
                    <a16:creationId xmlns:a16="http://schemas.microsoft.com/office/drawing/2014/main" id="{6459DF53-B096-4457-BF13-E457DAE11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1" y="24293"/>
                <a:ext cx="179" cy="262"/>
              </a:xfrm>
              <a:custGeom>
                <a:avLst/>
                <a:gdLst>
                  <a:gd name="T0" fmla="*/ 0 w 179"/>
                  <a:gd name="T1" fmla="*/ 262 h 262"/>
                  <a:gd name="T2" fmla="*/ 0 w 179"/>
                  <a:gd name="T3" fmla="*/ 0 h 262"/>
                  <a:gd name="T4" fmla="*/ 179 w 179"/>
                  <a:gd name="T5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9" h="262">
                    <a:moveTo>
                      <a:pt x="0" y="262"/>
                    </a:moveTo>
                    <a:lnTo>
                      <a:pt x="0" y="0"/>
                    </a:lnTo>
                    <a:lnTo>
                      <a:pt x="17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5" name="Rectangle 1799">
                <a:extLst>
                  <a:ext uri="{FF2B5EF4-FFF2-40B4-BE49-F238E27FC236}">
                    <a16:creationId xmlns:a16="http://schemas.microsoft.com/office/drawing/2014/main" id="{FD916CB5-1981-4762-A159-260B1B9AB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4" y="24738"/>
                <a:ext cx="147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sarcochroum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6" name="Freeform 1800">
                <a:extLst>
                  <a:ext uri="{FF2B5EF4-FFF2-40B4-BE49-F238E27FC236}">
                    <a16:creationId xmlns:a16="http://schemas.microsoft.com/office/drawing/2014/main" id="{77722CC7-5EE9-468A-B91A-81B7E8222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1" y="24563"/>
                <a:ext cx="149" cy="265"/>
              </a:xfrm>
              <a:custGeom>
                <a:avLst/>
                <a:gdLst>
                  <a:gd name="T0" fmla="*/ 0 w 149"/>
                  <a:gd name="T1" fmla="*/ 0 h 265"/>
                  <a:gd name="T2" fmla="*/ 0 w 149"/>
                  <a:gd name="T3" fmla="*/ 265 h 265"/>
                  <a:gd name="T4" fmla="*/ 149 w 149"/>
                  <a:gd name="T5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9" h="265">
                    <a:moveTo>
                      <a:pt x="0" y="0"/>
                    </a:moveTo>
                    <a:lnTo>
                      <a:pt x="0" y="265"/>
                    </a:lnTo>
                    <a:lnTo>
                      <a:pt x="149" y="26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7" name="Freeform 1801">
                <a:extLst>
                  <a:ext uri="{FF2B5EF4-FFF2-40B4-BE49-F238E27FC236}">
                    <a16:creationId xmlns:a16="http://schemas.microsoft.com/office/drawing/2014/main" id="{2E494AF6-7E3B-4D19-92E8-6F05D2443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8" y="24559"/>
                <a:ext cx="793" cy="327"/>
              </a:xfrm>
              <a:custGeom>
                <a:avLst/>
                <a:gdLst>
                  <a:gd name="T0" fmla="*/ 0 w 793"/>
                  <a:gd name="T1" fmla="*/ 327 h 327"/>
                  <a:gd name="T2" fmla="*/ 0 w 793"/>
                  <a:gd name="T3" fmla="*/ 0 h 327"/>
                  <a:gd name="T4" fmla="*/ 793 w 793"/>
                  <a:gd name="T5" fmla="*/ 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3" h="327">
                    <a:moveTo>
                      <a:pt x="0" y="327"/>
                    </a:moveTo>
                    <a:lnTo>
                      <a:pt x="0" y="0"/>
                    </a:lnTo>
                    <a:lnTo>
                      <a:pt x="79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8" name="Rectangle 1802">
                <a:extLst>
                  <a:ext uri="{FF2B5EF4-FFF2-40B4-BE49-F238E27FC236}">
                    <a16:creationId xmlns:a16="http://schemas.microsoft.com/office/drawing/2014/main" id="{2BDD3C77-2DA6-4936-8CE5-C83C2CC6B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3" y="24913"/>
                <a:ext cx="355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solitum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424.89 PENSOL_c030G04966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9" name="Freeform 1803">
                <a:extLst>
                  <a:ext uri="{FF2B5EF4-FFF2-40B4-BE49-F238E27FC236}">
                    <a16:creationId xmlns:a16="http://schemas.microsoft.com/office/drawing/2014/main" id="{93C10DE6-A387-4131-9222-5F645120D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25003"/>
                <a:ext cx="42" cy="84"/>
              </a:xfrm>
              <a:custGeom>
                <a:avLst/>
                <a:gdLst>
                  <a:gd name="T0" fmla="*/ 0 w 42"/>
                  <a:gd name="T1" fmla="*/ 84 h 84"/>
                  <a:gd name="T2" fmla="*/ 0 w 42"/>
                  <a:gd name="T3" fmla="*/ 0 h 84"/>
                  <a:gd name="T4" fmla="*/ 42 w 4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84">
                    <a:moveTo>
                      <a:pt x="0" y="84"/>
                    </a:moveTo>
                    <a:lnTo>
                      <a:pt x="0" y="0"/>
                    </a:lnTo>
                    <a:lnTo>
                      <a:pt x="4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0" name="Rectangle 1804">
                <a:extLst>
                  <a:ext uri="{FF2B5EF4-FFF2-40B4-BE49-F238E27FC236}">
                    <a16:creationId xmlns:a16="http://schemas.microsoft.com/office/drawing/2014/main" id="{F4206116-3694-4CD9-8B89-5935491041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4" y="25089"/>
                <a:ext cx="403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camemberti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strFM013 PCAMFM013_S003g000161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1" name="Freeform 1805">
                <a:extLst>
                  <a:ext uri="{FF2B5EF4-FFF2-40B4-BE49-F238E27FC236}">
                    <a16:creationId xmlns:a16="http://schemas.microsoft.com/office/drawing/2014/main" id="{CAD354BE-FA89-41C5-A254-07D4BFCBFC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25094"/>
                <a:ext cx="53" cy="84"/>
              </a:xfrm>
              <a:custGeom>
                <a:avLst/>
                <a:gdLst>
                  <a:gd name="T0" fmla="*/ 0 w 53"/>
                  <a:gd name="T1" fmla="*/ 0 h 84"/>
                  <a:gd name="T2" fmla="*/ 0 w 53"/>
                  <a:gd name="T3" fmla="*/ 84 h 84"/>
                  <a:gd name="T4" fmla="*/ 53 w 5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84">
                    <a:moveTo>
                      <a:pt x="0" y="0"/>
                    </a:moveTo>
                    <a:lnTo>
                      <a:pt x="0" y="84"/>
                    </a:lnTo>
                    <a:lnTo>
                      <a:pt x="5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2" name="Freeform 1806">
                <a:extLst>
                  <a:ext uri="{FF2B5EF4-FFF2-40B4-BE49-F238E27FC236}">
                    <a16:creationId xmlns:a16="http://schemas.microsoft.com/office/drawing/2014/main" id="{E6EDFC95-4121-4133-91B9-0BB1149411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7" y="25091"/>
                <a:ext cx="690" cy="127"/>
              </a:xfrm>
              <a:custGeom>
                <a:avLst/>
                <a:gdLst>
                  <a:gd name="T0" fmla="*/ 0 w 690"/>
                  <a:gd name="T1" fmla="*/ 127 h 127"/>
                  <a:gd name="T2" fmla="*/ 0 w 690"/>
                  <a:gd name="T3" fmla="*/ 0 h 127"/>
                  <a:gd name="T4" fmla="*/ 690 w 690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0" h="127">
                    <a:moveTo>
                      <a:pt x="0" y="127"/>
                    </a:moveTo>
                    <a:lnTo>
                      <a:pt x="0" y="0"/>
                    </a:lnTo>
                    <a:lnTo>
                      <a:pt x="69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3" name="Rectangle 1807">
                <a:extLst>
                  <a:ext uri="{FF2B5EF4-FFF2-40B4-BE49-F238E27FC236}">
                    <a16:creationId xmlns:a16="http://schemas.microsoft.com/office/drawing/2014/main" id="{59756BAC-4625-4E0E-B935-6A830347D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9" y="25264"/>
                <a:ext cx="301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Helicocarpus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griseus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UAMH5409 AJ79_09216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4" name="Freeform 1808">
                <a:extLst>
                  <a:ext uri="{FF2B5EF4-FFF2-40B4-BE49-F238E27FC236}">
                    <a16:creationId xmlns:a16="http://schemas.microsoft.com/office/drawing/2014/main" id="{2BF8E63E-FA69-46C9-9B3F-22374A472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7" y="25226"/>
                <a:ext cx="499" cy="128"/>
              </a:xfrm>
              <a:custGeom>
                <a:avLst/>
                <a:gdLst>
                  <a:gd name="T0" fmla="*/ 0 w 499"/>
                  <a:gd name="T1" fmla="*/ 0 h 128"/>
                  <a:gd name="T2" fmla="*/ 0 w 499"/>
                  <a:gd name="T3" fmla="*/ 128 h 128"/>
                  <a:gd name="T4" fmla="*/ 499 w 499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9" h="128">
                    <a:moveTo>
                      <a:pt x="0" y="0"/>
                    </a:moveTo>
                    <a:lnTo>
                      <a:pt x="0" y="128"/>
                    </a:lnTo>
                    <a:lnTo>
                      <a:pt x="499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5" name="Freeform 1809">
                <a:extLst>
                  <a:ext uri="{FF2B5EF4-FFF2-40B4-BE49-F238E27FC236}">
                    <a16:creationId xmlns:a16="http://schemas.microsoft.com/office/drawing/2014/main" id="{3D88FAC5-E513-4D4C-9225-395A079E5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8" y="24893"/>
                <a:ext cx="159" cy="329"/>
              </a:xfrm>
              <a:custGeom>
                <a:avLst/>
                <a:gdLst>
                  <a:gd name="T0" fmla="*/ 0 w 159"/>
                  <a:gd name="T1" fmla="*/ 0 h 329"/>
                  <a:gd name="T2" fmla="*/ 0 w 159"/>
                  <a:gd name="T3" fmla="*/ 329 h 329"/>
                  <a:gd name="T4" fmla="*/ 159 w 159"/>
                  <a:gd name="T5" fmla="*/ 329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9" h="329">
                    <a:moveTo>
                      <a:pt x="0" y="0"/>
                    </a:moveTo>
                    <a:lnTo>
                      <a:pt x="0" y="329"/>
                    </a:lnTo>
                    <a:lnTo>
                      <a:pt x="159" y="32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6" name="Freeform 1810">
                <a:extLst>
                  <a:ext uri="{FF2B5EF4-FFF2-40B4-BE49-F238E27FC236}">
                    <a16:creationId xmlns:a16="http://schemas.microsoft.com/office/drawing/2014/main" id="{3F7EB71C-B58D-4286-971F-5CAB3FC72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9" y="24890"/>
                <a:ext cx="299" cy="359"/>
              </a:xfrm>
              <a:custGeom>
                <a:avLst/>
                <a:gdLst>
                  <a:gd name="T0" fmla="*/ 0 w 299"/>
                  <a:gd name="T1" fmla="*/ 359 h 359"/>
                  <a:gd name="T2" fmla="*/ 0 w 299"/>
                  <a:gd name="T3" fmla="*/ 0 h 359"/>
                  <a:gd name="T4" fmla="*/ 299 w 299"/>
                  <a:gd name="T5" fmla="*/ 0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9" h="359">
                    <a:moveTo>
                      <a:pt x="0" y="359"/>
                    </a:moveTo>
                    <a:lnTo>
                      <a:pt x="0" y="0"/>
                    </a:lnTo>
                    <a:lnTo>
                      <a:pt x="29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7" name="Rectangle 1811">
                <a:extLst>
                  <a:ext uri="{FF2B5EF4-FFF2-40B4-BE49-F238E27FC236}">
                    <a16:creationId xmlns:a16="http://schemas.microsoft.com/office/drawing/2014/main" id="{19E07588-E625-4A76-9007-E31D7287F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3" y="25439"/>
                <a:ext cx="334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Rhinocladiella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mackenziei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650.93 Z518_03333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8" name="Freeform 1812">
                <a:extLst>
                  <a:ext uri="{FF2B5EF4-FFF2-40B4-BE49-F238E27FC236}">
                    <a16:creationId xmlns:a16="http://schemas.microsoft.com/office/drawing/2014/main" id="{EAB7E1D3-F31C-4795-BA01-99532EB638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4" y="25529"/>
                <a:ext cx="595" cy="84"/>
              </a:xfrm>
              <a:custGeom>
                <a:avLst/>
                <a:gdLst>
                  <a:gd name="T0" fmla="*/ 0 w 595"/>
                  <a:gd name="T1" fmla="*/ 84 h 84"/>
                  <a:gd name="T2" fmla="*/ 0 w 595"/>
                  <a:gd name="T3" fmla="*/ 0 h 84"/>
                  <a:gd name="T4" fmla="*/ 595 w 59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5" h="84">
                    <a:moveTo>
                      <a:pt x="0" y="84"/>
                    </a:moveTo>
                    <a:lnTo>
                      <a:pt x="0" y="0"/>
                    </a:lnTo>
                    <a:lnTo>
                      <a:pt x="59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9" name="Rectangle 1813">
                <a:extLst>
                  <a:ext uri="{FF2B5EF4-FFF2-40B4-BE49-F238E27FC236}">
                    <a16:creationId xmlns:a16="http://schemas.microsoft.com/office/drawing/2014/main" id="{1375D526-93AC-448C-A5FB-0B8D03C5E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4" y="25615"/>
                <a:ext cx="258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Torrubiella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hemipterigena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VHEMI04162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0" name="Freeform 1814">
                <a:extLst>
                  <a:ext uri="{FF2B5EF4-FFF2-40B4-BE49-F238E27FC236}">
                    <a16:creationId xmlns:a16="http://schemas.microsoft.com/office/drawing/2014/main" id="{2BDDC690-16AB-4CD9-846E-6F3D541A4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4" y="25620"/>
                <a:ext cx="586" cy="84"/>
              </a:xfrm>
              <a:custGeom>
                <a:avLst/>
                <a:gdLst>
                  <a:gd name="T0" fmla="*/ 0 w 586"/>
                  <a:gd name="T1" fmla="*/ 0 h 84"/>
                  <a:gd name="T2" fmla="*/ 0 w 586"/>
                  <a:gd name="T3" fmla="*/ 84 h 84"/>
                  <a:gd name="T4" fmla="*/ 586 w 58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6" h="84">
                    <a:moveTo>
                      <a:pt x="0" y="0"/>
                    </a:moveTo>
                    <a:lnTo>
                      <a:pt x="0" y="84"/>
                    </a:lnTo>
                    <a:lnTo>
                      <a:pt x="58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1" name="Freeform 1815">
                <a:extLst>
                  <a:ext uri="{FF2B5EF4-FFF2-40B4-BE49-F238E27FC236}">
                    <a16:creationId xmlns:a16="http://schemas.microsoft.com/office/drawing/2014/main" id="{33DF478E-0A0C-441F-8D79-75CD7ACCF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9" y="25257"/>
                <a:ext cx="325" cy="359"/>
              </a:xfrm>
              <a:custGeom>
                <a:avLst/>
                <a:gdLst>
                  <a:gd name="T0" fmla="*/ 0 w 325"/>
                  <a:gd name="T1" fmla="*/ 0 h 359"/>
                  <a:gd name="T2" fmla="*/ 0 w 325"/>
                  <a:gd name="T3" fmla="*/ 359 h 359"/>
                  <a:gd name="T4" fmla="*/ 325 w 325"/>
                  <a:gd name="T5" fmla="*/ 359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5" h="359">
                    <a:moveTo>
                      <a:pt x="0" y="0"/>
                    </a:moveTo>
                    <a:lnTo>
                      <a:pt x="0" y="359"/>
                    </a:lnTo>
                    <a:lnTo>
                      <a:pt x="325" y="3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2" name="Freeform 1816">
                <a:extLst>
                  <a:ext uri="{FF2B5EF4-FFF2-40B4-BE49-F238E27FC236}">
                    <a16:creationId xmlns:a16="http://schemas.microsoft.com/office/drawing/2014/main" id="{8C1B9F9C-849F-498D-AA2A-5E3234667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5" y="25253"/>
                <a:ext cx="214" cy="309"/>
              </a:xfrm>
              <a:custGeom>
                <a:avLst/>
                <a:gdLst>
                  <a:gd name="T0" fmla="*/ 0 w 214"/>
                  <a:gd name="T1" fmla="*/ 309 h 309"/>
                  <a:gd name="T2" fmla="*/ 0 w 214"/>
                  <a:gd name="T3" fmla="*/ 0 h 309"/>
                  <a:gd name="T4" fmla="*/ 214 w 214"/>
                  <a:gd name="T5" fmla="*/ 0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309">
                    <a:moveTo>
                      <a:pt x="0" y="309"/>
                    </a:moveTo>
                    <a:lnTo>
                      <a:pt x="0" y="0"/>
                    </a:lnTo>
                    <a:lnTo>
                      <a:pt x="2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3" name="Rectangle 1817">
                <a:extLst>
                  <a:ext uri="{FF2B5EF4-FFF2-40B4-BE49-F238E27FC236}">
                    <a16:creationId xmlns:a16="http://schemas.microsoft.com/office/drawing/2014/main" id="{6FBB064F-13A7-40D4-9B49-E4C830D474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1" y="25790"/>
                <a:ext cx="254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Elaphomyces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granulatus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Egran</a:t>
                </a:r>
                <a:r>
                  <a:rPr lang="en-US" altLang="en-US" sz="1700" b="1" dirty="0">
                    <a:solidFill>
                      <a:srgbClr val="000000"/>
                    </a:solidFill>
                  </a:rPr>
                  <a:t>_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01178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4" name="Freeform 1818">
                <a:extLst>
                  <a:ext uri="{FF2B5EF4-FFF2-40B4-BE49-F238E27FC236}">
                    <a16:creationId xmlns:a16="http://schemas.microsoft.com/office/drawing/2014/main" id="{8AE0E6A6-6D3C-4648-AC4F-B979CAC0D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5" y="25569"/>
                <a:ext cx="1242" cy="310"/>
              </a:xfrm>
              <a:custGeom>
                <a:avLst/>
                <a:gdLst>
                  <a:gd name="T0" fmla="*/ 0 w 1242"/>
                  <a:gd name="T1" fmla="*/ 0 h 310"/>
                  <a:gd name="T2" fmla="*/ 0 w 1242"/>
                  <a:gd name="T3" fmla="*/ 310 h 310"/>
                  <a:gd name="T4" fmla="*/ 1242 w 1242"/>
                  <a:gd name="T5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2" h="310">
                    <a:moveTo>
                      <a:pt x="0" y="0"/>
                    </a:moveTo>
                    <a:lnTo>
                      <a:pt x="0" y="310"/>
                    </a:lnTo>
                    <a:lnTo>
                      <a:pt x="1242" y="31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5" name="Freeform 1819">
                <a:extLst>
                  <a:ext uri="{FF2B5EF4-FFF2-40B4-BE49-F238E27FC236}">
                    <a16:creationId xmlns:a16="http://schemas.microsoft.com/office/drawing/2014/main" id="{20F5EE41-5EBB-472E-9A70-A6D1FC6A4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7" y="25565"/>
                <a:ext cx="138" cy="285"/>
              </a:xfrm>
              <a:custGeom>
                <a:avLst/>
                <a:gdLst>
                  <a:gd name="T0" fmla="*/ 0 w 138"/>
                  <a:gd name="T1" fmla="*/ 285 h 285"/>
                  <a:gd name="T2" fmla="*/ 0 w 138"/>
                  <a:gd name="T3" fmla="*/ 0 h 285"/>
                  <a:gd name="T4" fmla="*/ 138 w 138"/>
                  <a:gd name="T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285">
                    <a:moveTo>
                      <a:pt x="0" y="285"/>
                    </a:moveTo>
                    <a:lnTo>
                      <a:pt x="0" y="0"/>
                    </a:lnTo>
                    <a:lnTo>
                      <a:pt x="13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6" name="Rectangle 1820">
                <a:extLst>
                  <a:ext uri="{FF2B5EF4-FFF2-40B4-BE49-F238E27FC236}">
                    <a16:creationId xmlns:a16="http://schemas.microsoft.com/office/drawing/2014/main" id="{EBBD846E-194B-40C0-8F8A-BAD034AFA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5" y="25965"/>
                <a:ext cx="276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Hirsutella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minnesotensis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3608 HIM_01936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7" name="Freeform 1821">
                <a:extLst>
                  <a:ext uri="{FF2B5EF4-FFF2-40B4-BE49-F238E27FC236}">
                    <a16:creationId xmlns:a16="http://schemas.microsoft.com/office/drawing/2014/main" id="{E0D4776B-0961-44BF-85DC-972C652344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5" y="26055"/>
                <a:ext cx="267" cy="84"/>
              </a:xfrm>
              <a:custGeom>
                <a:avLst/>
                <a:gdLst>
                  <a:gd name="T0" fmla="*/ 0 w 267"/>
                  <a:gd name="T1" fmla="*/ 84 h 84"/>
                  <a:gd name="T2" fmla="*/ 0 w 267"/>
                  <a:gd name="T3" fmla="*/ 0 h 84"/>
                  <a:gd name="T4" fmla="*/ 267 w 267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7" h="84">
                    <a:moveTo>
                      <a:pt x="0" y="84"/>
                    </a:moveTo>
                    <a:lnTo>
                      <a:pt x="0" y="0"/>
                    </a:lnTo>
                    <a:lnTo>
                      <a:pt x="26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8" name="Rectangle 1822">
                <a:extLst>
                  <a:ext uri="{FF2B5EF4-FFF2-40B4-BE49-F238E27FC236}">
                    <a16:creationId xmlns:a16="http://schemas.microsoft.com/office/drawing/2014/main" id="{51AE80A6-4D35-4CBF-877A-4EB5FF3A3D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09" y="26140"/>
                <a:ext cx="376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luchuensis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106.47 ASPFODRAFT_62724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9" name="Freeform 1823">
                <a:extLst>
                  <a:ext uri="{FF2B5EF4-FFF2-40B4-BE49-F238E27FC236}">
                    <a16:creationId xmlns:a16="http://schemas.microsoft.com/office/drawing/2014/main" id="{3A8515A5-EC29-430F-B7A7-8B5926CEC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5" y="26146"/>
                <a:ext cx="340" cy="84"/>
              </a:xfrm>
              <a:custGeom>
                <a:avLst/>
                <a:gdLst>
                  <a:gd name="T0" fmla="*/ 0 w 340"/>
                  <a:gd name="T1" fmla="*/ 0 h 84"/>
                  <a:gd name="T2" fmla="*/ 0 w 340"/>
                  <a:gd name="T3" fmla="*/ 84 h 84"/>
                  <a:gd name="T4" fmla="*/ 340 w 34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0" h="84">
                    <a:moveTo>
                      <a:pt x="0" y="0"/>
                    </a:moveTo>
                    <a:lnTo>
                      <a:pt x="0" y="84"/>
                    </a:lnTo>
                    <a:lnTo>
                      <a:pt x="34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0" name="Freeform 1824">
                <a:extLst>
                  <a:ext uri="{FF2B5EF4-FFF2-40B4-BE49-F238E27FC236}">
                    <a16:creationId xmlns:a16="http://schemas.microsoft.com/office/drawing/2014/main" id="{94F6C460-8BDC-4121-881C-8A17C493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7" y="25858"/>
                <a:ext cx="998" cy="284"/>
              </a:xfrm>
              <a:custGeom>
                <a:avLst/>
                <a:gdLst>
                  <a:gd name="T0" fmla="*/ 0 w 998"/>
                  <a:gd name="T1" fmla="*/ 0 h 284"/>
                  <a:gd name="T2" fmla="*/ 0 w 998"/>
                  <a:gd name="T3" fmla="*/ 284 h 284"/>
                  <a:gd name="T4" fmla="*/ 998 w 998"/>
                  <a:gd name="T5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8" h="284">
                    <a:moveTo>
                      <a:pt x="0" y="0"/>
                    </a:moveTo>
                    <a:lnTo>
                      <a:pt x="0" y="284"/>
                    </a:lnTo>
                    <a:lnTo>
                      <a:pt x="998" y="2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1" name="Freeform 1825">
                <a:extLst>
                  <a:ext uri="{FF2B5EF4-FFF2-40B4-BE49-F238E27FC236}">
                    <a16:creationId xmlns:a16="http://schemas.microsoft.com/office/drawing/2014/main" id="{28478B7A-0682-4EC6-8D80-E92678C2D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7" y="25854"/>
                <a:ext cx="130" cy="272"/>
              </a:xfrm>
              <a:custGeom>
                <a:avLst/>
                <a:gdLst>
                  <a:gd name="T0" fmla="*/ 0 w 130"/>
                  <a:gd name="T1" fmla="*/ 272 h 272"/>
                  <a:gd name="T2" fmla="*/ 0 w 130"/>
                  <a:gd name="T3" fmla="*/ 0 h 272"/>
                  <a:gd name="T4" fmla="*/ 130 w 130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0" h="272">
                    <a:moveTo>
                      <a:pt x="0" y="272"/>
                    </a:moveTo>
                    <a:lnTo>
                      <a:pt x="0" y="0"/>
                    </a:lnTo>
                    <a:lnTo>
                      <a:pt x="13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2" name="Rectangle 1826">
                <a:extLst>
                  <a:ext uri="{FF2B5EF4-FFF2-40B4-BE49-F238E27FC236}">
                    <a16:creationId xmlns:a16="http://schemas.microsoft.com/office/drawing/2014/main" id="{200C899F-9E7A-4209-89F6-4C60D59176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4" y="26316"/>
                <a:ext cx="359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Stachybotrys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chlorohalonata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IBT 40285 S40285_08438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3" name="Freeform 1827">
                <a:extLst>
                  <a:ext uri="{FF2B5EF4-FFF2-40B4-BE49-F238E27FC236}">
                    <a16:creationId xmlns:a16="http://schemas.microsoft.com/office/drawing/2014/main" id="{0B25BB4C-D812-4A33-98A9-66547D3BC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7" y="26133"/>
                <a:ext cx="1163" cy="272"/>
              </a:xfrm>
              <a:custGeom>
                <a:avLst/>
                <a:gdLst>
                  <a:gd name="T0" fmla="*/ 0 w 1163"/>
                  <a:gd name="T1" fmla="*/ 0 h 272"/>
                  <a:gd name="T2" fmla="*/ 0 w 1163"/>
                  <a:gd name="T3" fmla="*/ 272 h 272"/>
                  <a:gd name="T4" fmla="*/ 1163 w 1163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3" h="272">
                    <a:moveTo>
                      <a:pt x="0" y="0"/>
                    </a:moveTo>
                    <a:lnTo>
                      <a:pt x="0" y="272"/>
                    </a:lnTo>
                    <a:lnTo>
                      <a:pt x="1163" y="2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4" name="Freeform 1828">
                <a:extLst>
                  <a:ext uri="{FF2B5EF4-FFF2-40B4-BE49-F238E27FC236}">
                    <a16:creationId xmlns:a16="http://schemas.microsoft.com/office/drawing/2014/main" id="{ADB99F86-5BFB-461D-A498-B318686F4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19965"/>
                <a:ext cx="466" cy="6165"/>
              </a:xfrm>
              <a:custGeom>
                <a:avLst/>
                <a:gdLst>
                  <a:gd name="T0" fmla="*/ 0 w 466"/>
                  <a:gd name="T1" fmla="*/ 0 h 6165"/>
                  <a:gd name="T2" fmla="*/ 0 w 466"/>
                  <a:gd name="T3" fmla="*/ 6165 h 6165"/>
                  <a:gd name="T4" fmla="*/ 466 w 466"/>
                  <a:gd name="T5" fmla="*/ 6165 h 6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6" h="6165">
                    <a:moveTo>
                      <a:pt x="0" y="0"/>
                    </a:moveTo>
                    <a:lnTo>
                      <a:pt x="0" y="6165"/>
                    </a:lnTo>
                    <a:lnTo>
                      <a:pt x="466" y="616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5" name="Freeform 1829">
                <a:extLst>
                  <a:ext uri="{FF2B5EF4-FFF2-40B4-BE49-F238E27FC236}">
                    <a16:creationId xmlns:a16="http://schemas.microsoft.com/office/drawing/2014/main" id="{A0DB8228-4344-4FF1-83A4-8EB9D557C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" y="19961"/>
                <a:ext cx="206" cy="3305"/>
              </a:xfrm>
              <a:custGeom>
                <a:avLst/>
                <a:gdLst>
                  <a:gd name="T0" fmla="*/ 0 w 206"/>
                  <a:gd name="T1" fmla="*/ 3305 h 3305"/>
                  <a:gd name="T2" fmla="*/ 0 w 206"/>
                  <a:gd name="T3" fmla="*/ 0 h 3305"/>
                  <a:gd name="T4" fmla="*/ 206 w 206"/>
                  <a:gd name="T5" fmla="*/ 0 h 3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6" h="3305">
                    <a:moveTo>
                      <a:pt x="0" y="3305"/>
                    </a:moveTo>
                    <a:lnTo>
                      <a:pt x="0" y="0"/>
                    </a:lnTo>
                    <a:lnTo>
                      <a:pt x="20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6" name="Rectangle 1830">
                <a:extLst>
                  <a:ext uri="{FF2B5EF4-FFF2-40B4-BE49-F238E27FC236}">
                    <a16:creationId xmlns:a16="http://schemas.microsoft.com/office/drawing/2014/main" id="{4EB49481-AE7A-4F0D-AEAA-66D31D3BDD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" y="26491"/>
                <a:ext cx="300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Beauveria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bassiana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ARSEF2860 BBA_03616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7" name="Freeform 1831">
                <a:extLst>
                  <a:ext uri="{FF2B5EF4-FFF2-40B4-BE49-F238E27FC236}">
                    <a16:creationId xmlns:a16="http://schemas.microsoft.com/office/drawing/2014/main" id="{35B04C81-A304-4EC6-A29F-3529C00850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" y="23274"/>
                <a:ext cx="2238" cy="3307"/>
              </a:xfrm>
              <a:custGeom>
                <a:avLst/>
                <a:gdLst>
                  <a:gd name="T0" fmla="*/ 0 w 2238"/>
                  <a:gd name="T1" fmla="*/ 0 h 3307"/>
                  <a:gd name="T2" fmla="*/ 0 w 2238"/>
                  <a:gd name="T3" fmla="*/ 3307 h 3307"/>
                  <a:gd name="T4" fmla="*/ 2238 w 2238"/>
                  <a:gd name="T5" fmla="*/ 3307 h 3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38" h="3307">
                    <a:moveTo>
                      <a:pt x="0" y="0"/>
                    </a:moveTo>
                    <a:lnTo>
                      <a:pt x="0" y="3307"/>
                    </a:lnTo>
                    <a:lnTo>
                      <a:pt x="2238" y="330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8" name="Freeform 1832">
                <a:extLst>
                  <a:ext uri="{FF2B5EF4-FFF2-40B4-BE49-F238E27FC236}">
                    <a16:creationId xmlns:a16="http://schemas.microsoft.com/office/drawing/2014/main" id="{EE535314-3B2F-4E09-A329-272E9369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" y="23270"/>
                <a:ext cx="606" cy="3610"/>
              </a:xfrm>
              <a:custGeom>
                <a:avLst/>
                <a:gdLst>
                  <a:gd name="T0" fmla="*/ 0 w 606"/>
                  <a:gd name="T1" fmla="*/ 3610 h 3610"/>
                  <a:gd name="T2" fmla="*/ 0 w 606"/>
                  <a:gd name="T3" fmla="*/ 0 h 3610"/>
                  <a:gd name="T4" fmla="*/ 606 w 606"/>
                  <a:gd name="T5" fmla="*/ 0 h 3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6" h="3610">
                    <a:moveTo>
                      <a:pt x="0" y="3610"/>
                    </a:moveTo>
                    <a:lnTo>
                      <a:pt x="0" y="0"/>
                    </a:lnTo>
                    <a:lnTo>
                      <a:pt x="60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9" name="Rectangle 1833">
                <a:extLst>
                  <a:ext uri="{FF2B5EF4-FFF2-40B4-BE49-F238E27FC236}">
                    <a16:creationId xmlns:a16="http://schemas.microsoft.com/office/drawing/2014/main" id="{085DAA32-ADE8-4C8F-AC82-968561813E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97" y="26666"/>
                <a:ext cx="17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verticillioides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7600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0" name="Freeform 1834">
                <a:extLst>
                  <a:ext uri="{FF2B5EF4-FFF2-40B4-BE49-F238E27FC236}">
                    <a16:creationId xmlns:a16="http://schemas.microsoft.com/office/drawing/2014/main" id="{C3759191-F6FC-48D3-AAE4-62587073B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26756"/>
                <a:ext cx="33" cy="84"/>
              </a:xfrm>
              <a:custGeom>
                <a:avLst/>
                <a:gdLst>
                  <a:gd name="T0" fmla="*/ 0 w 33"/>
                  <a:gd name="T1" fmla="*/ 84 h 84"/>
                  <a:gd name="T2" fmla="*/ 0 w 33"/>
                  <a:gd name="T3" fmla="*/ 0 h 84"/>
                  <a:gd name="T4" fmla="*/ 33 w 3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4">
                    <a:moveTo>
                      <a:pt x="0" y="84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1" name="Rectangle 1835">
                <a:extLst>
                  <a:ext uri="{FF2B5EF4-FFF2-40B4-BE49-F238E27FC236}">
                    <a16:creationId xmlns:a16="http://schemas.microsoft.com/office/drawing/2014/main" id="{30D0A88E-E57A-46B2-B6AA-A1A2921946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90" y="26842"/>
                <a:ext cx="126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ramigenum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2" name="Freeform 1836">
                <a:extLst>
                  <a:ext uri="{FF2B5EF4-FFF2-40B4-BE49-F238E27FC236}">
                    <a16:creationId xmlns:a16="http://schemas.microsoft.com/office/drawing/2014/main" id="{59BA2BF9-4A64-4816-A970-14B6AAD7BD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" y="26847"/>
                <a:ext cx="25" cy="84"/>
              </a:xfrm>
              <a:custGeom>
                <a:avLst/>
                <a:gdLst>
                  <a:gd name="T0" fmla="*/ 0 w 25"/>
                  <a:gd name="T1" fmla="*/ 0 h 84"/>
                  <a:gd name="T2" fmla="*/ 0 w 25"/>
                  <a:gd name="T3" fmla="*/ 84 h 84"/>
                  <a:gd name="T4" fmla="*/ 25 w 2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84">
                    <a:moveTo>
                      <a:pt x="0" y="0"/>
                    </a:moveTo>
                    <a:lnTo>
                      <a:pt x="0" y="84"/>
                    </a:lnTo>
                    <a:lnTo>
                      <a:pt x="2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3" name="Freeform 1837">
                <a:extLst>
                  <a:ext uri="{FF2B5EF4-FFF2-40B4-BE49-F238E27FC236}">
                    <a16:creationId xmlns:a16="http://schemas.microsoft.com/office/drawing/2014/main" id="{757052EB-E314-4083-A322-83901EE156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5" y="26844"/>
                <a:ext cx="6" cy="127"/>
              </a:xfrm>
              <a:custGeom>
                <a:avLst/>
                <a:gdLst>
                  <a:gd name="T0" fmla="*/ 0 w 6"/>
                  <a:gd name="T1" fmla="*/ 127 h 127"/>
                  <a:gd name="T2" fmla="*/ 0 w 6"/>
                  <a:gd name="T3" fmla="*/ 0 h 127"/>
                  <a:gd name="T4" fmla="*/ 6 w 6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27">
                    <a:moveTo>
                      <a:pt x="0" y="127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4" name="Rectangle 1838">
                <a:extLst>
                  <a:ext uri="{FF2B5EF4-FFF2-40B4-BE49-F238E27FC236}">
                    <a16:creationId xmlns:a16="http://schemas.microsoft.com/office/drawing/2014/main" id="{70686E33-3034-46AC-AADE-6912A7B72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8" y="27017"/>
                <a:ext cx="91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coicis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5" name="Freeform 1839">
                <a:extLst>
                  <a:ext uri="{FF2B5EF4-FFF2-40B4-BE49-F238E27FC236}">
                    <a16:creationId xmlns:a16="http://schemas.microsoft.com/office/drawing/2014/main" id="{2359A7AE-9160-4622-808E-E4D5917ED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5" y="26979"/>
                <a:ext cx="50" cy="128"/>
              </a:xfrm>
              <a:custGeom>
                <a:avLst/>
                <a:gdLst>
                  <a:gd name="T0" fmla="*/ 0 w 50"/>
                  <a:gd name="T1" fmla="*/ 0 h 128"/>
                  <a:gd name="T2" fmla="*/ 0 w 50"/>
                  <a:gd name="T3" fmla="*/ 128 h 128"/>
                  <a:gd name="T4" fmla="*/ 50 w 50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128">
                    <a:moveTo>
                      <a:pt x="0" y="0"/>
                    </a:moveTo>
                    <a:lnTo>
                      <a:pt x="0" y="128"/>
                    </a:lnTo>
                    <a:lnTo>
                      <a:pt x="50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6" name="Freeform 1840">
                <a:extLst>
                  <a:ext uri="{FF2B5EF4-FFF2-40B4-BE49-F238E27FC236}">
                    <a16:creationId xmlns:a16="http://schemas.microsoft.com/office/drawing/2014/main" id="{BE916FE4-6B9E-42C2-B523-ADDE48E50C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" y="26975"/>
                <a:ext cx="18" cy="259"/>
              </a:xfrm>
              <a:custGeom>
                <a:avLst/>
                <a:gdLst>
                  <a:gd name="T0" fmla="*/ 0 w 18"/>
                  <a:gd name="T1" fmla="*/ 259 h 259"/>
                  <a:gd name="T2" fmla="*/ 0 w 18"/>
                  <a:gd name="T3" fmla="*/ 0 h 259"/>
                  <a:gd name="T4" fmla="*/ 18 w 18"/>
                  <a:gd name="T5" fmla="*/ 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59">
                    <a:moveTo>
                      <a:pt x="0" y="259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7" name="Rectangle 1841">
                <a:extLst>
                  <a:ext uri="{FF2B5EF4-FFF2-40B4-BE49-F238E27FC236}">
                    <a16:creationId xmlns:a16="http://schemas.microsoft.com/office/drawing/2014/main" id="{EF40F286-085C-4F4C-B374-E5E4A1E2AD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3" y="27192"/>
                <a:ext cx="132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mundagurra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8" name="Freeform 1842">
                <a:extLst>
                  <a:ext uri="{FF2B5EF4-FFF2-40B4-BE49-F238E27FC236}">
                    <a16:creationId xmlns:a16="http://schemas.microsoft.com/office/drawing/2014/main" id="{CCBB18B6-595A-4EE9-B517-9320146D7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" y="27282"/>
                <a:ext cx="20" cy="84"/>
              </a:xfrm>
              <a:custGeom>
                <a:avLst/>
                <a:gdLst>
                  <a:gd name="T0" fmla="*/ 0 w 20"/>
                  <a:gd name="T1" fmla="*/ 84 h 84"/>
                  <a:gd name="T2" fmla="*/ 0 w 20"/>
                  <a:gd name="T3" fmla="*/ 0 h 84"/>
                  <a:gd name="T4" fmla="*/ 20 w 2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84">
                    <a:moveTo>
                      <a:pt x="0" y="84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9" name="Rectangle 1843">
                <a:extLst>
                  <a:ext uri="{FF2B5EF4-FFF2-40B4-BE49-F238E27FC236}">
                    <a16:creationId xmlns:a16="http://schemas.microsoft.com/office/drawing/2014/main" id="{2C240FCE-30AC-4004-81D8-342949B49B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6" y="27368"/>
                <a:ext cx="137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phyllophilum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0" name="Freeform 1844">
                <a:extLst>
                  <a:ext uri="{FF2B5EF4-FFF2-40B4-BE49-F238E27FC236}">
                    <a16:creationId xmlns:a16="http://schemas.microsoft.com/office/drawing/2014/main" id="{2F770EED-2B99-4BD9-8142-75A9EBC47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" y="27373"/>
                <a:ext cx="24" cy="84"/>
              </a:xfrm>
              <a:custGeom>
                <a:avLst/>
                <a:gdLst>
                  <a:gd name="T0" fmla="*/ 0 w 24"/>
                  <a:gd name="T1" fmla="*/ 0 h 84"/>
                  <a:gd name="T2" fmla="*/ 0 w 24"/>
                  <a:gd name="T3" fmla="*/ 84 h 84"/>
                  <a:gd name="T4" fmla="*/ 24 w 2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84">
                    <a:moveTo>
                      <a:pt x="0" y="0"/>
                    </a:moveTo>
                    <a:lnTo>
                      <a:pt x="0" y="84"/>
                    </a:lnTo>
                    <a:lnTo>
                      <a:pt x="2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1" name="Freeform 1845">
                <a:extLst>
                  <a:ext uri="{FF2B5EF4-FFF2-40B4-BE49-F238E27FC236}">
                    <a16:creationId xmlns:a16="http://schemas.microsoft.com/office/drawing/2014/main" id="{804BA0CD-1CCE-4362-ACDE-582717D1C5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27370"/>
                <a:ext cx="13" cy="127"/>
              </a:xfrm>
              <a:custGeom>
                <a:avLst/>
                <a:gdLst>
                  <a:gd name="T0" fmla="*/ 0 w 13"/>
                  <a:gd name="T1" fmla="*/ 127 h 127"/>
                  <a:gd name="T2" fmla="*/ 0 w 13"/>
                  <a:gd name="T3" fmla="*/ 0 h 127"/>
                  <a:gd name="T4" fmla="*/ 13 w 13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7">
                    <a:moveTo>
                      <a:pt x="0" y="12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2" name="Rectangle 1846">
                <a:extLst>
                  <a:ext uri="{FF2B5EF4-FFF2-40B4-BE49-F238E27FC236}">
                    <a16:creationId xmlns:a16="http://schemas.microsoft.com/office/drawing/2014/main" id="{1822B1CD-B7BA-4EB4-9709-A37C7DF6AB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72" y="27543"/>
                <a:ext cx="10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nygamai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3" name="Freeform 1847">
                <a:extLst>
                  <a:ext uri="{FF2B5EF4-FFF2-40B4-BE49-F238E27FC236}">
                    <a16:creationId xmlns:a16="http://schemas.microsoft.com/office/drawing/2014/main" id="{E06C86CC-D07E-4C42-B7BB-22A3E2A63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6" y="27505"/>
                <a:ext cx="22" cy="128"/>
              </a:xfrm>
              <a:custGeom>
                <a:avLst/>
                <a:gdLst>
                  <a:gd name="T0" fmla="*/ 0 w 22"/>
                  <a:gd name="T1" fmla="*/ 0 h 128"/>
                  <a:gd name="T2" fmla="*/ 0 w 22"/>
                  <a:gd name="T3" fmla="*/ 128 h 128"/>
                  <a:gd name="T4" fmla="*/ 22 w 22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2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4" name="Freeform 1848">
                <a:extLst>
                  <a:ext uri="{FF2B5EF4-FFF2-40B4-BE49-F238E27FC236}">
                    <a16:creationId xmlns:a16="http://schemas.microsoft.com/office/drawing/2014/main" id="{8D5C5DD3-9A0F-4910-B88C-84CFB232C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" y="27242"/>
                <a:ext cx="9" cy="259"/>
              </a:xfrm>
              <a:custGeom>
                <a:avLst/>
                <a:gdLst>
                  <a:gd name="T0" fmla="*/ 0 w 9"/>
                  <a:gd name="T1" fmla="*/ 0 h 259"/>
                  <a:gd name="T2" fmla="*/ 0 w 9"/>
                  <a:gd name="T3" fmla="*/ 259 h 259"/>
                  <a:gd name="T4" fmla="*/ 9 w 9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59">
                    <a:moveTo>
                      <a:pt x="0" y="0"/>
                    </a:moveTo>
                    <a:lnTo>
                      <a:pt x="0" y="259"/>
                    </a:lnTo>
                    <a:lnTo>
                      <a:pt x="9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5" name="Freeform 1849">
                <a:extLst>
                  <a:ext uri="{FF2B5EF4-FFF2-40B4-BE49-F238E27FC236}">
                    <a16:creationId xmlns:a16="http://schemas.microsoft.com/office/drawing/2014/main" id="{8DA18F39-6B39-4EF5-ADAC-C7C0EE250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1" y="27238"/>
                <a:ext cx="66" cy="325"/>
              </a:xfrm>
              <a:custGeom>
                <a:avLst/>
                <a:gdLst>
                  <a:gd name="T0" fmla="*/ 0 w 66"/>
                  <a:gd name="T1" fmla="*/ 325 h 325"/>
                  <a:gd name="T2" fmla="*/ 0 w 66"/>
                  <a:gd name="T3" fmla="*/ 0 h 325"/>
                  <a:gd name="T4" fmla="*/ 66 w 66"/>
                  <a:gd name="T5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325">
                    <a:moveTo>
                      <a:pt x="0" y="325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6" name="Rectangle 1850">
                <a:extLst>
                  <a:ext uri="{FF2B5EF4-FFF2-40B4-BE49-F238E27FC236}">
                    <a16:creationId xmlns:a16="http://schemas.microsoft.com/office/drawing/2014/main" id="{8103D1BE-3CF7-4A02-A70F-9BAC9E21D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9" y="27718"/>
                <a:ext cx="168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oxysporum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39464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7" name="Freeform 1851">
                <a:extLst>
                  <a:ext uri="{FF2B5EF4-FFF2-40B4-BE49-F238E27FC236}">
                    <a16:creationId xmlns:a16="http://schemas.microsoft.com/office/drawing/2014/main" id="{C33E51D1-C157-4890-BE4B-CFC75CBAB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2" y="27808"/>
                <a:ext cx="13" cy="84"/>
              </a:xfrm>
              <a:custGeom>
                <a:avLst/>
                <a:gdLst>
                  <a:gd name="T0" fmla="*/ 0 w 13"/>
                  <a:gd name="T1" fmla="*/ 84 h 84"/>
                  <a:gd name="T2" fmla="*/ 0 w 13"/>
                  <a:gd name="T3" fmla="*/ 0 h 84"/>
                  <a:gd name="T4" fmla="*/ 13 w 1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4">
                    <a:moveTo>
                      <a:pt x="0" y="84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8" name="Rectangle 1852">
                <a:extLst>
                  <a:ext uri="{FF2B5EF4-FFF2-40B4-BE49-F238E27FC236}">
                    <a16:creationId xmlns:a16="http://schemas.microsoft.com/office/drawing/2014/main" id="{9183E70E-13BB-40BC-9FC5-EFDA4A989F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6" y="27894"/>
                <a:ext cx="1545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bulbicola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22947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9" name="Freeform 1853">
                <a:extLst>
                  <a:ext uri="{FF2B5EF4-FFF2-40B4-BE49-F238E27FC236}">
                    <a16:creationId xmlns:a16="http://schemas.microsoft.com/office/drawing/2014/main" id="{0CA7BF97-13DE-40EA-827A-1FD7DF91C6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2" y="27899"/>
                <a:ext cx="41" cy="84"/>
              </a:xfrm>
              <a:custGeom>
                <a:avLst/>
                <a:gdLst>
                  <a:gd name="T0" fmla="*/ 0 w 41"/>
                  <a:gd name="T1" fmla="*/ 0 h 84"/>
                  <a:gd name="T2" fmla="*/ 0 w 41"/>
                  <a:gd name="T3" fmla="*/ 84 h 84"/>
                  <a:gd name="T4" fmla="*/ 41 w 4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84">
                    <a:moveTo>
                      <a:pt x="0" y="0"/>
                    </a:moveTo>
                    <a:lnTo>
                      <a:pt x="0" y="84"/>
                    </a:lnTo>
                    <a:lnTo>
                      <a:pt x="4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0" name="Freeform 1854">
                <a:extLst>
                  <a:ext uri="{FF2B5EF4-FFF2-40B4-BE49-F238E27FC236}">
                    <a16:creationId xmlns:a16="http://schemas.microsoft.com/office/drawing/2014/main" id="{75784FA9-00D8-417F-BA5E-FAD3A57F08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1" y="27570"/>
                <a:ext cx="51" cy="325"/>
              </a:xfrm>
              <a:custGeom>
                <a:avLst/>
                <a:gdLst>
                  <a:gd name="T0" fmla="*/ 0 w 51"/>
                  <a:gd name="T1" fmla="*/ 0 h 325"/>
                  <a:gd name="T2" fmla="*/ 0 w 51"/>
                  <a:gd name="T3" fmla="*/ 325 h 325"/>
                  <a:gd name="T4" fmla="*/ 51 w 51"/>
                  <a:gd name="T5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325">
                    <a:moveTo>
                      <a:pt x="0" y="0"/>
                    </a:moveTo>
                    <a:lnTo>
                      <a:pt x="0" y="325"/>
                    </a:lnTo>
                    <a:lnTo>
                      <a:pt x="51" y="32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1" name="Freeform 1855">
                <a:extLst>
                  <a:ext uri="{FF2B5EF4-FFF2-40B4-BE49-F238E27FC236}">
                    <a16:creationId xmlns:a16="http://schemas.microsoft.com/office/drawing/2014/main" id="{93E3442C-0831-4730-9A55-1FD53E4D7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8" y="27567"/>
                <a:ext cx="53" cy="719"/>
              </a:xfrm>
              <a:custGeom>
                <a:avLst/>
                <a:gdLst>
                  <a:gd name="T0" fmla="*/ 0 w 53"/>
                  <a:gd name="T1" fmla="*/ 719 h 719"/>
                  <a:gd name="T2" fmla="*/ 0 w 53"/>
                  <a:gd name="T3" fmla="*/ 0 h 719"/>
                  <a:gd name="T4" fmla="*/ 53 w 53"/>
                  <a:gd name="T5" fmla="*/ 0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719">
                    <a:moveTo>
                      <a:pt x="0" y="719"/>
                    </a:moveTo>
                    <a:lnTo>
                      <a:pt x="0" y="0"/>
                    </a:lnTo>
                    <a:lnTo>
                      <a:pt x="5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2" name="Rectangle 1856">
                <a:extLst>
                  <a:ext uri="{FF2B5EF4-FFF2-40B4-BE49-F238E27FC236}">
                    <a16:creationId xmlns:a16="http://schemas.microsoft.com/office/drawing/2014/main" id="{F8D45378-9A25-49D7-8E0F-B95783B29D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41" y="28069"/>
                <a:ext cx="96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hostae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3" name="Freeform 1857">
                <a:extLst>
                  <a:ext uri="{FF2B5EF4-FFF2-40B4-BE49-F238E27FC236}">
                    <a16:creationId xmlns:a16="http://schemas.microsoft.com/office/drawing/2014/main" id="{F0C4A8F5-47C2-4C76-A300-760F4A5FC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9" y="28158"/>
                <a:ext cx="18" cy="84"/>
              </a:xfrm>
              <a:custGeom>
                <a:avLst/>
                <a:gdLst>
                  <a:gd name="T0" fmla="*/ 0 w 18"/>
                  <a:gd name="T1" fmla="*/ 84 h 84"/>
                  <a:gd name="T2" fmla="*/ 0 w 18"/>
                  <a:gd name="T3" fmla="*/ 0 h 84"/>
                  <a:gd name="T4" fmla="*/ 18 w 1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84">
                    <a:moveTo>
                      <a:pt x="0" y="84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4" name="Rectangle 1858">
                <a:extLst>
                  <a:ext uri="{FF2B5EF4-FFF2-40B4-BE49-F238E27FC236}">
                    <a16:creationId xmlns:a16="http://schemas.microsoft.com/office/drawing/2014/main" id="{0A4F5509-4B58-40C9-83CB-90FA5F557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7" y="28244"/>
                <a:ext cx="13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anthophilum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5" name="Freeform 1859">
                <a:extLst>
                  <a:ext uri="{FF2B5EF4-FFF2-40B4-BE49-F238E27FC236}">
                    <a16:creationId xmlns:a16="http://schemas.microsoft.com/office/drawing/2014/main" id="{EC66C4B0-BF50-4B66-9097-EFAF78DE1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9" y="28250"/>
                <a:ext cx="14" cy="84"/>
              </a:xfrm>
              <a:custGeom>
                <a:avLst/>
                <a:gdLst>
                  <a:gd name="T0" fmla="*/ 0 w 14"/>
                  <a:gd name="T1" fmla="*/ 0 h 84"/>
                  <a:gd name="T2" fmla="*/ 0 w 14"/>
                  <a:gd name="T3" fmla="*/ 84 h 84"/>
                  <a:gd name="T4" fmla="*/ 14 w 1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4">
                    <a:moveTo>
                      <a:pt x="0" y="0"/>
                    </a:moveTo>
                    <a:lnTo>
                      <a:pt x="0" y="84"/>
                    </a:lnTo>
                    <a:lnTo>
                      <a:pt x="1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6" name="Freeform 1860">
                <a:extLst>
                  <a:ext uri="{FF2B5EF4-FFF2-40B4-BE49-F238E27FC236}">
                    <a16:creationId xmlns:a16="http://schemas.microsoft.com/office/drawing/2014/main" id="{B20B1251-32F4-476F-8F4E-0908D2E8B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3" y="28246"/>
                <a:ext cx="6" cy="396"/>
              </a:xfrm>
              <a:custGeom>
                <a:avLst/>
                <a:gdLst>
                  <a:gd name="T0" fmla="*/ 0 w 6"/>
                  <a:gd name="T1" fmla="*/ 396 h 396"/>
                  <a:gd name="T2" fmla="*/ 0 w 6"/>
                  <a:gd name="T3" fmla="*/ 0 h 396"/>
                  <a:gd name="T4" fmla="*/ 6 w 6"/>
                  <a:gd name="T5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96">
                    <a:moveTo>
                      <a:pt x="0" y="396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7" name="Rectangle 1861">
                <a:extLst>
                  <a:ext uri="{FF2B5EF4-FFF2-40B4-BE49-F238E27FC236}">
                    <a16:creationId xmlns:a16="http://schemas.microsoft.com/office/drawing/2014/main" id="{7B31FFB7-15C1-4144-9187-8B91F9577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9" y="28419"/>
                <a:ext cx="174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proliferatum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43689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8" name="Freeform 1862">
                <a:extLst>
                  <a:ext uri="{FF2B5EF4-FFF2-40B4-BE49-F238E27FC236}">
                    <a16:creationId xmlns:a16="http://schemas.microsoft.com/office/drawing/2014/main" id="{5FF0A93A-380E-4158-89AF-73F88C05B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" y="28509"/>
                <a:ext cx="8" cy="84"/>
              </a:xfrm>
              <a:custGeom>
                <a:avLst/>
                <a:gdLst>
                  <a:gd name="T0" fmla="*/ 0 w 8"/>
                  <a:gd name="T1" fmla="*/ 84 h 84"/>
                  <a:gd name="T2" fmla="*/ 0 w 8"/>
                  <a:gd name="T3" fmla="*/ 0 h 84"/>
                  <a:gd name="T4" fmla="*/ 8 w 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84">
                    <a:moveTo>
                      <a:pt x="0" y="84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9" name="Rectangle 1863">
                <a:extLst>
                  <a:ext uri="{FF2B5EF4-FFF2-40B4-BE49-F238E27FC236}">
                    <a16:creationId xmlns:a16="http://schemas.microsoft.com/office/drawing/2014/main" id="{9F48ACA3-9F45-473F-BF04-060EF85B59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8" y="28595"/>
                <a:ext cx="170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F.proliferatum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62905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0" name="Freeform 1864">
                <a:extLst>
                  <a:ext uri="{FF2B5EF4-FFF2-40B4-BE49-F238E27FC236}">
                    <a16:creationId xmlns:a16="http://schemas.microsoft.com/office/drawing/2014/main" id="{220D5BF1-EA0E-4CA1-9181-84604DA14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" y="28600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1" name="Freeform 1865">
                <a:extLst>
                  <a:ext uri="{FF2B5EF4-FFF2-40B4-BE49-F238E27FC236}">
                    <a16:creationId xmlns:a16="http://schemas.microsoft.com/office/drawing/2014/main" id="{37F979D4-E5D6-4064-AE3A-481D3EF22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7" y="28597"/>
                <a:ext cx="1" cy="128"/>
              </a:xfrm>
              <a:custGeom>
                <a:avLst/>
                <a:gdLst>
                  <a:gd name="T0" fmla="*/ 0 w 1"/>
                  <a:gd name="T1" fmla="*/ 128 h 128"/>
                  <a:gd name="T2" fmla="*/ 0 w 1"/>
                  <a:gd name="T3" fmla="*/ 0 h 128"/>
                  <a:gd name="T4" fmla="*/ 1 w 1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2" name="Rectangle 1866">
                <a:extLst>
                  <a:ext uri="{FF2B5EF4-FFF2-40B4-BE49-F238E27FC236}">
                    <a16:creationId xmlns:a16="http://schemas.microsoft.com/office/drawing/2014/main" id="{8A0BD5EC-E82B-450A-B597-F75B29A28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9" y="28770"/>
                <a:ext cx="161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proliferatum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ET1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3" name="Freeform 1867">
                <a:extLst>
                  <a:ext uri="{FF2B5EF4-FFF2-40B4-BE49-F238E27FC236}">
                    <a16:creationId xmlns:a16="http://schemas.microsoft.com/office/drawing/2014/main" id="{1FCDCE5C-70A6-47B8-8DA9-DBCEC9764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7" y="28732"/>
                <a:ext cx="9" cy="128"/>
              </a:xfrm>
              <a:custGeom>
                <a:avLst/>
                <a:gdLst>
                  <a:gd name="T0" fmla="*/ 0 w 9"/>
                  <a:gd name="T1" fmla="*/ 0 h 128"/>
                  <a:gd name="T2" fmla="*/ 0 w 9"/>
                  <a:gd name="T3" fmla="*/ 128 h 128"/>
                  <a:gd name="T4" fmla="*/ 9 w 9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8">
                    <a:moveTo>
                      <a:pt x="0" y="0"/>
                    </a:moveTo>
                    <a:lnTo>
                      <a:pt x="0" y="128"/>
                    </a:lnTo>
                    <a:lnTo>
                      <a:pt x="9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4" name="Freeform 1868">
                <a:extLst>
                  <a:ext uri="{FF2B5EF4-FFF2-40B4-BE49-F238E27FC236}">
                    <a16:creationId xmlns:a16="http://schemas.microsoft.com/office/drawing/2014/main" id="{F186F526-23D2-4ACD-944D-6189265622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28728"/>
                <a:ext cx="8" cy="150"/>
              </a:xfrm>
              <a:custGeom>
                <a:avLst/>
                <a:gdLst>
                  <a:gd name="T0" fmla="*/ 0 w 8"/>
                  <a:gd name="T1" fmla="*/ 150 h 150"/>
                  <a:gd name="T2" fmla="*/ 0 w 8"/>
                  <a:gd name="T3" fmla="*/ 0 h 150"/>
                  <a:gd name="T4" fmla="*/ 8 w 8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50">
                    <a:moveTo>
                      <a:pt x="0" y="150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5" name="Rectangle 1869">
                <a:extLst>
                  <a:ext uri="{FF2B5EF4-FFF2-40B4-BE49-F238E27FC236}">
                    <a16:creationId xmlns:a16="http://schemas.microsoft.com/office/drawing/2014/main" id="{1CDD9980-E679-4C20-A992-CD5C350AEE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5" y="28945"/>
                <a:ext cx="159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globosum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26131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6" name="Freeform 1870">
                <a:extLst>
                  <a:ext uri="{FF2B5EF4-FFF2-40B4-BE49-F238E27FC236}">
                    <a16:creationId xmlns:a16="http://schemas.microsoft.com/office/drawing/2014/main" id="{FC524F82-740D-42E7-8F86-280CD40F2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9" y="28885"/>
                <a:ext cx="22" cy="150"/>
              </a:xfrm>
              <a:custGeom>
                <a:avLst/>
                <a:gdLst>
                  <a:gd name="T0" fmla="*/ 0 w 22"/>
                  <a:gd name="T1" fmla="*/ 0 h 150"/>
                  <a:gd name="T2" fmla="*/ 0 w 22"/>
                  <a:gd name="T3" fmla="*/ 150 h 150"/>
                  <a:gd name="T4" fmla="*/ 22 w 22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0">
                    <a:moveTo>
                      <a:pt x="0" y="0"/>
                    </a:moveTo>
                    <a:lnTo>
                      <a:pt x="0" y="150"/>
                    </a:lnTo>
                    <a:lnTo>
                      <a:pt x="22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7" name="Freeform 1871">
                <a:extLst>
                  <a:ext uri="{FF2B5EF4-FFF2-40B4-BE49-F238E27FC236}">
                    <a16:creationId xmlns:a16="http://schemas.microsoft.com/office/drawing/2014/main" id="{06CCE2F7-603F-422D-AADB-69FFBA08BA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28882"/>
                <a:ext cx="16" cy="160"/>
              </a:xfrm>
              <a:custGeom>
                <a:avLst/>
                <a:gdLst>
                  <a:gd name="T0" fmla="*/ 0 w 16"/>
                  <a:gd name="T1" fmla="*/ 160 h 160"/>
                  <a:gd name="T2" fmla="*/ 0 w 16"/>
                  <a:gd name="T3" fmla="*/ 0 h 160"/>
                  <a:gd name="T4" fmla="*/ 16 w 16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60">
                    <a:moveTo>
                      <a:pt x="0" y="160"/>
                    </a:move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8" name="Rectangle 1872">
                <a:extLst>
                  <a:ext uri="{FF2B5EF4-FFF2-40B4-BE49-F238E27FC236}">
                    <a16:creationId xmlns:a16="http://schemas.microsoft.com/office/drawing/2014/main" id="{38C09F7A-1321-4B27-ACBB-DB4C0E728C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5" y="29121"/>
                <a:ext cx="171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fujikuroi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IMI 58289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9" name="Freeform 1873">
                <a:extLst>
                  <a:ext uri="{FF2B5EF4-FFF2-40B4-BE49-F238E27FC236}">
                    <a16:creationId xmlns:a16="http://schemas.microsoft.com/office/drawing/2014/main" id="{F7ECAF54-8142-4C8C-9FEE-0AF6D7CF7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3" y="29050"/>
                <a:ext cx="38" cy="160"/>
              </a:xfrm>
              <a:custGeom>
                <a:avLst/>
                <a:gdLst>
                  <a:gd name="T0" fmla="*/ 0 w 38"/>
                  <a:gd name="T1" fmla="*/ 0 h 160"/>
                  <a:gd name="T2" fmla="*/ 0 w 38"/>
                  <a:gd name="T3" fmla="*/ 160 h 160"/>
                  <a:gd name="T4" fmla="*/ 38 w 38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60">
                    <a:moveTo>
                      <a:pt x="0" y="0"/>
                    </a:moveTo>
                    <a:lnTo>
                      <a:pt x="0" y="160"/>
                    </a:lnTo>
                    <a:lnTo>
                      <a:pt x="38" y="1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0" name="Freeform 1874">
                <a:extLst>
                  <a:ext uri="{FF2B5EF4-FFF2-40B4-BE49-F238E27FC236}">
                    <a16:creationId xmlns:a16="http://schemas.microsoft.com/office/drawing/2014/main" id="{9175FD64-3526-4691-881B-548BA769A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3" y="28650"/>
                <a:ext cx="110" cy="396"/>
              </a:xfrm>
              <a:custGeom>
                <a:avLst/>
                <a:gdLst>
                  <a:gd name="T0" fmla="*/ 0 w 110"/>
                  <a:gd name="T1" fmla="*/ 0 h 396"/>
                  <a:gd name="T2" fmla="*/ 0 w 110"/>
                  <a:gd name="T3" fmla="*/ 396 h 396"/>
                  <a:gd name="T4" fmla="*/ 110 w 110"/>
                  <a:gd name="T5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396">
                    <a:moveTo>
                      <a:pt x="0" y="0"/>
                    </a:moveTo>
                    <a:lnTo>
                      <a:pt x="0" y="396"/>
                    </a:lnTo>
                    <a:lnTo>
                      <a:pt x="110" y="3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1" name="Freeform 1875">
                <a:extLst>
                  <a:ext uri="{FF2B5EF4-FFF2-40B4-BE49-F238E27FC236}">
                    <a16:creationId xmlns:a16="http://schemas.microsoft.com/office/drawing/2014/main" id="{D1927D29-5908-4888-9612-149BB6DA3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" y="28646"/>
                <a:ext cx="9" cy="365"/>
              </a:xfrm>
              <a:custGeom>
                <a:avLst/>
                <a:gdLst>
                  <a:gd name="T0" fmla="*/ 0 w 9"/>
                  <a:gd name="T1" fmla="*/ 365 h 365"/>
                  <a:gd name="T2" fmla="*/ 0 w 9"/>
                  <a:gd name="T3" fmla="*/ 0 h 365"/>
                  <a:gd name="T4" fmla="*/ 9 w 9"/>
                  <a:gd name="T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65">
                    <a:moveTo>
                      <a:pt x="0" y="365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2" name="Rectangle 1876">
                <a:extLst>
                  <a:ext uri="{FF2B5EF4-FFF2-40B4-BE49-F238E27FC236}">
                    <a16:creationId xmlns:a16="http://schemas.microsoft.com/office/drawing/2014/main" id="{ABA9E0A1-25BA-46E5-890E-F96CA360C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99" y="29296"/>
                <a:ext cx="165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 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3" name="Freeform 1877">
                <a:extLst>
                  <a:ext uri="{FF2B5EF4-FFF2-40B4-BE49-F238E27FC236}">
                    <a16:creationId xmlns:a16="http://schemas.microsoft.com/office/drawing/2014/main" id="{716758EB-33A5-4946-B36D-0E0952086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4" y="29019"/>
                <a:ext cx="91" cy="367"/>
              </a:xfrm>
              <a:custGeom>
                <a:avLst/>
                <a:gdLst>
                  <a:gd name="T0" fmla="*/ 0 w 91"/>
                  <a:gd name="T1" fmla="*/ 0 h 367"/>
                  <a:gd name="T2" fmla="*/ 0 w 91"/>
                  <a:gd name="T3" fmla="*/ 367 h 367"/>
                  <a:gd name="T4" fmla="*/ 91 w 91"/>
                  <a:gd name="T5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367">
                    <a:moveTo>
                      <a:pt x="0" y="0"/>
                    </a:moveTo>
                    <a:lnTo>
                      <a:pt x="0" y="367"/>
                    </a:lnTo>
                    <a:lnTo>
                      <a:pt x="91" y="36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4" name="Freeform 1878">
                <a:extLst>
                  <a:ext uri="{FF2B5EF4-FFF2-40B4-BE49-F238E27FC236}">
                    <a16:creationId xmlns:a16="http://schemas.microsoft.com/office/drawing/2014/main" id="{6065DA09-158E-4A74-BDE8-FED78F6AFA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8" y="28294"/>
                <a:ext cx="86" cy="721"/>
              </a:xfrm>
              <a:custGeom>
                <a:avLst/>
                <a:gdLst>
                  <a:gd name="T0" fmla="*/ 0 w 86"/>
                  <a:gd name="T1" fmla="*/ 0 h 721"/>
                  <a:gd name="T2" fmla="*/ 0 w 86"/>
                  <a:gd name="T3" fmla="*/ 721 h 721"/>
                  <a:gd name="T4" fmla="*/ 86 w 86"/>
                  <a:gd name="T5" fmla="*/ 721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721">
                    <a:moveTo>
                      <a:pt x="0" y="0"/>
                    </a:moveTo>
                    <a:lnTo>
                      <a:pt x="0" y="721"/>
                    </a:lnTo>
                    <a:lnTo>
                      <a:pt x="86" y="72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5" name="Freeform 1879">
                <a:extLst>
                  <a:ext uri="{FF2B5EF4-FFF2-40B4-BE49-F238E27FC236}">
                    <a16:creationId xmlns:a16="http://schemas.microsoft.com/office/drawing/2014/main" id="{B090D36F-835A-461B-B3E8-4B38CCA962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4" y="28290"/>
                <a:ext cx="104" cy="632"/>
              </a:xfrm>
              <a:custGeom>
                <a:avLst/>
                <a:gdLst>
                  <a:gd name="T0" fmla="*/ 0 w 104"/>
                  <a:gd name="T1" fmla="*/ 632 h 632"/>
                  <a:gd name="T2" fmla="*/ 0 w 104"/>
                  <a:gd name="T3" fmla="*/ 0 h 632"/>
                  <a:gd name="T4" fmla="*/ 104 w 104"/>
                  <a:gd name="T5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632">
                    <a:moveTo>
                      <a:pt x="0" y="632"/>
                    </a:moveTo>
                    <a:lnTo>
                      <a:pt x="0" y="0"/>
                    </a:lnTo>
                    <a:lnTo>
                      <a:pt x="10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6" name="Rectangle 1880">
                <a:extLst>
                  <a:ext uri="{FF2B5EF4-FFF2-40B4-BE49-F238E27FC236}">
                    <a16:creationId xmlns:a16="http://schemas.microsoft.com/office/drawing/2014/main" id="{8CDBF16F-060F-43D5-980E-6B4689BB41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52" y="29471"/>
                <a:ext cx="103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aywerte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7" name="Freeform 1881">
                <a:extLst>
                  <a:ext uri="{FF2B5EF4-FFF2-40B4-BE49-F238E27FC236}">
                    <a16:creationId xmlns:a16="http://schemas.microsoft.com/office/drawing/2014/main" id="{363A9EB0-4346-4620-A0F0-B4D2A8120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4" y="28929"/>
                <a:ext cx="234" cy="632"/>
              </a:xfrm>
              <a:custGeom>
                <a:avLst/>
                <a:gdLst>
                  <a:gd name="T0" fmla="*/ 0 w 234"/>
                  <a:gd name="T1" fmla="*/ 0 h 632"/>
                  <a:gd name="T2" fmla="*/ 0 w 234"/>
                  <a:gd name="T3" fmla="*/ 632 h 632"/>
                  <a:gd name="T4" fmla="*/ 234 w 234"/>
                  <a:gd name="T5" fmla="*/ 632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632">
                    <a:moveTo>
                      <a:pt x="0" y="0"/>
                    </a:moveTo>
                    <a:lnTo>
                      <a:pt x="0" y="632"/>
                    </a:lnTo>
                    <a:lnTo>
                      <a:pt x="234" y="63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8" name="Freeform 1882">
                <a:extLst>
                  <a:ext uri="{FF2B5EF4-FFF2-40B4-BE49-F238E27FC236}">
                    <a16:creationId xmlns:a16="http://schemas.microsoft.com/office/drawing/2014/main" id="{D41AD802-C26F-4AD1-9BFD-DDCD65A22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51" y="28925"/>
                <a:ext cx="363" cy="512"/>
              </a:xfrm>
              <a:custGeom>
                <a:avLst/>
                <a:gdLst>
                  <a:gd name="T0" fmla="*/ 0 w 363"/>
                  <a:gd name="T1" fmla="*/ 512 h 512"/>
                  <a:gd name="T2" fmla="*/ 0 w 363"/>
                  <a:gd name="T3" fmla="*/ 0 h 512"/>
                  <a:gd name="T4" fmla="*/ 363 w 363"/>
                  <a:gd name="T5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512">
                    <a:moveTo>
                      <a:pt x="0" y="512"/>
                    </a:moveTo>
                    <a:lnTo>
                      <a:pt x="0" y="0"/>
                    </a:lnTo>
                    <a:lnTo>
                      <a:pt x="36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9" name="Rectangle 1883">
                <a:extLst>
                  <a:ext uri="{FF2B5EF4-FFF2-40B4-BE49-F238E27FC236}">
                    <a16:creationId xmlns:a16="http://schemas.microsoft.com/office/drawing/2014/main" id="{8B206C11-E00C-4C62-B54E-1BF5D1086C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9" y="29647"/>
                <a:ext cx="348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maydis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ATCC 48331 COCC4DRAFT_133857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0" name="Freeform 1884">
                <a:extLst>
                  <a:ext uri="{FF2B5EF4-FFF2-40B4-BE49-F238E27FC236}">
                    <a16:creationId xmlns:a16="http://schemas.microsoft.com/office/drawing/2014/main" id="{3369DA21-89D5-4F3D-A86F-8BA1760A7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" y="29736"/>
                <a:ext cx="42" cy="84"/>
              </a:xfrm>
              <a:custGeom>
                <a:avLst/>
                <a:gdLst>
                  <a:gd name="T0" fmla="*/ 0 w 42"/>
                  <a:gd name="T1" fmla="*/ 84 h 84"/>
                  <a:gd name="T2" fmla="*/ 0 w 42"/>
                  <a:gd name="T3" fmla="*/ 0 h 84"/>
                  <a:gd name="T4" fmla="*/ 42 w 4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84">
                    <a:moveTo>
                      <a:pt x="0" y="84"/>
                    </a:moveTo>
                    <a:lnTo>
                      <a:pt x="0" y="0"/>
                    </a:lnTo>
                    <a:lnTo>
                      <a:pt x="4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1" name="Rectangle 1885">
                <a:extLst>
                  <a:ext uri="{FF2B5EF4-FFF2-40B4-BE49-F238E27FC236}">
                    <a16:creationId xmlns:a16="http://schemas.microsoft.com/office/drawing/2014/main" id="{561DC34E-5E79-4388-A691-50B328CAB3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6" y="29822"/>
                <a:ext cx="312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zeicola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26-R-13 COCCADRAFT_49456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2" name="Freeform 1886">
                <a:extLst>
                  <a:ext uri="{FF2B5EF4-FFF2-40B4-BE49-F238E27FC236}">
                    <a16:creationId xmlns:a16="http://schemas.microsoft.com/office/drawing/2014/main" id="{BD2DDD03-9696-439E-A76D-0DA7792182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" y="29828"/>
                <a:ext cx="38" cy="84"/>
              </a:xfrm>
              <a:custGeom>
                <a:avLst/>
                <a:gdLst>
                  <a:gd name="T0" fmla="*/ 0 w 38"/>
                  <a:gd name="T1" fmla="*/ 0 h 84"/>
                  <a:gd name="T2" fmla="*/ 0 w 38"/>
                  <a:gd name="T3" fmla="*/ 84 h 84"/>
                  <a:gd name="T4" fmla="*/ 38 w 38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84">
                    <a:moveTo>
                      <a:pt x="0" y="0"/>
                    </a:moveTo>
                    <a:lnTo>
                      <a:pt x="0" y="84"/>
                    </a:lnTo>
                    <a:lnTo>
                      <a:pt x="38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3" name="Freeform 1887">
                <a:extLst>
                  <a:ext uri="{FF2B5EF4-FFF2-40B4-BE49-F238E27FC236}">
                    <a16:creationId xmlns:a16="http://schemas.microsoft.com/office/drawing/2014/main" id="{21180B51-270E-426F-8A34-5F2BD71AF6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1" y="29824"/>
                <a:ext cx="33" cy="128"/>
              </a:xfrm>
              <a:custGeom>
                <a:avLst/>
                <a:gdLst>
                  <a:gd name="T0" fmla="*/ 0 w 33"/>
                  <a:gd name="T1" fmla="*/ 128 h 128"/>
                  <a:gd name="T2" fmla="*/ 0 w 33"/>
                  <a:gd name="T3" fmla="*/ 0 h 128"/>
                  <a:gd name="T4" fmla="*/ 33 w 33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8">
                    <a:moveTo>
                      <a:pt x="0" y="128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4" name="Rectangle 1888">
                <a:extLst>
                  <a:ext uri="{FF2B5EF4-FFF2-40B4-BE49-F238E27FC236}">
                    <a16:creationId xmlns:a16="http://schemas.microsoft.com/office/drawing/2014/main" id="{ED5EE966-52C8-4C6F-BF63-9964F3B07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6" y="29997"/>
                <a:ext cx="350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sorokiniana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ND90Pr COCSADRAFT_343166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5" name="Freeform 1889">
                <a:extLst>
                  <a:ext uri="{FF2B5EF4-FFF2-40B4-BE49-F238E27FC236}">
                    <a16:creationId xmlns:a16="http://schemas.microsoft.com/office/drawing/2014/main" id="{765B34C6-6E8C-4CDD-9F3C-F1AC26748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1" y="29959"/>
                <a:ext cx="71" cy="128"/>
              </a:xfrm>
              <a:custGeom>
                <a:avLst/>
                <a:gdLst>
                  <a:gd name="T0" fmla="*/ 0 w 71"/>
                  <a:gd name="T1" fmla="*/ 0 h 128"/>
                  <a:gd name="T2" fmla="*/ 0 w 71"/>
                  <a:gd name="T3" fmla="*/ 128 h 128"/>
                  <a:gd name="T4" fmla="*/ 71 w 71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128">
                    <a:moveTo>
                      <a:pt x="0" y="0"/>
                    </a:moveTo>
                    <a:lnTo>
                      <a:pt x="0" y="128"/>
                    </a:lnTo>
                    <a:lnTo>
                      <a:pt x="71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6" name="Freeform 1890">
                <a:extLst>
                  <a:ext uri="{FF2B5EF4-FFF2-40B4-BE49-F238E27FC236}">
                    <a16:creationId xmlns:a16="http://schemas.microsoft.com/office/drawing/2014/main" id="{4E139F0B-B291-41C9-9550-35BFA5CAC7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51" y="29444"/>
                <a:ext cx="650" cy="511"/>
              </a:xfrm>
              <a:custGeom>
                <a:avLst/>
                <a:gdLst>
                  <a:gd name="T0" fmla="*/ 0 w 650"/>
                  <a:gd name="T1" fmla="*/ 0 h 511"/>
                  <a:gd name="T2" fmla="*/ 0 w 650"/>
                  <a:gd name="T3" fmla="*/ 511 h 511"/>
                  <a:gd name="T4" fmla="*/ 650 w 650"/>
                  <a:gd name="T5" fmla="*/ 511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0" h="511">
                    <a:moveTo>
                      <a:pt x="0" y="0"/>
                    </a:moveTo>
                    <a:lnTo>
                      <a:pt x="0" y="511"/>
                    </a:lnTo>
                    <a:lnTo>
                      <a:pt x="650" y="51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7" name="Freeform 1891">
                <a:extLst>
                  <a:ext uri="{FF2B5EF4-FFF2-40B4-BE49-F238E27FC236}">
                    <a16:creationId xmlns:a16="http://schemas.microsoft.com/office/drawing/2014/main" id="{44ECFCDD-7B5B-47A5-85A1-BFAF2CC0B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15" y="29440"/>
                <a:ext cx="436" cy="594"/>
              </a:xfrm>
              <a:custGeom>
                <a:avLst/>
                <a:gdLst>
                  <a:gd name="T0" fmla="*/ 0 w 436"/>
                  <a:gd name="T1" fmla="*/ 594 h 594"/>
                  <a:gd name="T2" fmla="*/ 0 w 436"/>
                  <a:gd name="T3" fmla="*/ 0 h 594"/>
                  <a:gd name="T4" fmla="*/ 436 w 436"/>
                  <a:gd name="T5" fmla="*/ 0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6" h="594">
                    <a:moveTo>
                      <a:pt x="0" y="594"/>
                    </a:moveTo>
                    <a:lnTo>
                      <a:pt x="0" y="0"/>
                    </a:lnTo>
                    <a:lnTo>
                      <a:pt x="4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8" name="Rectangle 1892">
                <a:extLst>
                  <a:ext uri="{FF2B5EF4-FFF2-40B4-BE49-F238E27FC236}">
                    <a16:creationId xmlns:a16="http://schemas.microsoft.com/office/drawing/2014/main" id="{8AA94E0B-D91A-4908-B660-10891486D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94" y="30173"/>
                <a:ext cx="298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513.88 ANI_1_2672014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9" name="Freeform 1893">
                <a:extLst>
                  <a:ext uri="{FF2B5EF4-FFF2-40B4-BE49-F238E27FC236}">
                    <a16:creationId xmlns:a16="http://schemas.microsoft.com/office/drawing/2014/main" id="{F38366A5-A3F1-4D75-A6CE-1D871942A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0" y="30262"/>
                <a:ext cx="20" cy="84"/>
              </a:xfrm>
              <a:custGeom>
                <a:avLst/>
                <a:gdLst>
                  <a:gd name="T0" fmla="*/ 0 w 20"/>
                  <a:gd name="T1" fmla="*/ 84 h 84"/>
                  <a:gd name="T2" fmla="*/ 0 w 20"/>
                  <a:gd name="T3" fmla="*/ 0 h 84"/>
                  <a:gd name="T4" fmla="*/ 20 w 2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84">
                    <a:moveTo>
                      <a:pt x="0" y="84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0" name="Rectangle 1894">
                <a:extLst>
                  <a:ext uri="{FF2B5EF4-FFF2-40B4-BE49-F238E27FC236}">
                    <a16:creationId xmlns:a16="http://schemas.microsoft.com/office/drawing/2014/main" id="{63515E8E-30BB-45AE-9A32-5D64667D54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76" y="30348"/>
                <a:ext cx="336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ATCC 1015 ASPNIDRAFT_225574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1" name="Freeform 1895">
                <a:extLst>
                  <a:ext uri="{FF2B5EF4-FFF2-40B4-BE49-F238E27FC236}">
                    <a16:creationId xmlns:a16="http://schemas.microsoft.com/office/drawing/2014/main" id="{71336A17-A15A-4E72-9D81-97D2CE664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0" y="30353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2" name="Freeform 1896">
                <a:extLst>
                  <a:ext uri="{FF2B5EF4-FFF2-40B4-BE49-F238E27FC236}">
                    <a16:creationId xmlns:a16="http://schemas.microsoft.com/office/drawing/2014/main" id="{908A1287-FD05-4601-86BD-D24FD882C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7" y="30350"/>
                <a:ext cx="13" cy="128"/>
              </a:xfrm>
              <a:custGeom>
                <a:avLst/>
                <a:gdLst>
                  <a:gd name="T0" fmla="*/ 0 w 13"/>
                  <a:gd name="T1" fmla="*/ 128 h 128"/>
                  <a:gd name="T2" fmla="*/ 0 w 13"/>
                  <a:gd name="T3" fmla="*/ 0 h 128"/>
                  <a:gd name="T4" fmla="*/ 13 w 13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3" name="Rectangle 1897">
                <a:extLst>
                  <a:ext uri="{FF2B5EF4-FFF2-40B4-BE49-F238E27FC236}">
                    <a16:creationId xmlns:a16="http://schemas.microsoft.com/office/drawing/2014/main" id="{61CBA942-D0B4-4A1F-A6BE-1505BDE76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77" y="30523"/>
                <a:ext cx="149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niger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4" name="Freeform 1898">
                <a:extLst>
                  <a:ext uri="{FF2B5EF4-FFF2-40B4-BE49-F238E27FC236}">
                    <a16:creationId xmlns:a16="http://schemas.microsoft.com/office/drawing/2014/main" id="{E8CC0909-F3A9-45EF-B05E-FD10B0B6E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7" y="30485"/>
                <a:ext cx="17" cy="128"/>
              </a:xfrm>
              <a:custGeom>
                <a:avLst/>
                <a:gdLst>
                  <a:gd name="T0" fmla="*/ 0 w 17"/>
                  <a:gd name="T1" fmla="*/ 0 h 128"/>
                  <a:gd name="T2" fmla="*/ 0 w 17"/>
                  <a:gd name="T3" fmla="*/ 128 h 128"/>
                  <a:gd name="T4" fmla="*/ 17 w 17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7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5" name="Freeform 1899">
                <a:extLst>
                  <a:ext uri="{FF2B5EF4-FFF2-40B4-BE49-F238E27FC236}">
                    <a16:creationId xmlns:a16="http://schemas.microsoft.com/office/drawing/2014/main" id="{898E463F-F13A-40EF-BBE3-90F614D0A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3" y="30481"/>
                <a:ext cx="14" cy="150"/>
              </a:xfrm>
              <a:custGeom>
                <a:avLst/>
                <a:gdLst>
                  <a:gd name="T0" fmla="*/ 0 w 14"/>
                  <a:gd name="T1" fmla="*/ 150 h 150"/>
                  <a:gd name="T2" fmla="*/ 0 w 14"/>
                  <a:gd name="T3" fmla="*/ 0 h 150"/>
                  <a:gd name="T4" fmla="*/ 14 w 14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50">
                    <a:moveTo>
                      <a:pt x="0" y="150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6" name="Rectangle 1900">
                <a:extLst>
                  <a:ext uri="{FF2B5EF4-FFF2-40B4-BE49-F238E27FC236}">
                    <a16:creationId xmlns:a16="http://schemas.microsoft.com/office/drawing/2014/main" id="{EFECF7A1-260A-4483-AEA0-34BD4C188C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68" y="30698"/>
                <a:ext cx="199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welwitschiae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7" name="Freeform 1901">
                <a:extLst>
                  <a:ext uri="{FF2B5EF4-FFF2-40B4-BE49-F238E27FC236}">
                    <a16:creationId xmlns:a16="http://schemas.microsoft.com/office/drawing/2014/main" id="{D5825B01-01E0-42A7-BDF4-0A5477BBE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3" y="30638"/>
                <a:ext cx="22" cy="150"/>
              </a:xfrm>
              <a:custGeom>
                <a:avLst/>
                <a:gdLst>
                  <a:gd name="T0" fmla="*/ 0 w 22"/>
                  <a:gd name="T1" fmla="*/ 0 h 150"/>
                  <a:gd name="T2" fmla="*/ 0 w 22"/>
                  <a:gd name="T3" fmla="*/ 150 h 150"/>
                  <a:gd name="T4" fmla="*/ 22 w 22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0">
                    <a:moveTo>
                      <a:pt x="0" y="0"/>
                    </a:moveTo>
                    <a:lnTo>
                      <a:pt x="0" y="150"/>
                    </a:lnTo>
                    <a:lnTo>
                      <a:pt x="22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8" name="Freeform 1902">
                <a:extLst>
                  <a:ext uri="{FF2B5EF4-FFF2-40B4-BE49-F238E27FC236}">
                    <a16:creationId xmlns:a16="http://schemas.microsoft.com/office/drawing/2014/main" id="{442151CB-7979-4360-8F75-259B52882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15" y="30041"/>
                <a:ext cx="628" cy="594"/>
              </a:xfrm>
              <a:custGeom>
                <a:avLst/>
                <a:gdLst>
                  <a:gd name="T0" fmla="*/ 0 w 628"/>
                  <a:gd name="T1" fmla="*/ 0 h 594"/>
                  <a:gd name="T2" fmla="*/ 0 w 628"/>
                  <a:gd name="T3" fmla="*/ 594 h 594"/>
                  <a:gd name="T4" fmla="*/ 628 w 628"/>
                  <a:gd name="T5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8" h="594">
                    <a:moveTo>
                      <a:pt x="0" y="0"/>
                    </a:moveTo>
                    <a:lnTo>
                      <a:pt x="0" y="594"/>
                    </a:lnTo>
                    <a:lnTo>
                      <a:pt x="628" y="59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9" name="Freeform 1903">
                <a:extLst>
                  <a:ext uri="{FF2B5EF4-FFF2-40B4-BE49-F238E27FC236}">
                    <a16:creationId xmlns:a16="http://schemas.microsoft.com/office/drawing/2014/main" id="{3C321A10-D95D-4AD7-933E-179AD3DE5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30038"/>
                <a:ext cx="344" cy="458"/>
              </a:xfrm>
              <a:custGeom>
                <a:avLst/>
                <a:gdLst>
                  <a:gd name="T0" fmla="*/ 0 w 344"/>
                  <a:gd name="T1" fmla="*/ 458 h 458"/>
                  <a:gd name="T2" fmla="*/ 0 w 344"/>
                  <a:gd name="T3" fmla="*/ 0 h 458"/>
                  <a:gd name="T4" fmla="*/ 344 w 344"/>
                  <a:gd name="T5" fmla="*/ 0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" h="458">
                    <a:moveTo>
                      <a:pt x="0" y="458"/>
                    </a:moveTo>
                    <a:lnTo>
                      <a:pt x="0" y="0"/>
                    </a:lnTo>
                    <a:lnTo>
                      <a:pt x="34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0" name="Rectangle 1904">
                <a:extLst>
                  <a:ext uri="{FF2B5EF4-FFF2-40B4-BE49-F238E27FC236}">
                    <a16:creationId xmlns:a16="http://schemas.microsoft.com/office/drawing/2014/main" id="{09B98F46-9F74-4A9D-9B51-F8C7629929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16" y="30874"/>
                <a:ext cx="3114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Glarea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lozoyensis</a:t>
                </a:r>
                <a:r>
                  <a:rPr kumimoji="0" lang="en-US" altLang="en-US" sz="17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7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ATCC 20868 GLAREA_10034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1" name="Freeform 1905">
                <a:extLst>
                  <a:ext uri="{FF2B5EF4-FFF2-40B4-BE49-F238E27FC236}">
                    <a16:creationId xmlns:a16="http://schemas.microsoft.com/office/drawing/2014/main" id="{1888C46E-4567-4320-844F-EB15EB435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30503"/>
                <a:ext cx="641" cy="460"/>
              </a:xfrm>
              <a:custGeom>
                <a:avLst/>
                <a:gdLst>
                  <a:gd name="T0" fmla="*/ 0 w 641"/>
                  <a:gd name="T1" fmla="*/ 0 h 460"/>
                  <a:gd name="T2" fmla="*/ 0 w 641"/>
                  <a:gd name="T3" fmla="*/ 460 h 460"/>
                  <a:gd name="T4" fmla="*/ 641 w 641"/>
                  <a:gd name="T5" fmla="*/ 460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1" h="460">
                    <a:moveTo>
                      <a:pt x="0" y="0"/>
                    </a:moveTo>
                    <a:lnTo>
                      <a:pt x="0" y="460"/>
                    </a:lnTo>
                    <a:lnTo>
                      <a:pt x="641" y="46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2" name="Freeform 1906">
                <a:extLst>
                  <a:ext uri="{FF2B5EF4-FFF2-40B4-BE49-F238E27FC236}">
                    <a16:creationId xmlns:a16="http://schemas.microsoft.com/office/drawing/2014/main" id="{CEBAFF09-BC9F-456C-8202-D0B4E9B3D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" y="26887"/>
                <a:ext cx="812" cy="3613"/>
              </a:xfrm>
              <a:custGeom>
                <a:avLst/>
                <a:gdLst>
                  <a:gd name="T0" fmla="*/ 0 w 812"/>
                  <a:gd name="T1" fmla="*/ 0 h 3613"/>
                  <a:gd name="T2" fmla="*/ 0 w 812"/>
                  <a:gd name="T3" fmla="*/ 3613 h 3613"/>
                  <a:gd name="T4" fmla="*/ 812 w 812"/>
                  <a:gd name="T5" fmla="*/ 3613 h 3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2" h="3613">
                    <a:moveTo>
                      <a:pt x="0" y="0"/>
                    </a:moveTo>
                    <a:lnTo>
                      <a:pt x="0" y="3613"/>
                    </a:lnTo>
                    <a:lnTo>
                      <a:pt x="812" y="361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3" name="Rectangle 1907">
                <a:extLst>
                  <a:ext uri="{FF2B5EF4-FFF2-40B4-BE49-F238E27FC236}">
                    <a16:creationId xmlns:a16="http://schemas.microsoft.com/office/drawing/2014/main" id="{09B35D13-C92E-4C8F-883F-E9825AEF9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4" y="77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4" name="Rectangle 1908">
                <a:extLst>
                  <a:ext uri="{FF2B5EF4-FFF2-40B4-BE49-F238E27FC236}">
                    <a16:creationId xmlns:a16="http://schemas.microsoft.com/office/drawing/2014/main" id="{80B6AE1D-4452-43F3-8DAB-A37B06FDD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5" y="903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5" name="Rectangle 1909">
                <a:extLst>
                  <a:ext uri="{FF2B5EF4-FFF2-40B4-BE49-F238E27FC236}">
                    <a16:creationId xmlns:a16="http://schemas.microsoft.com/office/drawing/2014/main" id="{09646BD8-ACA6-4BAF-80A4-CF2021FC38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6" y="144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6" name="Rectangle 1910">
                <a:extLst>
                  <a:ext uri="{FF2B5EF4-FFF2-40B4-BE49-F238E27FC236}">
                    <a16:creationId xmlns:a16="http://schemas.microsoft.com/office/drawing/2014/main" id="{BAA36E26-63EE-40BE-B738-ED410F3CC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48" y="110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7" name="Rectangle 1911">
                <a:extLst>
                  <a:ext uri="{FF2B5EF4-FFF2-40B4-BE49-F238E27FC236}">
                    <a16:creationId xmlns:a16="http://schemas.microsoft.com/office/drawing/2014/main" id="{5734510A-3E65-4327-97E0-A195C76948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5" y="133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8" name="Rectangle 1912">
                <a:extLst>
                  <a:ext uri="{FF2B5EF4-FFF2-40B4-BE49-F238E27FC236}">
                    <a16:creationId xmlns:a16="http://schemas.microsoft.com/office/drawing/2014/main" id="{4A5BEDAC-D5E9-4364-AD81-333FCAB080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1" y="182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9" name="Rectangle 1913">
                <a:extLst>
                  <a:ext uri="{FF2B5EF4-FFF2-40B4-BE49-F238E27FC236}">
                    <a16:creationId xmlns:a16="http://schemas.microsoft.com/office/drawing/2014/main" id="{1A5088ED-F633-430B-B45C-19029A205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7" y="1955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0" name="Rectangle 1914">
                <a:extLst>
                  <a:ext uri="{FF2B5EF4-FFF2-40B4-BE49-F238E27FC236}">
                    <a16:creationId xmlns:a16="http://schemas.microsoft.com/office/drawing/2014/main" id="{F0964E01-42EC-4FE0-9567-C8EF1CBB76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4" y="210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1" name="Rectangle 1915">
                <a:extLst>
                  <a:ext uri="{FF2B5EF4-FFF2-40B4-BE49-F238E27FC236}">
                    <a16:creationId xmlns:a16="http://schemas.microsoft.com/office/drawing/2014/main" id="{1D0B9CEC-EA71-495E-B8DE-58A3798AF9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4" y="2846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2" name="Rectangle 1916">
                <a:extLst>
                  <a:ext uri="{FF2B5EF4-FFF2-40B4-BE49-F238E27FC236}">
                    <a16:creationId xmlns:a16="http://schemas.microsoft.com/office/drawing/2014/main" id="{7E0DAD90-C31F-4C3B-A744-61C2AF16F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9" y="2569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3" name="Rectangle 1917">
                <a:extLst>
                  <a:ext uri="{FF2B5EF4-FFF2-40B4-BE49-F238E27FC236}">
                    <a16:creationId xmlns:a16="http://schemas.microsoft.com/office/drawing/2014/main" id="{7B477C68-CAE6-4998-9AE3-A51C82CF3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7" y="276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4" name="Rectangle 1918">
                <a:extLst>
                  <a:ext uri="{FF2B5EF4-FFF2-40B4-BE49-F238E27FC236}">
                    <a16:creationId xmlns:a16="http://schemas.microsoft.com/office/drawing/2014/main" id="{16EF91DC-8250-4E26-8A7F-23D0214B51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7" y="309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5" name="Rectangle 1919">
                <a:extLst>
                  <a:ext uri="{FF2B5EF4-FFF2-40B4-BE49-F238E27FC236}">
                    <a16:creationId xmlns:a16="http://schemas.microsoft.com/office/drawing/2014/main" id="{E2C6F5B3-9281-4C95-B9CF-1E8129A86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8" y="253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6" name="Rectangle 1920">
                <a:extLst>
                  <a:ext uri="{FF2B5EF4-FFF2-40B4-BE49-F238E27FC236}">
                    <a16:creationId xmlns:a16="http://schemas.microsoft.com/office/drawing/2014/main" id="{12DC52DB-D2F6-4175-9908-CF836AA87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79" y="354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7" name="Rectangle 1921">
                <a:extLst>
                  <a:ext uri="{FF2B5EF4-FFF2-40B4-BE49-F238E27FC236}">
                    <a16:creationId xmlns:a16="http://schemas.microsoft.com/office/drawing/2014/main" id="{C1F0E730-D5BF-4CE6-ABC9-D8839CB459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6" y="296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8" name="Rectangle 1922">
                <a:extLst>
                  <a:ext uri="{FF2B5EF4-FFF2-40B4-BE49-F238E27FC236}">
                    <a16:creationId xmlns:a16="http://schemas.microsoft.com/office/drawing/2014/main" id="{2558E199-06DD-4378-B914-EFACABB748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7" y="331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9" name="Rectangle 1923">
                <a:extLst>
                  <a:ext uri="{FF2B5EF4-FFF2-40B4-BE49-F238E27FC236}">
                    <a16:creationId xmlns:a16="http://schemas.microsoft.com/office/drawing/2014/main" id="{FE8ADE60-039C-49D7-AE89-5495A10261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3" y="3577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0" name="Rectangle 1924">
                <a:extLst>
                  <a:ext uri="{FF2B5EF4-FFF2-40B4-BE49-F238E27FC236}">
                    <a16:creationId xmlns:a16="http://schemas.microsoft.com/office/drawing/2014/main" id="{E8772EA8-E535-42BC-8FE8-28E0E2AAA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60" y="379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1" name="Rectangle 1925">
                <a:extLst>
                  <a:ext uri="{FF2B5EF4-FFF2-40B4-BE49-F238E27FC236}">
                    <a16:creationId xmlns:a16="http://schemas.microsoft.com/office/drawing/2014/main" id="{97AD6718-F91F-4497-84BF-4A5E4E25E3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04" y="427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2" name="Rectangle 1926">
                <a:extLst>
                  <a:ext uri="{FF2B5EF4-FFF2-40B4-BE49-F238E27FC236}">
                    <a16:creationId xmlns:a16="http://schemas.microsoft.com/office/drawing/2014/main" id="{670734BA-03FA-4B37-9D11-F6CE4620E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75" y="455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3" name="Rectangle 1927">
                <a:extLst>
                  <a:ext uri="{FF2B5EF4-FFF2-40B4-BE49-F238E27FC236}">
                    <a16:creationId xmlns:a16="http://schemas.microsoft.com/office/drawing/2014/main" id="{F5387D19-B497-47D4-B629-0B70FBA154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2" y="4103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4" name="Rectangle 1928">
                <a:extLst>
                  <a:ext uri="{FF2B5EF4-FFF2-40B4-BE49-F238E27FC236}">
                    <a16:creationId xmlns:a16="http://schemas.microsoft.com/office/drawing/2014/main" id="{F2D0846D-DB1A-494B-9E67-B2F0C9DB6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66" y="495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5" name="Rectangle 1929">
                <a:extLst>
                  <a:ext uri="{FF2B5EF4-FFF2-40B4-BE49-F238E27FC236}">
                    <a16:creationId xmlns:a16="http://schemas.microsoft.com/office/drawing/2014/main" id="{2664FE09-6F74-47BA-8C6A-85E585641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5" y="459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6" name="Rectangle 1930">
                <a:extLst>
                  <a:ext uri="{FF2B5EF4-FFF2-40B4-BE49-F238E27FC236}">
                    <a16:creationId xmlns:a16="http://schemas.microsoft.com/office/drawing/2014/main" id="{DF32E9D3-ED7F-44AE-8BAE-F63834151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1" y="289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7" name="Rectangle 1931">
                <a:extLst>
                  <a:ext uri="{FF2B5EF4-FFF2-40B4-BE49-F238E27FC236}">
                    <a16:creationId xmlns:a16="http://schemas.microsoft.com/office/drawing/2014/main" id="{DCCBA2F9-621C-4F6C-A2B7-25C07A48F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2" y="530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8" name="Rectangle 1932">
                <a:extLst>
                  <a:ext uri="{FF2B5EF4-FFF2-40B4-BE49-F238E27FC236}">
                    <a16:creationId xmlns:a16="http://schemas.microsoft.com/office/drawing/2014/main" id="{7CCB260A-4AE9-435E-946B-4B5D7AFC1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56" y="402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9" name="Rectangle 1933">
                <a:extLst>
                  <a:ext uri="{FF2B5EF4-FFF2-40B4-BE49-F238E27FC236}">
                    <a16:creationId xmlns:a16="http://schemas.microsoft.com/office/drawing/2014/main" id="{2C018D80-79A7-4695-B825-14B06F0D5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565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0" name="Rectangle 1934">
                <a:extLst>
                  <a:ext uri="{FF2B5EF4-FFF2-40B4-BE49-F238E27FC236}">
                    <a16:creationId xmlns:a16="http://schemas.microsoft.com/office/drawing/2014/main" id="{9182AE8A-7F86-48C3-AC3D-99AD73DAF8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93" y="476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1" name="Rectangle 1935">
                <a:extLst>
                  <a:ext uri="{FF2B5EF4-FFF2-40B4-BE49-F238E27FC236}">
                    <a16:creationId xmlns:a16="http://schemas.microsoft.com/office/drawing/2014/main" id="{E50EDBD8-D4E3-48DE-94F4-146A3940E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1" y="585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2" name="Rectangle 1936">
                <a:extLst>
                  <a:ext uri="{FF2B5EF4-FFF2-40B4-BE49-F238E27FC236}">
                    <a16:creationId xmlns:a16="http://schemas.microsoft.com/office/drawing/2014/main" id="{0743F2E7-9E44-41CD-904F-753F025035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8" y="5987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3" name="Rectangle 1937">
                <a:extLst>
                  <a:ext uri="{FF2B5EF4-FFF2-40B4-BE49-F238E27FC236}">
                    <a16:creationId xmlns:a16="http://schemas.microsoft.com/office/drawing/2014/main" id="{C6DFD8C3-6AA9-44C0-9774-2C3EF044A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8" y="652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4" name="Rectangle 1938">
                <a:extLst>
                  <a:ext uri="{FF2B5EF4-FFF2-40B4-BE49-F238E27FC236}">
                    <a16:creationId xmlns:a16="http://schemas.microsoft.com/office/drawing/2014/main" id="{79F5C45E-CABD-4DA9-88C1-C8C8D6C58E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4" y="618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5" name="Rectangle 1939">
                <a:extLst>
                  <a:ext uri="{FF2B5EF4-FFF2-40B4-BE49-F238E27FC236}">
                    <a16:creationId xmlns:a16="http://schemas.microsoft.com/office/drawing/2014/main" id="{8020927A-E0EB-42C7-8C01-E70FCFAFF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5" y="641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6" name="Rectangle 1940">
                <a:extLst>
                  <a:ext uri="{FF2B5EF4-FFF2-40B4-BE49-F238E27FC236}">
                    <a16:creationId xmlns:a16="http://schemas.microsoft.com/office/drawing/2014/main" id="{522A87FE-A8C9-43B8-99FD-F7A30F9C8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7" y="705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7" name="Rectangle 1941">
                <a:extLst>
                  <a:ext uri="{FF2B5EF4-FFF2-40B4-BE49-F238E27FC236}">
                    <a16:creationId xmlns:a16="http://schemas.microsoft.com/office/drawing/2014/main" id="{AE470EC2-4A99-4A34-8BDF-06F91359D0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7" y="666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8" name="Rectangle 1942">
                <a:extLst>
                  <a:ext uri="{FF2B5EF4-FFF2-40B4-BE49-F238E27FC236}">
                    <a16:creationId xmlns:a16="http://schemas.microsoft.com/office/drawing/2014/main" id="{8D950DBD-5AF8-4F5B-AFB2-672EFBFFC8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0" y="691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9" name="Rectangle 1943">
                <a:extLst>
                  <a:ext uri="{FF2B5EF4-FFF2-40B4-BE49-F238E27FC236}">
                    <a16:creationId xmlns:a16="http://schemas.microsoft.com/office/drawing/2014/main" id="{95C5B7DE-719B-479A-8384-E4047801C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31" y="713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0" name="Rectangle 1944">
                <a:extLst>
                  <a:ext uri="{FF2B5EF4-FFF2-40B4-BE49-F238E27FC236}">
                    <a16:creationId xmlns:a16="http://schemas.microsoft.com/office/drawing/2014/main" id="{7F6C29F8-DEE4-457B-A11D-1C538F80DD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1" y="760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1" name="Rectangle 1945">
                <a:extLst>
                  <a:ext uri="{FF2B5EF4-FFF2-40B4-BE49-F238E27FC236}">
                    <a16:creationId xmlns:a16="http://schemas.microsoft.com/office/drawing/2014/main" id="{C9E2D001-8016-468A-BEF1-AD0BF79DE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2" y="774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2" name="Rectangle 1946">
                <a:extLst>
                  <a:ext uri="{FF2B5EF4-FFF2-40B4-BE49-F238E27FC236}">
                    <a16:creationId xmlns:a16="http://schemas.microsoft.com/office/drawing/2014/main" id="{E6F4E4B9-9C68-4B97-9841-CE504BC4EB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4" y="789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3" name="Rectangle 1947">
                <a:extLst>
                  <a:ext uri="{FF2B5EF4-FFF2-40B4-BE49-F238E27FC236}">
                    <a16:creationId xmlns:a16="http://schemas.microsoft.com/office/drawing/2014/main" id="{71115FC1-44F2-4795-865A-76EABE5FB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60" y="8456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4" name="Rectangle 1948">
                <a:extLst>
                  <a:ext uri="{FF2B5EF4-FFF2-40B4-BE49-F238E27FC236}">
                    <a16:creationId xmlns:a16="http://schemas.microsoft.com/office/drawing/2014/main" id="{20794602-8BA6-4467-8BAA-643ACF2E9D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9" y="824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5" name="Rectangle 1949">
                <a:extLst>
                  <a:ext uri="{FF2B5EF4-FFF2-40B4-BE49-F238E27FC236}">
                    <a16:creationId xmlns:a16="http://schemas.microsoft.com/office/drawing/2014/main" id="{D3BE8D27-77CE-4E16-AD50-03E031DEB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1" y="761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6" name="Rectangle 1950">
                <a:extLst>
                  <a:ext uri="{FF2B5EF4-FFF2-40B4-BE49-F238E27FC236}">
                    <a16:creationId xmlns:a16="http://schemas.microsoft.com/office/drawing/2014/main" id="{D1ED5C23-81FA-4B88-9A07-D46C3941F4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0" y="809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7" name="Rectangle 1951">
                <a:extLst>
                  <a:ext uri="{FF2B5EF4-FFF2-40B4-BE49-F238E27FC236}">
                    <a16:creationId xmlns:a16="http://schemas.microsoft.com/office/drawing/2014/main" id="{957AF8E4-7DF5-4FD9-9B66-46C1CDFB96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6" y="898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8" name="Rectangle 1952">
                <a:extLst>
                  <a:ext uri="{FF2B5EF4-FFF2-40B4-BE49-F238E27FC236}">
                    <a16:creationId xmlns:a16="http://schemas.microsoft.com/office/drawing/2014/main" id="{384F505A-7A77-48E3-B69E-D7BD4DACD5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86" y="8465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9" name="Rectangle 1953">
                <a:extLst>
                  <a:ext uri="{FF2B5EF4-FFF2-40B4-BE49-F238E27FC236}">
                    <a16:creationId xmlns:a16="http://schemas.microsoft.com/office/drawing/2014/main" id="{D4DC6D25-B804-461C-BF45-3690023D22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47" y="9187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0" name="Rectangle 1954">
                <a:extLst>
                  <a:ext uri="{FF2B5EF4-FFF2-40B4-BE49-F238E27FC236}">
                    <a16:creationId xmlns:a16="http://schemas.microsoft.com/office/drawing/2014/main" id="{913C3F62-1987-424C-AFAF-D09A7C2494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4" y="9318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1" name="Rectangle 1955">
                <a:extLst>
                  <a:ext uri="{FF2B5EF4-FFF2-40B4-BE49-F238E27FC236}">
                    <a16:creationId xmlns:a16="http://schemas.microsoft.com/office/drawing/2014/main" id="{62850BD0-3EF3-462E-B12F-C5E883D90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7" y="9471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2" name="Rectangle 1956">
                <a:extLst>
                  <a:ext uri="{FF2B5EF4-FFF2-40B4-BE49-F238E27FC236}">
                    <a16:creationId xmlns:a16="http://schemas.microsoft.com/office/drawing/2014/main" id="{42CED056-B58F-457D-9A4C-CF0981B82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6" y="978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3" name="Rectangle 1957">
                <a:extLst>
                  <a:ext uri="{FF2B5EF4-FFF2-40B4-BE49-F238E27FC236}">
                    <a16:creationId xmlns:a16="http://schemas.microsoft.com/office/drawing/2014/main" id="{0E603850-B46F-4971-8E8C-9AA8F92114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" y="905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4" name="Rectangle 1958">
                <a:extLst>
                  <a:ext uri="{FF2B5EF4-FFF2-40B4-BE49-F238E27FC236}">
                    <a16:creationId xmlns:a16="http://schemas.microsoft.com/office/drawing/2014/main" id="{ED8E4760-ADEA-44BC-ABD5-A9A8D00E7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0" y="951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5" name="Rectangle 1959">
                <a:extLst>
                  <a:ext uri="{FF2B5EF4-FFF2-40B4-BE49-F238E27FC236}">
                    <a16:creationId xmlns:a16="http://schemas.microsoft.com/office/drawing/2014/main" id="{1AB65D61-B441-45D2-840F-9C3062CC9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0" y="10238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6" name="Rectangle 1960">
                <a:extLst>
                  <a:ext uri="{FF2B5EF4-FFF2-40B4-BE49-F238E27FC236}">
                    <a16:creationId xmlns:a16="http://schemas.microsoft.com/office/drawing/2014/main" id="{AC1285BA-EC0A-4BE5-A451-4A1683184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97" y="1058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7" name="Rectangle 1961">
                <a:extLst>
                  <a:ext uri="{FF2B5EF4-FFF2-40B4-BE49-F238E27FC236}">
                    <a16:creationId xmlns:a16="http://schemas.microsoft.com/office/drawing/2014/main" id="{93B8BAB6-BE81-46FB-9179-A929E52B1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7" y="10721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8" name="Rectangle 1962">
                <a:extLst>
                  <a:ext uri="{FF2B5EF4-FFF2-40B4-BE49-F238E27FC236}">
                    <a16:creationId xmlns:a16="http://schemas.microsoft.com/office/drawing/2014/main" id="{1BC67D54-0973-4ED5-B17A-840B1CAF4A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86" y="1102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9" name="Rectangle 1963">
                <a:extLst>
                  <a:ext uri="{FF2B5EF4-FFF2-40B4-BE49-F238E27FC236}">
                    <a16:creationId xmlns:a16="http://schemas.microsoft.com/office/drawing/2014/main" id="{A68077EB-C954-41DF-BDC9-E25EDC20B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6" y="10556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0" name="Rectangle 1964">
                <a:extLst>
                  <a:ext uri="{FF2B5EF4-FFF2-40B4-BE49-F238E27FC236}">
                    <a16:creationId xmlns:a16="http://schemas.microsoft.com/office/drawing/2014/main" id="{FDDAB145-CADE-4EAD-930F-07FEB7700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6" y="11436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74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1" name="Rectangle 1965">
                <a:extLst>
                  <a:ext uri="{FF2B5EF4-FFF2-40B4-BE49-F238E27FC236}">
                    <a16:creationId xmlns:a16="http://schemas.microsoft.com/office/drawing/2014/main" id="{57FC8141-723D-46E2-B9C8-5ED27DE5D0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15" y="10923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2" name="Rectangle 1966">
                <a:extLst>
                  <a:ext uri="{FF2B5EF4-FFF2-40B4-BE49-F238E27FC236}">
                    <a16:creationId xmlns:a16="http://schemas.microsoft.com/office/drawing/2014/main" id="{E72E4D73-870E-46F1-ABE5-374419810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15" y="11787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41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3" name="Rectangle 1967">
                <a:extLst>
                  <a:ext uri="{FF2B5EF4-FFF2-40B4-BE49-F238E27FC236}">
                    <a16:creationId xmlns:a16="http://schemas.microsoft.com/office/drawing/2014/main" id="{6FF333DD-63EA-49F2-9CA6-223AD016F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59" y="1128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4" name="Rectangle 1968">
                <a:extLst>
                  <a:ext uri="{FF2B5EF4-FFF2-40B4-BE49-F238E27FC236}">
                    <a16:creationId xmlns:a16="http://schemas.microsoft.com/office/drawing/2014/main" id="{64DB6664-C274-4BED-B0D9-B5E151029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02" y="12138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5" name="Rectangle 1969">
                <a:extLst>
                  <a:ext uri="{FF2B5EF4-FFF2-40B4-BE49-F238E27FC236}">
                    <a16:creationId xmlns:a16="http://schemas.microsoft.com/office/drawing/2014/main" id="{6531F886-DEF7-4A33-A9BE-371D7A355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8" y="1163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6" name="Rectangle 1970">
                <a:extLst>
                  <a:ext uri="{FF2B5EF4-FFF2-40B4-BE49-F238E27FC236}">
                    <a16:creationId xmlns:a16="http://schemas.microsoft.com/office/drawing/2014/main" id="{45186B33-5616-431F-9920-ECF10D63EE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53" y="1234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7" name="Rectangle 1971">
                <a:extLst>
                  <a:ext uri="{FF2B5EF4-FFF2-40B4-BE49-F238E27FC236}">
                    <a16:creationId xmlns:a16="http://schemas.microsoft.com/office/drawing/2014/main" id="{9C683025-6799-436D-A412-E63E9FE3F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71" y="1283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8" name="Rectangle 1972">
                <a:extLst>
                  <a:ext uri="{FF2B5EF4-FFF2-40B4-BE49-F238E27FC236}">
                    <a16:creationId xmlns:a16="http://schemas.microsoft.com/office/drawing/2014/main" id="{CDAE0B24-965C-4D0A-9025-68D5BA9965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38" y="12664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9" name="Rectangle 1973">
                <a:extLst>
                  <a:ext uri="{FF2B5EF4-FFF2-40B4-BE49-F238E27FC236}">
                    <a16:creationId xmlns:a16="http://schemas.microsoft.com/office/drawing/2014/main" id="{975C363D-520D-4A80-A030-638A0F990F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6" y="1207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0" name="Rectangle 1974">
                <a:extLst>
                  <a:ext uri="{FF2B5EF4-FFF2-40B4-BE49-F238E27FC236}">
                    <a16:creationId xmlns:a16="http://schemas.microsoft.com/office/drawing/2014/main" id="{36F35E86-14BF-4817-B88C-764189493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11" y="1251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1" name="Rectangle 1975">
                <a:extLst>
                  <a:ext uri="{FF2B5EF4-FFF2-40B4-BE49-F238E27FC236}">
                    <a16:creationId xmlns:a16="http://schemas.microsoft.com/office/drawing/2014/main" id="{1D97E62E-418B-4833-8F90-338320BFF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82" y="12822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2" name="Rectangle 1976">
                <a:extLst>
                  <a:ext uri="{FF2B5EF4-FFF2-40B4-BE49-F238E27FC236}">
                    <a16:creationId xmlns:a16="http://schemas.microsoft.com/office/drawing/2014/main" id="{A0AF4BD7-6113-4504-9E5E-2C5322359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57" y="1354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3" name="Rectangle 1977">
                <a:extLst>
                  <a:ext uri="{FF2B5EF4-FFF2-40B4-BE49-F238E27FC236}">
                    <a16:creationId xmlns:a16="http://schemas.microsoft.com/office/drawing/2014/main" id="{438F23CB-98EF-43F6-A79C-F5D46F427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55" y="13107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4" name="Rectangle 1978">
                <a:extLst>
                  <a:ext uri="{FF2B5EF4-FFF2-40B4-BE49-F238E27FC236}">
                    <a16:creationId xmlns:a16="http://schemas.microsoft.com/office/drawing/2014/main" id="{DE702CCC-30D2-48F2-B0B9-839F6B588F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0" y="1389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5" name="Rectangle 1979">
                <a:extLst>
                  <a:ext uri="{FF2B5EF4-FFF2-40B4-BE49-F238E27FC236}">
                    <a16:creationId xmlns:a16="http://schemas.microsoft.com/office/drawing/2014/main" id="{4E55A185-C4F1-4085-BBAA-A6C97C2BD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9" y="1342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6" name="Rectangle 1980">
                <a:extLst>
                  <a:ext uri="{FF2B5EF4-FFF2-40B4-BE49-F238E27FC236}">
                    <a16:creationId xmlns:a16="http://schemas.microsoft.com/office/drawing/2014/main" id="{7E0714FC-5D04-46BC-8842-EC031F246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21" y="13715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7" name="Rectangle 1981">
                <a:extLst>
                  <a:ext uri="{FF2B5EF4-FFF2-40B4-BE49-F238E27FC236}">
                    <a16:creationId xmlns:a16="http://schemas.microsoft.com/office/drawing/2014/main" id="{25961DCC-8AEA-4B63-A61E-814C9FDA0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6" y="14417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8" name="Rectangle 1982">
                <a:extLst>
                  <a:ext uri="{FF2B5EF4-FFF2-40B4-BE49-F238E27FC236}">
                    <a16:creationId xmlns:a16="http://schemas.microsoft.com/office/drawing/2014/main" id="{4260C12D-DB5B-4C4D-B6F0-5DF8C50C19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8" y="14139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9" name="Rectangle 1983">
                <a:extLst>
                  <a:ext uri="{FF2B5EF4-FFF2-40B4-BE49-F238E27FC236}">
                    <a16:creationId xmlns:a16="http://schemas.microsoft.com/office/drawing/2014/main" id="{1F8D394A-3F4F-46FE-9A10-AF5D6BBC5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3" y="11898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0" name="Rectangle 1984">
                <a:extLst>
                  <a:ext uri="{FF2B5EF4-FFF2-40B4-BE49-F238E27FC236}">
                    <a16:creationId xmlns:a16="http://schemas.microsoft.com/office/drawing/2014/main" id="{62D8B1F9-B0F1-4BA9-A71A-45AD83E8D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9" y="8257"/>
                <a:ext cx="148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1" name="Rectangle 1985">
                <a:extLst>
                  <a:ext uri="{FF2B5EF4-FFF2-40B4-BE49-F238E27FC236}">
                    <a16:creationId xmlns:a16="http://schemas.microsoft.com/office/drawing/2014/main" id="{F94D0568-790E-4969-B7AD-765C0CD2E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9" y="14621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2" name="Rectangle 1986">
                <a:extLst>
                  <a:ext uri="{FF2B5EF4-FFF2-40B4-BE49-F238E27FC236}">
                    <a16:creationId xmlns:a16="http://schemas.microsoft.com/office/drawing/2014/main" id="{5F78981F-F696-444F-A38D-4D60E813E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" y="14753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3" name="Rectangle 1987">
                <a:extLst>
                  <a:ext uri="{FF2B5EF4-FFF2-40B4-BE49-F238E27FC236}">
                    <a16:creationId xmlns:a16="http://schemas.microsoft.com/office/drawing/2014/main" id="{91731C9E-11AF-414A-8617-1E3E1DFC3E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8" y="14906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4" name="Rectangle 1988">
                <a:extLst>
                  <a:ext uri="{FF2B5EF4-FFF2-40B4-BE49-F238E27FC236}">
                    <a16:creationId xmlns:a16="http://schemas.microsoft.com/office/drawing/2014/main" id="{B6FF03B1-8565-439A-9A44-3EC6A9698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7" y="1507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5" name="Rectangle 1989">
                <a:extLst>
                  <a:ext uri="{FF2B5EF4-FFF2-40B4-BE49-F238E27FC236}">
                    <a16:creationId xmlns:a16="http://schemas.microsoft.com/office/drawing/2014/main" id="{A62CC148-46A3-4D8A-AEE3-C3E4AEB1C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8" y="15240"/>
                <a:ext cx="19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1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726" name="Rectangle 1991">
              <a:extLst>
                <a:ext uri="{FF2B5EF4-FFF2-40B4-BE49-F238E27FC236}">
                  <a16:creationId xmlns:a16="http://schemas.microsoft.com/office/drawing/2014/main" id="{702F1A48-D839-4F9B-94C0-857E977ED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2" y="1581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7" name="Rectangle 1992">
              <a:extLst>
                <a:ext uri="{FF2B5EF4-FFF2-40B4-BE49-F238E27FC236}">
                  <a16:creationId xmlns:a16="http://schemas.microsoft.com/office/drawing/2014/main" id="{71ABD829-FD8E-4873-B690-78BCA8654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9" y="1545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8" name="Rectangle 1993">
              <a:extLst>
                <a:ext uri="{FF2B5EF4-FFF2-40B4-BE49-F238E27FC236}">
                  <a16:creationId xmlns:a16="http://schemas.microsoft.com/office/drawing/2014/main" id="{0E5FA6D3-76F2-48D3-A5E9-FE283EDE8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8" y="1617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29" name="Rectangle 1994">
              <a:extLst>
                <a:ext uri="{FF2B5EF4-FFF2-40B4-BE49-F238E27FC236}">
                  <a16:creationId xmlns:a16="http://schemas.microsoft.com/office/drawing/2014/main" id="{6C9A6D74-E412-438C-AC43-8EDE4B7A7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" y="1573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0" name="Rectangle 1995">
              <a:extLst>
                <a:ext uri="{FF2B5EF4-FFF2-40B4-BE49-F238E27FC236}">
                  <a16:creationId xmlns:a16="http://schemas.microsoft.com/office/drawing/2014/main" id="{842E65EB-09C1-4E1C-9AE7-48C8F3DDC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8" y="16374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1" name="Rectangle 1996">
              <a:extLst>
                <a:ext uri="{FF2B5EF4-FFF2-40B4-BE49-F238E27FC236}">
                  <a16:creationId xmlns:a16="http://schemas.microsoft.com/office/drawing/2014/main" id="{A5BD0124-3981-4624-B45F-FD1030895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" y="1650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2" name="Rectangle 1997">
              <a:extLst>
                <a:ext uri="{FF2B5EF4-FFF2-40B4-BE49-F238E27FC236}">
                  <a16:creationId xmlns:a16="http://schemas.microsoft.com/office/drawing/2014/main" id="{A657679D-8804-4701-9C37-C0FE7FE2D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9" y="17046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3" name="Rectangle 1998">
              <a:extLst>
                <a:ext uri="{FF2B5EF4-FFF2-40B4-BE49-F238E27FC236}">
                  <a16:creationId xmlns:a16="http://schemas.microsoft.com/office/drawing/2014/main" id="{48947C76-DFD4-4988-8407-3F0606066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6" y="1684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4" name="Rectangle 1999">
              <a:extLst>
                <a:ext uri="{FF2B5EF4-FFF2-40B4-BE49-F238E27FC236}">
                  <a16:creationId xmlns:a16="http://schemas.microsoft.com/office/drawing/2014/main" id="{9ED6F94A-516B-4F1F-9922-93F386911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1" y="1622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5" name="Rectangle 2000">
              <a:extLst>
                <a:ext uri="{FF2B5EF4-FFF2-40B4-BE49-F238E27FC236}">
                  <a16:creationId xmlns:a16="http://schemas.microsoft.com/office/drawing/2014/main" id="{CE1344D8-C6A0-4E0E-A9E3-9ED9DE82F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3" y="1739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6" name="Rectangle 2001">
              <a:extLst>
                <a:ext uri="{FF2B5EF4-FFF2-40B4-BE49-F238E27FC236}">
                  <a16:creationId xmlns:a16="http://schemas.microsoft.com/office/drawing/2014/main" id="{80B5181D-3521-407D-9817-4A38878708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" y="16736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7" name="Rectangle 2002">
              <a:extLst>
                <a:ext uri="{FF2B5EF4-FFF2-40B4-BE49-F238E27FC236}">
                  <a16:creationId xmlns:a16="http://schemas.microsoft.com/office/drawing/2014/main" id="{77A8A17B-9EB7-4AE0-BFA3-326BC0CF7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5" y="1760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8" name="Rectangle 2003">
              <a:extLst>
                <a:ext uri="{FF2B5EF4-FFF2-40B4-BE49-F238E27FC236}">
                  <a16:creationId xmlns:a16="http://schemas.microsoft.com/office/drawing/2014/main" id="{FABE4A0D-DD53-4733-BFB1-3BF21E5D3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7" y="1773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39" name="Rectangle 2004">
              <a:extLst>
                <a:ext uri="{FF2B5EF4-FFF2-40B4-BE49-F238E27FC236}">
                  <a16:creationId xmlns:a16="http://schemas.microsoft.com/office/drawing/2014/main" id="{8EBB2C9F-8BFC-4337-B357-0682351FA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8" y="1788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0" name="Rectangle 2005">
              <a:extLst>
                <a:ext uri="{FF2B5EF4-FFF2-40B4-BE49-F238E27FC236}">
                  <a16:creationId xmlns:a16="http://schemas.microsoft.com/office/drawing/2014/main" id="{545AEEF9-A245-4492-BD78-2F9BBE424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1" y="1805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1" name="Rectangle 2006">
              <a:extLst>
                <a:ext uri="{FF2B5EF4-FFF2-40B4-BE49-F238E27FC236}">
                  <a16:creationId xmlns:a16="http://schemas.microsoft.com/office/drawing/2014/main" id="{CB073D0D-F9BE-402E-845D-52F071687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2" y="18220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2" name="Rectangle 2007">
              <a:extLst>
                <a:ext uri="{FF2B5EF4-FFF2-40B4-BE49-F238E27FC236}">
                  <a16:creationId xmlns:a16="http://schemas.microsoft.com/office/drawing/2014/main" id="{34954BF4-8F1F-4F74-BCBA-AA7EB0D43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1" y="1879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3" name="Rectangle 2008">
              <a:extLst>
                <a:ext uri="{FF2B5EF4-FFF2-40B4-BE49-F238E27FC236}">
                  <a16:creationId xmlns:a16="http://schemas.microsoft.com/office/drawing/2014/main" id="{93379ABF-40F9-498A-8596-E6CE06DDFE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3" y="18436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4" name="Rectangle 2009">
              <a:extLst>
                <a:ext uri="{FF2B5EF4-FFF2-40B4-BE49-F238E27FC236}">
                  <a16:creationId xmlns:a16="http://schemas.microsoft.com/office/drawing/2014/main" id="{FD7D52E2-0779-4290-86B7-0B3D17F29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8" y="1915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5" name="Rectangle 2010">
              <a:extLst>
                <a:ext uri="{FF2B5EF4-FFF2-40B4-BE49-F238E27FC236}">
                  <a16:creationId xmlns:a16="http://schemas.microsoft.com/office/drawing/2014/main" id="{200FFEDD-1CBA-4482-8EB3-327780B02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1" y="1886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6" name="Rectangle 2011">
              <a:extLst>
                <a:ext uri="{FF2B5EF4-FFF2-40B4-BE49-F238E27FC236}">
                  <a16:creationId xmlns:a16="http://schemas.microsoft.com/office/drawing/2014/main" id="{37C17E63-85CA-4EDB-A920-61CB7A9C2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" y="1772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7" name="Rectangle 2012">
              <a:extLst>
                <a:ext uri="{FF2B5EF4-FFF2-40B4-BE49-F238E27FC236}">
                  <a16:creationId xmlns:a16="http://schemas.microsoft.com/office/drawing/2014/main" id="{A39D3155-1D7C-48E9-BE7F-B1A6427B7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0" y="1950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8" name="Rectangle 2013">
              <a:extLst>
                <a:ext uri="{FF2B5EF4-FFF2-40B4-BE49-F238E27FC236}">
                  <a16:creationId xmlns:a16="http://schemas.microsoft.com/office/drawing/2014/main" id="{96C9B07B-7E59-4A3D-9A38-A16BFB2A6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2" y="1854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49" name="Rectangle 2014">
              <a:extLst>
                <a:ext uri="{FF2B5EF4-FFF2-40B4-BE49-F238E27FC236}">
                  <a16:creationId xmlns:a16="http://schemas.microsoft.com/office/drawing/2014/main" id="{08FB68F3-DE20-4C93-BD8B-964BDA1DC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1" y="1922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0" name="Rectangle 2015">
              <a:extLst>
                <a:ext uri="{FF2B5EF4-FFF2-40B4-BE49-F238E27FC236}">
                  <a16:creationId xmlns:a16="http://schemas.microsoft.com/office/drawing/2014/main" id="{96378274-CA29-492F-BF70-09A27C0D6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5" y="13668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1" name="Rectangle 2016">
              <a:extLst>
                <a:ext uri="{FF2B5EF4-FFF2-40B4-BE49-F238E27FC236}">
                  <a16:creationId xmlns:a16="http://schemas.microsoft.com/office/drawing/2014/main" id="{CFF3568F-49DB-4D90-A05D-2D0EA557E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4" y="1988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2" name="Rectangle 2017">
              <a:extLst>
                <a:ext uri="{FF2B5EF4-FFF2-40B4-BE49-F238E27FC236}">
                  <a16:creationId xmlns:a16="http://schemas.microsoft.com/office/drawing/2014/main" id="{9C588847-B54C-4F5A-949A-509A57DFF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4" y="20012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3" name="Rectangle 2018">
              <a:extLst>
                <a:ext uri="{FF2B5EF4-FFF2-40B4-BE49-F238E27FC236}">
                  <a16:creationId xmlns:a16="http://schemas.microsoft.com/office/drawing/2014/main" id="{A5B00476-CBC8-4F2A-9023-80133733A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9" y="20165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4" name="Rectangle 2019">
              <a:extLst>
                <a:ext uri="{FF2B5EF4-FFF2-40B4-BE49-F238E27FC236}">
                  <a16:creationId xmlns:a16="http://schemas.microsoft.com/office/drawing/2014/main" id="{4E1ABEB0-8F35-4F68-854D-97AF4C125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6" y="2033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5" name="Rectangle 2020">
              <a:extLst>
                <a:ext uri="{FF2B5EF4-FFF2-40B4-BE49-F238E27FC236}">
                  <a16:creationId xmlns:a16="http://schemas.microsoft.com/office/drawing/2014/main" id="{70FB4760-D5B6-45C6-ACD3-28B181B51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6" y="20499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6" name="Rectangle 2021">
              <a:extLst>
                <a:ext uri="{FF2B5EF4-FFF2-40B4-BE49-F238E27FC236}">
                  <a16:creationId xmlns:a16="http://schemas.microsoft.com/office/drawing/2014/main" id="{4FABEDD4-1D2A-4433-B7EB-B2CF11FC6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7" y="21078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7" name="Rectangle 2022">
              <a:extLst>
                <a:ext uri="{FF2B5EF4-FFF2-40B4-BE49-F238E27FC236}">
                  <a16:creationId xmlns:a16="http://schemas.microsoft.com/office/drawing/2014/main" id="{398B1B38-13B5-426B-8E9C-9CC16EDF5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4" y="20715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8" name="Rectangle 2023">
              <a:extLst>
                <a:ext uri="{FF2B5EF4-FFF2-40B4-BE49-F238E27FC236}">
                  <a16:creationId xmlns:a16="http://schemas.microsoft.com/office/drawing/2014/main" id="{3F2DE13E-BA25-43A5-9F86-B1932AF71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9" y="20954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59" name="Rectangle 2024">
              <a:extLst>
                <a:ext uri="{FF2B5EF4-FFF2-40B4-BE49-F238E27FC236}">
                  <a16:creationId xmlns:a16="http://schemas.microsoft.com/office/drawing/2014/main" id="{172DC8B9-9442-4A1E-A7F6-750F5F620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3" y="2116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0" name="Rectangle 2025">
              <a:extLst>
                <a:ext uri="{FF2B5EF4-FFF2-40B4-BE49-F238E27FC236}">
                  <a16:creationId xmlns:a16="http://schemas.microsoft.com/office/drawing/2014/main" id="{7FDE7466-91CC-4B13-A2FF-DF9A467A2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1" y="2186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1" name="Rectangle 2026">
              <a:extLst>
                <a:ext uri="{FF2B5EF4-FFF2-40B4-BE49-F238E27FC236}">
                  <a16:creationId xmlns:a16="http://schemas.microsoft.com/office/drawing/2014/main" id="{A3F9BDF2-D31A-4973-BFAD-F9934ACA4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7" y="2144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2" name="Rectangle 2027">
              <a:extLst>
                <a:ext uri="{FF2B5EF4-FFF2-40B4-BE49-F238E27FC236}">
                  <a16:creationId xmlns:a16="http://schemas.microsoft.com/office/drawing/2014/main" id="{B14246B9-DB25-44E3-9178-7F988512C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1" y="2265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3" name="Rectangle 2028">
              <a:extLst>
                <a:ext uri="{FF2B5EF4-FFF2-40B4-BE49-F238E27FC236}">
                  <a16:creationId xmlns:a16="http://schemas.microsoft.com/office/drawing/2014/main" id="{5C26B4E0-BAC1-4060-BEE8-2A2FB469F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1" y="2252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4" name="Rectangle 2029">
              <a:extLst>
                <a:ext uri="{FF2B5EF4-FFF2-40B4-BE49-F238E27FC236}">
                  <a16:creationId xmlns:a16="http://schemas.microsoft.com/office/drawing/2014/main" id="{16DCC26F-C215-42E8-8766-73E11A109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3" y="22225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49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5" name="Rectangle 2030">
              <a:extLst>
                <a:ext uri="{FF2B5EF4-FFF2-40B4-BE49-F238E27FC236}">
                  <a16:creationId xmlns:a16="http://schemas.microsoft.com/office/drawing/2014/main" id="{2E4DED10-D9AE-4B9C-95D9-41DDF64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0" y="22499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6" name="Rectangle 2031">
              <a:extLst>
                <a:ext uri="{FF2B5EF4-FFF2-40B4-BE49-F238E27FC236}">
                  <a16:creationId xmlns:a16="http://schemas.microsoft.com/office/drawing/2014/main" id="{A82204EB-BF7B-4A46-B0E5-ED5276B7C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6" y="22724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7" name="Rectangle 2032">
              <a:extLst>
                <a:ext uri="{FF2B5EF4-FFF2-40B4-BE49-F238E27FC236}">
                  <a16:creationId xmlns:a16="http://schemas.microsoft.com/office/drawing/2014/main" id="{C98140AD-B74B-452A-BA28-55073AD2A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4" y="2335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8" name="Rectangle 2033">
              <a:extLst>
                <a:ext uri="{FF2B5EF4-FFF2-40B4-BE49-F238E27FC236}">
                  <a16:creationId xmlns:a16="http://schemas.microsoft.com/office/drawing/2014/main" id="{B92707B9-8A40-4956-916D-225DB7540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3" y="2311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69" name="Rectangle 2034">
              <a:extLst>
                <a:ext uri="{FF2B5EF4-FFF2-40B4-BE49-F238E27FC236}">
                  <a16:creationId xmlns:a16="http://schemas.microsoft.com/office/drawing/2014/main" id="{C6F4205A-BE2B-4DCA-BA36-83B239988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8" y="2220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0" name="Rectangle 2035">
              <a:extLst>
                <a:ext uri="{FF2B5EF4-FFF2-40B4-BE49-F238E27FC236}">
                  <a16:creationId xmlns:a16="http://schemas.microsoft.com/office/drawing/2014/main" id="{30C14410-D3C3-423C-BA1E-B6EF968E7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0" y="22839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1" name="Rectangle 2036">
              <a:extLst>
                <a:ext uri="{FF2B5EF4-FFF2-40B4-BE49-F238E27FC236}">
                  <a16:creationId xmlns:a16="http://schemas.microsoft.com/office/drawing/2014/main" id="{81ED1DF4-078D-4A30-A2A3-C4F422809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" y="2373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2" name="Rectangle 2037">
              <a:extLst>
                <a:ext uri="{FF2B5EF4-FFF2-40B4-BE49-F238E27FC236}">
                  <a16:creationId xmlns:a16="http://schemas.microsoft.com/office/drawing/2014/main" id="{DB2F223E-0B59-4962-8446-0EC606BC9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7" y="2401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3" name="Rectangle 2038">
              <a:extLst>
                <a:ext uri="{FF2B5EF4-FFF2-40B4-BE49-F238E27FC236}">
                  <a16:creationId xmlns:a16="http://schemas.microsoft.com/office/drawing/2014/main" id="{DF7934DF-3C02-4496-AB71-2858195B7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8" y="23354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4" name="Rectangle 2039">
              <a:extLst>
                <a:ext uri="{FF2B5EF4-FFF2-40B4-BE49-F238E27FC236}">
                  <a16:creationId xmlns:a16="http://schemas.microsoft.com/office/drawing/2014/main" id="{2FE3972A-59FD-491B-85B6-7E2D4434A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4" y="2440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5" name="Rectangle 2040">
              <a:extLst>
                <a:ext uri="{FF2B5EF4-FFF2-40B4-BE49-F238E27FC236}">
                  <a16:creationId xmlns:a16="http://schemas.microsoft.com/office/drawing/2014/main" id="{0E405CA6-61CA-41C0-94CF-1209D39A8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55" y="23808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6" name="Rectangle 2041">
              <a:extLst>
                <a:ext uri="{FF2B5EF4-FFF2-40B4-BE49-F238E27FC236}">
                  <a16:creationId xmlns:a16="http://schemas.microsoft.com/office/drawing/2014/main" id="{3A0F712E-7DE4-4601-B9A9-2260EDEEE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5" y="2416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7" name="Rectangle 2042">
              <a:extLst>
                <a:ext uri="{FF2B5EF4-FFF2-40B4-BE49-F238E27FC236}">
                  <a16:creationId xmlns:a16="http://schemas.microsoft.com/office/drawing/2014/main" id="{FB8F0FDA-86D4-4F40-B267-61451C76A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6" y="2443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8" name="Rectangle 2043">
              <a:extLst>
                <a:ext uri="{FF2B5EF4-FFF2-40B4-BE49-F238E27FC236}">
                  <a16:creationId xmlns:a16="http://schemas.microsoft.com/office/drawing/2014/main" id="{73488EAA-ABB1-450D-B79D-A375EB5B6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3" y="24964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79" name="Rectangle 2044">
              <a:extLst>
                <a:ext uri="{FF2B5EF4-FFF2-40B4-BE49-F238E27FC236}">
                  <a16:creationId xmlns:a16="http://schemas.microsoft.com/office/drawing/2014/main" id="{17F2CF20-9865-4FBD-9BF4-28BF8156B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3" y="2524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0" name="Rectangle 2045">
              <a:extLst>
                <a:ext uri="{FF2B5EF4-FFF2-40B4-BE49-F238E27FC236}">
                  <a16:creationId xmlns:a16="http://schemas.microsoft.com/office/drawing/2014/main" id="{4E287E3C-DDFC-4600-8F08-79FDED1B7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4" y="2476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1" name="Rectangle 2046">
              <a:extLst>
                <a:ext uri="{FF2B5EF4-FFF2-40B4-BE49-F238E27FC236}">
                  <a16:creationId xmlns:a16="http://schemas.microsoft.com/office/drawing/2014/main" id="{08761FCC-4FD5-42C1-8B49-E5224245D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0" y="2563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2" name="Rectangle 2047">
              <a:extLst>
                <a:ext uri="{FF2B5EF4-FFF2-40B4-BE49-F238E27FC236}">
                  <a16:creationId xmlns:a16="http://schemas.microsoft.com/office/drawing/2014/main" id="{8B52FF2E-070E-48EE-B0A0-89B580C83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5" y="2512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3" name="Rectangle 2048">
              <a:extLst>
                <a:ext uri="{FF2B5EF4-FFF2-40B4-BE49-F238E27FC236}">
                  <a16:creationId xmlns:a16="http://schemas.microsoft.com/office/drawing/2014/main" id="{CFEE6CDE-FE25-4848-9B9F-6A90CBFE0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1" y="2543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4" name="Rectangle 2049">
              <a:extLst>
                <a:ext uri="{FF2B5EF4-FFF2-40B4-BE49-F238E27FC236}">
                  <a16:creationId xmlns:a16="http://schemas.microsoft.com/office/drawing/2014/main" id="{94E0A4D8-732A-4057-BF1E-EEC67E6D9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1" y="2616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5" name="Rectangle 2050">
              <a:extLst>
                <a:ext uri="{FF2B5EF4-FFF2-40B4-BE49-F238E27FC236}">
                  <a16:creationId xmlns:a16="http://schemas.microsoft.com/office/drawing/2014/main" id="{D2BDBDE3-C77A-4CF5-BA16-FC4023E5D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6" y="25728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6" name="Rectangle 2051">
              <a:extLst>
                <a:ext uri="{FF2B5EF4-FFF2-40B4-BE49-F238E27FC236}">
                  <a16:creationId xmlns:a16="http://schemas.microsoft.com/office/drawing/2014/main" id="{274C3A44-251E-4945-AF2D-0AF966E01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" y="2614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7" name="Rectangle 2052">
              <a:extLst>
                <a:ext uri="{FF2B5EF4-FFF2-40B4-BE49-F238E27FC236}">
                  <a16:creationId xmlns:a16="http://schemas.microsoft.com/office/drawing/2014/main" id="{BD14DD4F-8B89-4E7B-A250-3FE2148FF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1" y="19835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8" name="Rectangle 2053">
              <a:extLst>
                <a:ext uri="{FF2B5EF4-FFF2-40B4-BE49-F238E27FC236}">
                  <a16:creationId xmlns:a16="http://schemas.microsoft.com/office/drawing/2014/main" id="{D946F394-7629-4188-B787-7E8D8DAA7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0" y="26717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89" name="Rectangle 2054">
              <a:extLst>
                <a:ext uri="{FF2B5EF4-FFF2-40B4-BE49-F238E27FC236}">
                  <a16:creationId xmlns:a16="http://schemas.microsoft.com/office/drawing/2014/main" id="{24096415-2093-41FA-A27B-039394429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2" y="2684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0" name="Rectangle 2055">
              <a:extLst>
                <a:ext uri="{FF2B5EF4-FFF2-40B4-BE49-F238E27FC236}">
                  <a16:creationId xmlns:a16="http://schemas.microsoft.com/office/drawing/2014/main" id="{FBC3C8B9-FDF8-4BCF-B8D9-2F9AE738F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1" y="27243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1" name="Rectangle 2056">
              <a:extLst>
                <a:ext uri="{FF2B5EF4-FFF2-40B4-BE49-F238E27FC236}">
                  <a16:creationId xmlns:a16="http://schemas.microsoft.com/office/drawing/2014/main" id="{3900E4D5-3A6D-440F-BF25-443FF841B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2" y="2752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2" name="Rectangle 2057">
              <a:extLst>
                <a:ext uri="{FF2B5EF4-FFF2-40B4-BE49-F238E27FC236}">
                  <a16:creationId xmlns:a16="http://schemas.microsoft.com/office/drawing/2014/main" id="{0C438C84-0981-41AA-BFD6-EBBB04433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3" y="2711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3" name="Rectangle 2058">
              <a:extLst>
                <a:ext uri="{FF2B5EF4-FFF2-40B4-BE49-F238E27FC236}">
                  <a16:creationId xmlns:a16="http://schemas.microsoft.com/office/drawing/2014/main" id="{FEFA3FB8-06FF-47D7-85C8-FBCF30B951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58" y="2791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4" name="Rectangle 2059">
              <a:extLst>
                <a:ext uri="{FF2B5EF4-FFF2-40B4-BE49-F238E27FC236}">
                  <a16:creationId xmlns:a16="http://schemas.microsoft.com/office/drawing/2014/main" id="{3F5B8FB2-716D-408E-9051-7E3964276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7" y="2744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5" name="Rectangle 2060">
              <a:extLst>
                <a:ext uri="{FF2B5EF4-FFF2-40B4-BE49-F238E27FC236}">
                  <a16:creationId xmlns:a16="http://schemas.microsoft.com/office/drawing/2014/main" id="{9150E261-2FA4-48F7-85C1-5B84987F5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2" y="28120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6" name="Rectangle 2061">
              <a:extLst>
                <a:ext uri="{FF2B5EF4-FFF2-40B4-BE49-F238E27FC236}">
                  <a16:creationId xmlns:a16="http://schemas.microsoft.com/office/drawing/2014/main" id="{42808D20-A349-49D2-A076-0CE3D53FA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5" y="28470"/>
              <a:ext cx="14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7" name="Rectangle 2062">
              <a:extLst>
                <a:ext uri="{FF2B5EF4-FFF2-40B4-BE49-F238E27FC236}">
                  <a16:creationId xmlns:a16="http://schemas.microsoft.com/office/drawing/2014/main" id="{7FE7205B-4E34-42B4-9E35-2B22D7F37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4" y="28602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8" name="Rectangle 2063">
              <a:extLst>
                <a:ext uri="{FF2B5EF4-FFF2-40B4-BE49-F238E27FC236}">
                  <a16:creationId xmlns:a16="http://schemas.microsoft.com/office/drawing/2014/main" id="{6CF43DF9-607E-4A9D-9022-76546EED4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88" y="2875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99" name="Rectangle 2064">
              <a:extLst>
                <a:ext uri="{FF2B5EF4-FFF2-40B4-BE49-F238E27FC236}">
                  <a16:creationId xmlns:a16="http://schemas.microsoft.com/office/drawing/2014/main" id="{E1B0F95D-93B7-416C-BF2A-ECA272F05D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9" y="29066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0" name="Rectangle 2065">
              <a:extLst>
                <a:ext uri="{FF2B5EF4-FFF2-40B4-BE49-F238E27FC236}">
                  <a16:creationId xmlns:a16="http://schemas.microsoft.com/office/drawing/2014/main" id="{85094ABA-5BD1-4AE4-8AB7-17883FDC1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9" y="28520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1" name="Rectangle 2066">
              <a:extLst>
                <a:ext uri="{FF2B5EF4-FFF2-40B4-BE49-F238E27FC236}">
                  <a16:creationId xmlns:a16="http://schemas.microsoft.com/office/drawing/2014/main" id="{54652A66-39AA-45DB-8C14-89BEBA39F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0" y="2903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2" name="Rectangle 2067">
              <a:extLst>
                <a:ext uri="{FF2B5EF4-FFF2-40B4-BE49-F238E27FC236}">
                  <a16:creationId xmlns:a16="http://schemas.microsoft.com/office/drawing/2014/main" id="{BDEFA054-34E4-4BC8-B29F-02C8A22E8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4" y="28164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3" name="Rectangle 2068">
              <a:extLst>
                <a:ext uri="{FF2B5EF4-FFF2-40B4-BE49-F238E27FC236}">
                  <a16:creationId xmlns:a16="http://schemas.microsoft.com/office/drawing/2014/main" id="{7AD4ACA1-3051-4670-9D4B-32C96CCD5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0" y="2879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4" name="Rectangle 2069">
              <a:extLst>
                <a:ext uri="{FF2B5EF4-FFF2-40B4-BE49-F238E27FC236}">
                  <a16:creationId xmlns:a16="http://schemas.microsoft.com/office/drawing/2014/main" id="{E18C2296-D532-4A3B-9976-C36257CBE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0" y="29698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5" name="Rectangle 2070">
              <a:extLst>
                <a:ext uri="{FF2B5EF4-FFF2-40B4-BE49-F238E27FC236}">
                  <a16:creationId xmlns:a16="http://schemas.microsoft.com/office/drawing/2014/main" id="{69B32A0C-038D-432C-8C4A-08F53C4D7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7" y="2997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6" name="Rectangle 2071">
              <a:extLst>
                <a:ext uri="{FF2B5EF4-FFF2-40B4-BE49-F238E27FC236}">
                  <a16:creationId xmlns:a16="http://schemas.microsoft.com/office/drawing/2014/main" id="{D58B8CFB-C6AB-477C-ACCD-F434C9127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7" y="29314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7" name="Rectangle 2072">
              <a:extLst>
                <a:ext uri="{FF2B5EF4-FFF2-40B4-BE49-F238E27FC236}">
                  <a16:creationId xmlns:a16="http://schemas.microsoft.com/office/drawing/2014/main" id="{C5C8653B-3617-4AAD-B9C3-A5BD9ED08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2" y="30224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8" name="Rectangle 2073">
              <a:extLst>
                <a:ext uri="{FF2B5EF4-FFF2-40B4-BE49-F238E27FC236}">
                  <a16:creationId xmlns:a16="http://schemas.microsoft.com/office/drawing/2014/main" id="{7DB3C4F5-BF50-4890-A2AB-AC151986A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8" y="30355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09" name="Rectangle 2074">
              <a:extLst>
                <a:ext uri="{FF2B5EF4-FFF2-40B4-BE49-F238E27FC236}">
                  <a16:creationId xmlns:a16="http://schemas.microsoft.com/office/drawing/2014/main" id="{B366A8AE-F405-4BFD-BE35-CA18B0EC2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8" y="30654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0" name="Rectangle 2075">
              <a:extLst>
                <a:ext uri="{FF2B5EF4-FFF2-40B4-BE49-F238E27FC236}">
                  <a16:creationId xmlns:a16="http://schemas.microsoft.com/office/drawing/2014/main" id="{439E62ED-9995-4D46-969F-A14A98345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0" y="29911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1" name="Rectangle 2076">
              <a:extLst>
                <a:ext uri="{FF2B5EF4-FFF2-40B4-BE49-F238E27FC236}">
                  <a16:creationId xmlns:a16="http://schemas.microsoft.com/office/drawing/2014/main" id="{BAFFF6ED-D357-4974-BC98-80CD04640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" y="30519"/>
              <a:ext cx="19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12" name="Line 2077">
              <a:extLst>
                <a:ext uri="{FF2B5EF4-FFF2-40B4-BE49-F238E27FC236}">
                  <a16:creationId xmlns:a16="http://schemas.microsoft.com/office/drawing/2014/main" id="{7AB6933D-3898-46D3-928B-A674F9BB0E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24" y="31239"/>
              <a:ext cx="1044" cy="0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3" name="Line 2078">
              <a:extLst>
                <a:ext uri="{FF2B5EF4-FFF2-40B4-BE49-F238E27FC236}">
                  <a16:creationId xmlns:a16="http://schemas.microsoft.com/office/drawing/2014/main" id="{AE91A90A-0A46-4143-8C66-1277BA7788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24" y="31210"/>
              <a:ext cx="0" cy="58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4" name="Line 2079">
              <a:extLst>
                <a:ext uri="{FF2B5EF4-FFF2-40B4-BE49-F238E27FC236}">
                  <a16:creationId xmlns:a16="http://schemas.microsoft.com/office/drawing/2014/main" id="{FC5EE4E3-C275-4E0C-95E0-047C084CB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68" y="31210"/>
              <a:ext cx="0" cy="58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5" name="Rectangle 2080">
              <a:extLst>
                <a:ext uri="{FF2B5EF4-FFF2-40B4-BE49-F238E27FC236}">
                  <a16:creationId xmlns:a16="http://schemas.microsoft.com/office/drawing/2014/main" id="{B513D951-8BAF-422D-830A-79FCAC4A5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4" y="31263"/>
              <a:ext cx="183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748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TextBox 701">
            <a:extLst>
              <a:ext uri="{FF2B5EF4-FFF2-40B4-BE49-F238E27FC236}">
                <a16:creationId xmlns:a16="http://schemas.microsoft.com/office/drawing/2014/main" id="{864170BC-7E53-4E37-9664-FE987D88C76A}"/>
              </a:ext>
            </a:extLst>
          </p:cNvPr>
          <p:cNvSpPr txBox="1"/>
          <p:nvPr/>
        </p:nvSpPr>
        <p:spPr>
          <a:xfrm>
            <a:off x="26295300" y="65315"/>
            <a:ext cx="97044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Additional file 1 Figure 2</a:t>
            </a:r>
          </a:p>
          <a:p>
            <a:r>
              <a:rPr lang="en-US" sz="6000" dirty="0"/>
              <a:t>SAM-Amino transferase (AT)</a:t>
            </a:r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42EB9FA7-92AA-4AC7-B5AB-640A0A36C6D0}"/>
              </a:ext>
            </a:extLst>
          </p:cNvPr>
          <p:cNvSpPr/>
          <p:nvPr/>
        </p:nvSpPr>
        <p:spPr>
          <a:xfrm>
            <a:off x="7512010" y="916833"/>
            <a:ext cx="14118336" cy="82500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Rectangle 690">
            <a:extLst>
              <a:ext uri="{FF2B5EF4-FFF2-40B4-BE49-F238E27FC236}">
                <a16:creationId xmlns:a16="http://schemas.microsoft.com/office/drawing/2014/main" id="{26338CBE-8DF6-4679-9FC6-84577BB6B132}"/>
              </a:ext>
            </a:extLst>
          </p:cNvPr>
          <p:cNvSpPr/>
          <p:nvPr/>
        </p:nvSpPr>
        <p:spPr>
          <a:xfrm>
            <a:off x="7510343" y="26906080"/>
            <a:ext cx="14118336" cy="83650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53D77C50-E653-4EA9-BCC5-BA562D42F4AE}"/>
              </a:ext>
            </a:extLst>
          </p:cNvPr>
          <p:cNvSpPr/>
          <p:nvPr/>
        </p:nvSpPr>
        <p:spPr>
          <a:xfrm>
            <a:off x="7513929" y="35248850"/>
            <a:ext cx="14118336" cy="69699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Rectangle 692">
            <a:extLst>
              <a:ext uri="{FF2B5EF4-FFF2-40B4-BE49-F238E27FC236}">
                <a16:creationId xmlns:a16="http://schemas.microsoft.com/office/drawing/2014/main" id="{C4B17440-5FDB-455A-9EE0-4D8E8A9DEE68}"/>
              </a:ext>
            </a:extLst>
          </p:cNvPr>
          <p:cNvSpPr/>
          <p:nvPr/>
        </p:nvSpPr>
        <p:spPr>
          <a:xfrm>
            <a:off x="7502808" y="9167213"/>
            <a:ext cx="14118336" cy="69409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DA61A9AB-FF39-4797-BEC0-DF9FB0DAD21C}"/>
              </a:ext>
            </a:extLst>
          </p:cNvPr>
          <p:cNvSpPr/>
          <p:nvPr/>
        </p:nvSpPr>
        <p:spPr>
          <a:xfrm>
            <a:off x="7501769" y="16106064"/>
            <a:ext cx="14118336" cy="108107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Rectangle 694">
            <a:extLst>
              <a:ext uri="{FF2B5EF4-FFF2-40B4-BE49-F238E27FC236}">
                <a16:creationId xmlns:a16="http://schemas.microsoft.com/office/drawing/2014/main" id="{B05349A4-7D15-4E5C-8B16-83D2ED813C50}"/>
              </a:ext>
            </a:extLst>
          </p:cNvPr>
          <p:cNvSpPr/>
          <p:nvPr/>
        </p:nvSpPr>
        <p:spPr>
          <a:xfrm>
            <a:off x="7517638" y="42218767"/>
            <a:ext cx="14116285" cy="6737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TextBox 695">
            <a:extLst>
              <a:ext uri="{FF2B5EF4-FFF2-40B4-BE49-F238E27FC236}">
                <a16:creationId xmlns:a16="http://schemas.microsoft.com/office/drawing/2014/main" id="{87A324F3-8885-4EAF-A942-45D62D91DFFC}"/>
              </a:ext>
            </a:extLst>
          </p:cNvPr>
          <p:cNvSpPr txBox="1"/>
          <p:nvPr/>
        </p:nvSpPr>
        <p:spPr>
          <a:xfrm>
            <a:off x="21947697" y="12281673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SAM3</a:t>
            </a:r>
          </a:p>
        </p:txBody>
      </p:sp>
      <p:sp>
        <p:nvSpPr>
          <p:cNvPr id="697" name="TextBox 696">
            <a:extLst>
              <a:ext uri="{FF2B5EF4-FFF2-40B4-BE49-F238E27FC236}">
                <a16:creationId xmlns:a16="http://schemas.microsoft.com/office/drawing/2014/main" id="{B7472D5F-6902-47CE-8122-BD35F93FA2CD}"/>
              </a:ext>
            </a:extLst>
          </p:cNvPr>
          <p:cNvSpPr txBox="1"/>
          <p:nvPr/>
        </p:nvSpPr>
        <p:spPr>
          <a:xfrm>
            <a:off x="21722421" y="4685864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SAM5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EF11A1B1-A906-44AB-8983-2B0A55E4F993}"/>
              </a:ext>
            </a:extLst>
          </p:cNvPr>
          <p:cNvSpPr txBox="1"/>
          <p:nvPr/>
        </p:nvSpPr>
        <p:spPr>
          <a:xfrm>
            <a:off x="21947697" y="38377812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SAM2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68DC6B41-2BDB-4FF8-9636-3368573B80BD}"/>
              </a:ext>
            </a:extLst>
          </p:cNvPr>
          <p:cNvSpPr txBox="1"/>
          <p:nvPr/>
        </p:nvSpPr>
        <p:spPr>
          <a:xfrm>
            <a:off x="21947697" y="45231390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</a:rPr>
              <a:t>Fumonisin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700" name="TextBox 699">
            <a:extLst>
              <a:ext uri="{FF2B5EF4-FFF2-40B4-BE49-F238E27FC236}">
                <a16:creationId xmlns:a16="http://schemas.microsoft.com/office/drawing/2014/main" id="{34388E68-E942-429E-825F-00FFC6ED560E}"/>
              </a:ext>
            </a:extLst>
          </p:cNvPr>
          <p:cNvSpPr txBox="1"/>
          <p:nvPr/>
        </p:nvSpPr>
        <p:spPr>
          <a:xfrm>
            <a:off x="22056452" y="21155436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SAM4</a:t>
            </a: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7A1D195B-F1E7-4A7A-8DA8-B05FD42C4DF1}"/>
              </a:ext>
            </a:extLst>
          </p:cNvPr>
          <p:cNvSpPr txBox="1"/>
          <p:nvPr/>
        </p:nvSpPr>
        <p:spPr>
          <a:xfrm>
            <a:off x="21817069" y="30732609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SAM1</a:t>
            </a:r>
          </a:p>
        </p:txBody>
      </p:sp>
      <p:grpSp>
        <p:nvGrpSpPr>
          <p:cNvPr id="1937" name="Group 4">
            <a:extLst>
              <a:ext uri="{FF2B5EF4-FFF2-40B4-BE49-F238E27FC236}">
                <a16:creationId xmlns:a16="http://schemas.microsoft.com/office/drawing/2014/main" id="{306717FD-FAF6-430B-B478-ECB4570244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67763" y="907204"/>
            <a:ext cx="11790362" cy="48590200"/>
            <a:chOff x="5523" y="652"/>
            <a:chExt cx="7427" cy="30608"/>
          </a:xfrm>
        </p:grpSpPr>
        <p:sp>
          <p:nvSpPr>
            <p:cNvPr id="1938" name="AutoShape 3">
              <a:extLst>
                <a:ext uri="{FF2B5EF4-FFF2-40B4-BE49-F238E27FC236}">
                  <a16:creationId xmlns:a16="http://schemas.microsoft.com/office/drawing/2014/main" id="{D6425D61-5B4E-4BCE-B1AD-9BC1DD6A002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523" y="652"/>
              <a:ext cx="7427" cy="30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939" name="Group 205">
              <a:extLst>
                <a:ext uri="{FF2B5EF4-FFF2-40B4-BE49-F238E27FC236}">
                  <a16:creationId xmlns:a16="http://schemas.microsoft.com/office/drawing/2014/main" id="{66D6E8B9-BB8E-408B-937E-9A960F026D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31" y="745"/>
              <a:ext cx="4807" cy="13598"/>
              <a:chOff x="7531" y="745"/>
              <a:chExt cx="4807" cy="13598"/>
            </a:xfrm>
          </p:grpSpPr>
          <p:sp>
            <p:nvSpPr>
              <p:cNvPr id="3629" name="Rectangle 5">
                <a:extLst>
                  <a:ext uri="{FF2B5EF4-FFF2-40B4-BE49-F238E27FC236}">
                    <a16:creationId xmlns:a16="http://schemas.microsoft.com/office/drawing/2014/main" id="{F9A04964-824D-4EE1-B251-0E2EC18F0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2" y="745"/>
                <a:ext cx="206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acuminatum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CS5907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0" name="Freeform 6">
                <a:extLst>
                  <a:ext uri="{FF2B5EF4-FFF2-40B4-BE49-F238E27FC236}">
                    <a16:creationId xmlns:a16="http://schemas.microsoft.com/office/drawing/2014/main" id="{64615323-E279-4609-9A27-623A068CC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3" y="840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1" name="Rectangle 7">
                <a:extLst>
                  <a:ext uri="{FF2B5EF4-FFF2-40B4-BE49-F238E27FC236}">
                    <a16:creationId xmlns:a16="http://schemas.microsoft.com/office/drawing/2014/main" id="{BD7A85A3-21EA-43E5-AE69-B8C02048FE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" y="920"/>
                <a:ext cx="178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tricinctum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25481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2" name="Freeform 8">
                <a:extLst>
                  <a:ext uri="{FF2B5EF4-FFF2-40B4-BE49-F238E27FC236}">
                    <a16:creationId xmlns:a16="http://schemas.microsoft.com/office/drawing/2014/main" id="{99E5A4D0-6F92-455E-B99C-4FE8229375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3" y="931"/>
                <a:ext cx="11" cy="84"/>
              </a:xfrm>
              <a:custGeom>
                <a:avLst/>
                <a:gdLst>
                  <a:gd name="T0" fmla="*/ 0 w 11"/>
                  <a:gd name="T1" fmla="*/ 0 h 84"/>
                  <a:gd name="T2" fmla="*/ 0 w 11"/>
                  <a:gd name="T3" fmla="*/ 84 h 84"/>
                  <a:gd name="T4" fmla="*/ 11 w 1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4">
                    <a:moveTo>
                      <a:pt x="0" y="0"/>
                    </a:moveTo>
                    <a:lnTo>
                      <a:pt x="0" y="84"/>
                    </a:lnTo>
                    <a:lnTo>
                      <a:pt x="1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3" name="Freeform 9">
                <a:extLst>
                  <a:ext uri="{FF2B5EF4-FFF2-40B4-BE49-F238E27FC236}">
                    <a16:creationId xmlns:a16="http://schemas.microsoft.com/office/drawing/2014/main" id="{DFC90874-6A87-4FD1-B7E1-851845C93C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8" y="928"/>
                <a:ext cx="5" cy="127"/>
              </a:xfrm>
              <a:custGeom>
                <a:avLst/>
                <a:gdLst>
                  <a:gd name="T0" fmla="*/ 0 w 5"/>
                  <a:gd name="T1" fmla="*/ 127 h 127"/>
                  <a:gd name="T2" fmla="*/ 0 w 5"/>
                  <a:gd name="T3" fmla="*/ 0 h 127"/>
                  <a:gd name="T4" fmla="*/ 5 w 5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7">
                    <a:moveTo>
                      <a:pt x="0" y="127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4" name="Rectangle 10">
                <a:extLst>
                  <a:ext uri="{FF2B5EF4-FFF2-40B4-BE49-F238E27FC236}">
                    <a16:creationId xmlns:a16="http://schemas.microsoft.com/office/drawing/2014/main" id="{0B51967A-F5DE-455E-901C-0F179DF5D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8" y="1095"/>
                <a:ext cx="204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avenaceum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Fa05001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5" name="Freeform 11">
                <a:extLst>
                  <a:ext uri="{FF2B5EF4-FFF2-40B4-BE49-F238E27FC236}">
                    <a16:creationId xmlns:a16="http://schemas.microsoft.com/office/drawing/2014/main" id="{0CFB8E77-AE37-417C-A9F4-40BFA407D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8" y="1063"/>
                <a:ext cx="36" cy="127"/>
              </a:xfrm>
              <a:custGeom>
                <a:avLst/>
                <a:gdLst>
                  <a:gd name="T0" fmla="*/ 0 w 36"/>
                  <a:gd name="T1" fmla="*/ 0 h 127"/>
                  <a:gd name="T2" fmla="*/ 0 w 36"/>
                  <a:gd name="T3" fmla="*/ 127 h 127"/>
                  <a:gd name="T4" fmla="*/ 36 w 36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127">
                    <a:moveTo>
                      <a:pt x="0" y="0"/>
                    </a:moveTo>
                    <a:lnTo>
                      <a:pt x="0" y="127"/>
                    </a:lnTo>
                    <a:lnTo>
                      <a:pt x="36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6" name="Freeform 12">
                <a:extLst>
                  <a:ext uri="{FF2B5EF4-FFF2-40B4-BE49-F238E27FC236}">
                    <a16:creationId xmlns:a16="http://schemas.microsoft.com/office/drawing/2014/main" id="{4BC3FF63-61A1-4916-887C-14895DA44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" y="1059"/>
                <a:ext cx="31" cy="193"/>
              </a:xfrm>
              <a:custGeom>
                <a:avLst/>
                <a:gdLst>
                  <a:gd name="T0" fmla="*/ 0 w 31"/>
                  <a:gd name="T1" fmla="*/ 193 h 193"/>
                  <a:gd name="T2" fmla="*/ 0 w 31"/>
                  <a:gd name="T3" fmla="*/ 0 h 193"/>
                  <a:gd name="T4" fmla="*/ 31 w 31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3">
                    <a:moveTo>
                      <a:pt x="0" y="193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7" name="Rectangle 13">
                <a:extLst>
                  <a:ext uri="{FF2B5EF4-FFF2-40B4-BE49-F238E27FC236}">
                    <a16:creationId xmlns:a16="http://schemas.microsoft.com/office/drawing/2014/main" id="{433F76DF-FF9D-44CC-A2FB-FB8DB2AB1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" y="1270"/>
                <a:ext cx="134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graminum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8" name="Freeform 14">
                <a:extLst>
                  <a:ext uri="{FF2B5EF4-FFF2-40B4-BE49-F238E27FC236}">
                    <a16:creationId xmlns:a16="http://schemas.microsoft.com/office/drawing/2014/main" id="{FFB42F54-0892-488D-B690-960278DD59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1" y="1365"/>
                <a:ext cx="35" cy="84"/>
              </a:xfrm>
              <a:custGeom>
                <a:avLst/>
                <a:gdLst>
                  <a:gd name="T0" fmla="*/ 0 w 35"/>
                  <a:gd name="T1" fmla="*/ 84 h 84"/>
                  <a:gd name="T2" fmla="*/ 0 w 35"/>
                  <a:gd name="T3" fmla="*/ 0 h 84"/>
                  <a:gd name="T4" fmla="*/ 35 w 3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84">
                    <a:moveTo>
                      <a:pt x="0" y="84"/>
                    </a:moveTo>
                    <a:lnTo>
                      <a:pt x="0" y="0"/>
                    </a:lnTo>
                    <a:lnTo>
                      <a:pt x="3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9" name="Rectangle 15">
                <a:extLst>
                  <a:ext uri="{FF2B5EF4-FFF2-40B4-BE49-F238E27FC236}">
                    <a16:creationId xmlns:a16="http://schemas.microsoft.com/office/drawing/2014/main" id="{6A195FE5-6719-42A1-A708-174155E9D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23" y="1446"/>
                <a:ext cx="161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heterosporum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0" name="Freeform 16">
                <a:extLst>
                  <a:ext uri="{FF2B5EF4-FFF2-40B4-BE49-F238E27FC236}">
                    <a16:creationId xmlns:a16="http://schemas.microsoft.com/office/drawing/2014/main" id="{9EC23FAA-6FBE-4A65-AC41-A04239775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1" y="1457"/>
                <a:ext cx="19" cy="84"/>
              </a:xfrm>
              <a:custGeom>
                <a:avLst/>
                <a:gdLst>
                  <a:gd name="T0" fmla="*/ 0 w 19"/>
                  <a:gd name="T1" fmla="*/ 0 h 84"/>
                  <a:gd name="T2" fmla="*/ 0 w 19"/>
                  <a:gd name="T3" fmla="*/ 84 h 84"/>
                  <a:gd name="T4" fmla="*/ 19 w 19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84">
                    <a:moveTo>
                      <a:pt x="0" y="0"/>
                    </a:moveTo>
                    <a:lnTo>
                      <a:pt x="0" y="84"/>
                    </a:lnTo>
                    <a:lnTo>
                      <a:pt x="19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1" name="Freeform 17">
                <a:extLst>
                  <a:ext uri="{FF2B5EF4-FFF2-40B4-BE49-F238E27FC236}">
                    <a16:creationId xmlns:a16="http://schemas.microsoft.com/office/drawing/2014/main" id="{65F1BB3F-2458-45F1-9F81-CD496EFA7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" y="1260"/>
                <a:ext cx="14" cy="193"/>
              </a:xfrm>
              <a:custGeom>
                <a:avLst/>
                <a:gdLst>
                  <a:gd name="T0" fmla="*/ 0 w 14"/>
                  <a:gd name="T1" fmla="*/ 0 h 193"/>
                  <a:gd name="T2" fmla="*/ 0 w 14"/>
                  <a:gd name="T3" fmla="*/ 193 h 193"/>
                  <a:gd name="T4" fmla="*/ 14 w 14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93">
                    <a:moveTo>
                      <a:pt x="0" y="0"/>
                    </a:moveTo>
                    <a:lnTo>
                      <a:pt x="0" y="193"/>
                    </a:lnTo>
                    <a:lnTo>
                      <a:pt x="14" y="1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2" name="Freeform 18">
                <a:extLst>
                  <a:ext uri="{FF2B5EF4-FFF2-40B4-BE49-F238E27FC236}">
                    <a16:creationId xmlns:a16="http://schemas.microsoft.com/office/drawing/2014/main" id="{2B8731AE-86E5-431D-BE12-4084DFCA7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0" y="1256"/>
                <a:ext cx="17" cy="226"/>
              </a:xfrm>
              <a:custGeom>
                <a:avLst/>
                <a:gdLst>
                  <a:gd name="T0" fmla="*/ 0 w 17"/>
                  <a:gd name="T1" fmla="*/ 226 h 226"/>
                  <a:gd name="T2" fmla="*/ 0 w 17"/>
                  <a:gd name="T3" fmla="*/ 0 h 226"/>
                  <a:gd name="T4" fmla="*/ 17 w 17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226">
                    <a:moveTo>
                      <a:pt x="0" y="226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3" name="Rectangle 19">
                <a:extLst>
                  <a:ext uri="{FF2B5EF4-FFF2-40B4-BE49-F238E27FC236}">
                    <a16:creationId xmlns:a16="http://schemas.microsoft.com/office/drawing/2014/main" id="{1DBDA4FE-7F77-4845-A09E-406A5AF833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5" y="1621"/>
                <a:ext cx="113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nurragi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4" name="Freeform 20">
                <a:extLst>
                  <a:ext uri="{FF2B5EF4-FFF2-40B4-BE49-F238E27FC236}">
                    <a16:creationId xmlns:a16="http://schemas.microsoft.com/office/drawing/2014/main" id="{E109425A-560B-4E3D-839F-E001FC30C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0" y="1489"/>
                <a:ext cx="31" cy="227"/>
              </a:xfrm>
              <a:custGeom>
                <a:avLst/>
                <a:gdLst>
                  <a:gd name="T0" fmla="*/ 0 w 31"/>
                  <a:gd name="T1" fmla="*/ 0 h 227"/>
                  <a:gd name="T2" fmla="*/ 0 w 31"/>
                  <a:gd name="T3" fmla="*/ 227 h 227"/>
                  <a:gd name="T4" fmla="*/ 31 w 31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227">
                    <a:moveTo>
                      <a:pt x="0" y="0"/>
                    </a:moveTo>
                    <a:lnTo>
                      <a:pt x="0" y="227"/>
                    </a:lnTo>
                    <a:lnTo>
                      <a:pt x="31" y="2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5" name="Freeform 21">
                <a:extLst>
                  <a:ext uri="{FF2B5EF4-FFF2-40B4-BE49-F238E27FC236}">
                    <a16:creationId xmlns:a16="http://schemas.microsoft.com/office/drawing/2014/main" id="{9A09B42D-6DE4-452D-B146-9B84534A3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9" y="1486"/>
                <a:ext cx="31" cy="1501"/>
              </a:xfrm>
              <a:custGeom>
                <a:avLst/>
                <a:gdLst>
                  <a:gd name="T0" fmla="*/ 0 w 31"/>
                  <a:gd name="T1" fmla="*/ 1501 h 1501"/>
                  <a:gd name="T2" fmla="*/ 0 w 31"/>
                  <a:gd name="T3" fmla="*/ 0 h 1501"/>
                  <a:gd name="T4" fmla="*/ 31 w 31"/>
                  <a:gd name="T5" fmla="*/ 0 h 1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501">
                    <a:moveTo>
                      <a:pt x="0" y="1501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6" name="Rectangle 22">
                <a:extLst>
                  <a:ext uri="{FF2B5EF4-FFF2-40B4-BE49-F238E27FC236}">
                    <a16:creationId xmlns:a16="http://schemas.microsoft.com/office/drawing/2014/main" id="{BA713E01-8C4D-4FB5-A706-AE4C0FB78D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" y="1796"/>
                <a:ext cx="154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7" name="Freeform 23">
                <a:extLst>
                  <a:ext uri="{FF2B5EF4-FFF2-40B4-BE49-F238E27FC236}">
                    <a16:creationId xmlns:a16="http://schemas.microsoft.com/office/drawing/2014/main" id="{EA5DBF7A-C81C-4969-B6CD-6B5B5F510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4" y="1891"/>
                <a:ext cx="13" cy="84"/>
              </a:xfrm>
              <a:custGeom>
                <a:avLst/>
                <a:gdLst>
                  <a:gd name="T0" fmla="*/ 0 w 13"/>
                  <a:gd name="T1" fmla="*/ 84 h 84"/>
                  <a:gd name="T2" fmla="*/ 0 w 13"/>
                  <a:gd name="T3" fmla="*/ 0 h 84"/>
                  <a:gd name="T4" fmla="*/ 13 w 1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4">
                    <a:moveTo>
                      <a:pt x="0" y="84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8" name="Rectangle 24">
                <a:extLst>
                  <a:ext uri="{FF2B5EF4-FFF2-40B4-BE49-F238E27FC236}">
                    <a16:creationId xmlns:a16="http://schemas.microsoft.com/office/drawing/2014/main" id="{BA08C60A-F37F-437A-9E51-DF860AFF9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9" y="1971"/>
                <a:ext cx="10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9" name="Freeform 25">
                <a:extLst>
                  <a:ext uri="{FF2B5EF4-FFF2-40B4-BE49-F238E27FC236}">
                    <a16:creationId xmlns:a16="http://schemas.microsoft.com/office/drawing/2014/main" id="{E2A49A48-FFD8-41C2-9489-17D2C7407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4" y="1982"/>
                <a:ext cx="11" cy="84"/>
              </a:xfrm>
              <a:custGeom>
                <a:avLst/>
                <a:gdLst>
                  <a:gd name="T0" fmla="*/ 0 w 11"/>
                  <a:gd name="T1" fmla="*/ 0 h 84"/>
                  <a:gd name="T2" fmla="*/ 0 w 11"/>
                  <a:gd name="T3" fmla="*/ 84 h 84"/>
                  <a:gd name="T4" fmla="*/ 11 w 1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4">
                    <a:moveTo>
                      <a:pt x="0" y="0"/>
                    </a:moveTo>
                    <a:lnTo>
                      <a:pt x="0" y="84"/>
                    </a:lnTo>
                    <a:lnTo>
                      <a:pt x="1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0" name="Rectangle 26">
                <a:extLst>
                  <a:ext uri="{FF2B5EF4-FFF2-40B4-BE49-F238E27FC236}">
                    <a16:creationId xmlns:a16="http://schemas.microsoft.com/office/drawing/2014/main" id="{46498B6E-404C-43CE-8254-A483F24EA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9" y="2146"/>
                <a:ext cx="189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pseudocircinatum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51" name="Freeform 27">
                <a:extLst>
                  <a:ext uri="{FF2B5EF4-FFF2-40B4-BE49-F238E27FC236}">
                    <a16:creationId xmlns:a16="http://schemas.microsoft.com/office/drawing/2014/main" id="{37167E68-4EE5-49B4-9EF9-9D05915F9A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2241"/>
                <a:ext cx="9" cy="84"/>
              </a:xfrm>
              <a:custGeom>
                <a:avLst/>
                <a:gdLst>
                  <a:gd name="T0" fmla="*/ 0 w 9"/>
                  <a:gd name="T1" fmla="*/ 84 h 84"/>
                  <a:gd name="T2" fmla="*/ 0 w 9"/>
                  <a:gd name="T3" fmla="*/ 0 h 84"/>
                  <a:gd name="T4" fmla="*/ 9 w 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8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2" name="Rectangle 28">
                <a:extLst>
                  <a:ext uri="{FF2B5EF4-FFF2-40B4-BE49-F238E27FC236}">
                    <a16:creationId xmlns:a16="http://schemas.microsoft.com/office/drawing/2014/main" id="{085BA57E-CAA4-437B-BC45-7C6942CCF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3" y="2321"/>
                <a:ext cx="179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sp.52700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53" name="Freeform 29">
                <a:extLst>
                  <a:ext uri="{FF2B5EF4-FFF2-40B4-BE49-F238E27FC236}">
                    <a16:creationId xmlns:a16="http://schemas.microsoft.com/office/drawing/2014/main" id="{1DB3B486-7B94-4A3B-85A5-9C1B0C0C5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2332"/>
                <a:ext cx="33" cy="84"/>
              </a:xfrm>
              <a:custGeom>
                <a:avLst/>
                <a:gdLst>
                  <a:gd name="T0" fmla="*/ 0 w 33"/>
                  <a:gd name="T1" fmla="*/ 0 h 84"/>
                  <a:gd name="T2" fmla="*/ 0 w 33"/>
                  <a:gd name="T3" fmla="*/ 84 h 84"/>
                  <a:gd name="T4" fmla="*/ 33 w 3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4">
                    <a:moveTo>
                      <a:pt x="0" y="0"/>
                    </a:moveTo>
                    <a:lnTo>
                      <a:pt x="0" y="84"/>
                    </a:lnTo>
                    <a:lnTo>
                      <a:pt x="3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4" name="Freeform 30">
                <a:extLst>
                  <a:ext uri="{FF2B5EF4-FFF2-40B4-BE49-F238E27FC236}">
                    <a16:creationId xmlns:a16="http://schemas.microsoft.com/office/drawing/2014/main" id="{0A9489DB-909A-4643-8189-FA739B3AA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4" y="2113"/>
                <a:ext cx="2" cy="216"/>
              </a:xfrm>
              <a:custGeom>
                <a:avLst/>
                <a:gdLst>
                  <a:gd name="T0" fmla="*/ 0 w 2"/>
                  <a:gd name="T1" fmla="*/ 0 h 216"/>
                  <a:gd name="T2" fmla="*/ 0 w 2"/>
                  <a:gd name="T3" fmla="*/ 216 h 216"/>
                  <a:gd name="T4" fmla="*/ 2 w 2"/>
                  <a:gd name="T5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16">
                    <a:moveTo>
                      <a:pt x="0" y="0"/>
                    </a:moveTo>
                    <a:lnTo>
                      <a:pt x="0" y="216"/>
                    </a:lnTo>
                    <a:lnTo>
                      <a:pt x="2" y="21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5" name="Rectangle 31">
                <a:extLst>
                  <a:ext uri="{FF2B5EF4-FFF2-40B4-BE49-F238E27FC236}">
                    <a16:creationId xmlns:a16="http://schemas.microsoft.com/office/drawing/2014/main" id="{F55A8EA4-516B-45EA-B180-54BE70276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" y="2496"/>
                <a:ext cx="202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mangifera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MRC7560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56" name="Freeform 32">
                <a:extLst>
                  <a:ext uri="{FF2B5EF4-FFF2-40B4-BE49-F238E27FC236}">
                    <a16:creationId xmlns:a16="http://schemas.microsoft.com/office/drawing/2014/main" id="{2C83D643-58EF-45EE-B337-41B6DB72B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4" y="2245"/>
                <a:ext cx="13" cy="346"/>
              </a:xfrm>
              <a:custGeom>
                <a:avLst/>
                <a:gdLst>
                  <a:gd name="T0" fmla="*/ 0 w 13"/>
                  <a:gd name="T1" fmla="*/ 0 h 346"/>
                  <a:gd name="T2" fmla="*/ 0 w 13"/>
                  <a:gd name="T3" fmla="*/ 346 h 346"/>
                  <a:gd name="T4" fmla="*/ 13 w 13"/>
                  <a:gd name="T5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46">
                    <a:moveTo>
                      <a:pt x="0" y="0"/>
                    </a:moveTo>
                    <a:lnTo>
                      <a:pt x="0" y="346"/>
                    </a:lnTo>
                    <a:lnTo>
                      <a:pt x="13" y="34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7" name="Line 33">
                <a:extLst>
                  <a:ext uri="{FF2B5EF4-FFF2-40B4-BE49-F238E27FC236}">
                    <a16:creationId xmlns:a16="http://schemas.microsoft.com/office/drawing/2014/main" id="{7F74C4A0-FF1A-4266-8EA9-DB46CF293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34" y="1891"/>
                <a:ext cx="0" cy="346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8" name="Freeform 34">
                <a:extLst>
                  <a:ext uri="{FF2B5EF4-FFF2-40B4-BE49-F238E27FC236}">
                    <a16:creationId xmlns:a16="http://schemas.microsoft.com/office/drawing/2014/main" id="{AA7AD9D8-345B-45DA-AFCE-3C31C8E14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2" y="2241"/>
                <a:ext cx="2" cy="412"/>
              </a:xfrm>
              <a:custGeom>
                <a:avLst/>
                <a:gdLst>
                  <a:gd name="T0" fmla="*/ 0 w 2"/>
                  <a:gd name="T1" fmla="*/ 412 h 412"/>
                  <a:gd name="T2" fmla="*/ 0 w 2"/>
                  <a:gd name="T3" fmla="*/ 0 h 412"/>
                  <a:gd name="T4" fmla="*/ 2 w 2"/>
                  <a:gd name="T5" fmla="*/ 0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12">
                    <a:moveTo>
                      <a:pt x="0" y="412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9" name="Rectangle 35">
                <a:extLst>
                  <a:ext uri="{FF2B5EF4-FFF2-40B4-BE49-F238E27FC236}">
                    <a16:creationId xmlns:a16="http://schemas.microsoft.com/office/drawing/2014/main" id="{0C8E907C-EAB1-4034-A442-59E1CAFFEF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" y="2672"/>
                <a:ext cx="188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53147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0" name="Freeform 36">
                <a:extLst>
                  <a:ext uri="{FF2B5EF4-FFF2-40B4-BE49-F238E27FC236}">
                    <a16:creationId xmlns:a16="http://schemas.microsoft.com/office/drawing/2014/main" id="{E1BB808F-0704-4C25-B3D5-BFFD452E2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7" y="2767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1" name="Rectangle 37">
                <a:extLst>
                  <a:ext uri="{FF2B5EF4-FFF2-40B4-BE49-F238E27FC236}">
                    <a16:creationId xmlns:a16="http://schemas.microsoft.com/office/drawing/2014/main" id="{7F89DFF8-E939-482D-9BD8-24741A9709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1" y="2847"/>
                <a:ext cx="188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47473 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2" name="Freeform 38">
                <a:extLst>
                  <a:ext uri="{FF2B5EF4-FFF2-40B4-BE49-F238E27FC236}">
                    <a16:creationId xmlns:a16="http://schemas.microsoft.com/office/drawing/2014/main" id="{E192A888-93BD-4BDF-B389-A02F976C5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7" y="2858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3" name="Freeform 39">
                <a:extLst>
                  <a:ext uri="{FF2B5EF4-FFF2-40B4-BE49-F238E27FC236}">
                    <a16:creationId xmlns:a16="http://schemas.microsoft.com/office/drawing/2014/main" id="{DA4ACB3C-6650-45D3-BF2A-892667A83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2" y="2854"/>
                <a:ext cx="5" cy="128"/>
              </a:xfrm>
              <a:custGeom>
                <a:avLst/>
                <a:gdLst>
                  <a:gd name="T0" fmla="*/ 0 w 5"/>
                  <a:gd name="T1" fmla="*/ 128 h 128"/>
                  <a:gd name="T2" fmla="*/ 0 w 5"/>
                  <a:gd name="T3" fmla="*/ 0 h 128"/>
                  <a:gd name="T4" fmla="*/ 5 w 5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8">
                    <a:moveTo>
                      <a:pt x="0" y="12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4" name="Rectangle 40">
                <a:extLst>
                  <a:ext uri="{FF2B5EF4-FFF2-40B4-BE49-F238E27FC236}">
                    <a16:creationId xmlns:a16="http://schemas.microsoft.com/office/drawing/2014/main" id="{30EE3624-5436-4D32-909B-60D43BD29E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2" y="3022"/>
                <a:ext cx="123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tupiense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5" name="Freeform 41">
                <a:extLst>
                  <a:ext uri="{FF2B5EF4-FFF2-40B4-BE49-F238E27FC236}">
                    <a16:creationId xmlns:a16="http://schemas.microsoft.com/office/drawing/2014/main" id="{C71DDF23-288E-42D4-9EB3-BFDF95522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2" y="2989"/>
                <a:ext cx="56" cy="128"/>
              </a:xfrm>
              <a:custGeom>
                <a:avLst/>
                <a:gdLst>
                  <a:gd name="T0" fmla="*/ 0 w 56"/>
                  <a:gd name="T1" fmla="*/ 0 h 128"/>
                  <a:gd name="T2" fmla="*/ 0 w 56"/>
                  <a:gd name="T3" fmla="*/ 128 h 128"/>
                  <a:gd name="T4" fmla="*/ 56 w 56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28">
                    <a:moveTo>
                      <a:pt x="0" y="0"/>
                    </a:moveTo>
                    <a:lnTo>
                      <a:pt x="0" y="128"/>
                    </a:lnTo>
                    <a:lnTo>
                      <a:pt x="56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6" name="Rectangle 42">
                <a:extLst>
                  <a:ext uri="{FF2B5EF4-FFF2-40B4-BE49-F238E27FC236}">
                    <a16:creationId xmlns:a16="http://schemas.microsoft.com/office/drawing/2014/main" id="{384DB70C-49C1-4E31-867F-1E7318174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52" y="3197"/>
                <a:ext cx="180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sterilihyphosum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7" name="Freeform 43">
                <a:extLst>
                  <a:ext uri="{FF2B5EF4-FFF2-40B4-BE49-F238E27FC236}">
                    <a16:creationId xmlns:a16="http://schemas.microsoft.com/office/drawing/2014/main" id="{274C2ED5-0FA0-4ADB-A3DB-62DE7EE20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2" y="3077"/>
                <a:ext cx="7" cy="215"/>
              </a:xfrm>
              <a:custGeom>
                <a:avLst/>
                <a:gdLst>
                  <a:gd name="T0" fmla="*/ 0 w 7"/>
                  <a:gd name="T1" fmla="*/ 0 h 215"/>
                  <a:gd name="T2" fmla="*/ 0 w 7"/>
                  <a:gd name="T3" fmla="*/ 215 h 215"/>
                  <a:gd name="T4" fmla="*/ 7 w 7"/>
                  <a:gd name="T5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15">
                    <a:moveTo>
                      <a:pt x="0" y="0"/>
                    </a:moveTo>
                    <a:lnTo>
                      <a:pt x="0" y="215"/>
                    </a:lnTo>
                    <a:lnTo>
                      <a:pt x="7" y="21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8" name="Line 44">
                <a:extLst>
                  <a:ext uri="{FF2B5EF4-FFF2-40B4-BE49-F238E27FC236}">
                    <a16:creationId xmlns:a16="http://schemas.microsoft.com/office/drawing/2014/main" id="{980D342B-9BB6-46A4-980E-28D09B96F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2" y="2854"/>
                <a:ext cx="0" cy="215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9" name="Freeform 45">
                <a:extLst>
                  <a:ext uri="{FF2B5EF4-FFF2-40B4-BE49-F238E27FC236}">
                    <a16:creationId xmlns:a16="http://schemas.microsoft.com/office/drawing/2014/main" id="{ABDFC468-CC23-4021-A5F7-2846A9D4A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2" y="2661"/>
                <a:ext cx="10" cy="412"/>
              </a:xfrm>
              <a:custGeom>
                <a:avLst/>
                <a:gdLst>
                  <a:gd name="T0" fmla="*/ 0 w 10"/>
                  <a:gd name="T1" fmla="*/ 0 h 412"/>
                  <a:gd name="T2" fmla="*/ 0 w 10"/>
                  <a:gd name="T3" fmla="*/ 412 h 412"/>
                  <a:gd name="T4" fmla="*/ 10 w 10"/>
                  <a:gd name="T5" fmla="*/ 412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12">
                    <a:moveTo>
                      <a:pt x="0" y="0"/>
                    </a:moveTo>
                    <a:lnTo>
                      <a:pt x="0" y="412"/>
                    </a:lnTo>
                    <a:lnTo>
                      <a:pt x="10" y="41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0" name="Freeform 46">
                <a:extLst>
                  <a:ext uri="{FF2B5EF4-FFF2-40B4-BE49-F238E27FC236}">
                    <a16:creationId xmlns:a16="http://schemas.microsoft.com/office/drawing/2014/main" id="{86E49790-9BF2-490C-BDB0-66D5C4F35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" y="2657"/>
                <a:ext cx="11" cy="402"/>
              </a:xfrm>
              <a:custGeom>
                <a:avLst/>
                <a:gdLst>
                  <a:gd name="T0" fmla="*/ 0 w 11"/>
                  <a:gd name="T1" fmla="*/ 402 h 402"/>
                  <a:gd name="T2" fmla="*/ 0 w 11"/>
                  <a:gd name="T3" fmla="*/ 0 h 402"/>
                  <a:gd name="T4" fmla="*/ 11 w 11"/>
                  <a:gd name="T5" fmla="*/ 0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402">
                    <a:moveTo>
                      <a:pt x="0" y="402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1" name="Rectangle 47">
                <a:extLst>
                  <a:ext uri="{FF2B5EF4-FFF2-40B4-BE49-F238E27FC236}">
                    <a16:creationId xmlns:a16="http://schemas.microsoft.com/office/drawing/2014/main" id="{00A3741A-AB04-4C27-B4EE-4AF1FEF3F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7" y="3372"/>
                <a:ext cx="126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gaditjirrii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72" name="Freeform 48">
                <a:extLst>
                  <a:ext uri="{FF2B5EF4-FFF2-40B4-BE49-F238E27FC236}">
                    <a16:creationId xmlns:a16="http://schemas.microsoft.com/office/drawing/2014/main" id="{4D04BCE4-D29A-4F42-B79F-ACF5DE363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" y="3066"/>
                <a:ext cx="22" cy="401"/>
              </a:xfrm>
              <a:custGeom>
                <a:avLst/>
                <a:gdLst>
                  <a:gd name="T0" fmla="*/ 0 w 22"/>
                  <a:gd name="T1" fmla="*/ 0 h 401"/>
                  <a:gd name="T2" fmla="*/ 0 w 22"/>
                  <a:gd name="T3" fmla="*/ 401 h 401"/>
                  <a:gd name="T4" fmla="*/ 22 w 22"/>
                  <a:gd name="T5" fmla="*/ 401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01">
                    <a:moveTo>
                      <a:pt x="0" y="0"/>
                    </a:moveTo>
                    <a:lnTo>
                      <a:pt x="0" y="401"/>
                    </a:lnTo>
                    <a:lnTo>
                      <a:pt x="22" y="40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3" name="Freeform 49">
                <a:extLst>
                  <a:ext uri="{FF2B5EF4-FFF2-40B4-BE49-F238E27FC236}">
                    <a16:creationId xmlns:a16="http://schemas.microsoft.com/office/drawing/2014/main" id="{1F2A5044-92AC-4D75-A4D4-15D3CDDD95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" y="3062"/>
                <a:ext cx="5" cy="330"/>
              </a:xfrm>
              <a:custGeom>
                <a:avLst/>
                <a:gdLst>
                  <a:gd name="T0" fmla="*/ 0 w 5"/>
                  <a:gd name="T1" fmla="*/ 330 h 330"/>
                  <a:gd name="T2" fmla="*/ 0 w 5"/>
                  <a:gd name="T3" fmla="*/ 0 h 330"/>
                  <a:gd name="T4" fmla="*/ 5 w 5"/>
                  <a:gd name="T5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30">
                    <a:moveTo>
                      <a:pt x="0" y="330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4" name="Rectangle 50">
                <a:extLst>
                  <a:ext uri="{FF2B5EF4-FFF2-40B4-BE49-F238E27FC236}">
                    <a16:creationId xmlns:a16="http://schemas.microsoft.com/office/drawing/2014/main" id="{702C8278-98A7-4811-829A-5B734A685F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" y="3547"/>
                <a:ext cx="194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66241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75" name="Freeform 51">
                <a:extLst>
                  <a:ext uri="{FF2B5EF4-FFF2-40B4-BE49-F238E27FC236}">
                    <a16:creationId xmlns:a16="http://schemas.microsoft.com/office/drawing/2014/main" id="{23B75150-863C-47DE-956C-AE06BAFF5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3642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6" name="Rectangle 52">
                <a:extLst>
                  <a:ext uri="{FF2B5EF4-FFF2-40B4-BE49-F238E27FC236}">
                    <a16:creationId xmlns:a16="http://schemas.microsoft.com/office/drawing/2014/main" id="{9946487B-31D0-4EEF-801C-3CFBCB89CF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" y="3722"/>
                <a:ext cx="194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25184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77" name="Freeform 53">
                <a:extLst>
                  <a:ext uri="{FF2B5EF4-FFF2-40B4-BE49-F238E27FC236}">
                    <a16:creationId xmlns:a16="http://schemas.microsoft.com/office/drawing/2014/main" id="{A3392BE5-C05A-41A3-A62B-F54F0C096E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3734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8" name="Freeform 54">
                <a:extLst>
                  <a:ext uri="{FF2B5EF4-FFF2-40B4-BE49-F238E27FC236}">
                    <a16:creationId xmlns:a16="http://schemas.microsoft.com/office/drawing/2014/main" id="{F8D832B9-E9EB-4C74-AF47-0800A752E7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" y="3400"/>
                <a:ext cx="20" cy="330"/>
              </a:xfrm>
              <a:custGeom>
                <a:avLst/>
                <a:gdLst>
                  <a:gd name="T0" fmla="*/ 0 w 20"/>
                  <a:gd name="T1" fmla="*/ 0 h 330"/>
                  <a:gd name="T2" fmla="*/ 0 w 20"/>
                  <a:gd name="T3" fmla="*/ 330 h 330"/>
                  <a:gd name="T4" fmla="*/ 20 w 20"/>
                  <a:gd name="T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20" y="33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9" name="Freeform 55">
                <a:extLst>
                  <a:ext uri="{FF2B5EF4-FFF2-40B4-BE49-F238E27FC236}">
                    <a16:creationId xmlns:a16="http://schemas.microsoft.com/office/drawing/2014/main" id="{A7953C6C-C9D6-4E91-B2B1-78205F99D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" y="3396"/>
                <a:ext cx="11" cy="338"/>
              </a:xfrm>
              <a:custGeom>
                <a:avLst/>
                <a:gdLst>
                  <a:gd name="T0" fmla="*/ 0 w 11"/>
                  <a:gd name="T1" fmla="*/ 338 h 338"/>
                  <a:gd name="T2" fmla="*/ 0 w 11"/>
                  <a:gd name="T3" fmla="*/ 0 h 338"/>
                  <a:gd name="T4" fmla="*/ 11 w 11"/>
                  <a:gd name="T5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38">
                    <a:moveTo>
                      <a:pt x="0" y="338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0" name="Rectangle 56">
                <a:extLst>
                  <a:ext uri="{FF2B5EF4-FFF2-40B4-BE49-F238E27FC236}">
                    <a16:creationId xmlns:a16="http://schemas.microsoft.com/office/drawing/2014/main" id="{DECC4837-5660-4B1C-AC69-6E22456088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27" y="3898"/>
                <a:ext cx="17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 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austroafricanum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1" name="Freeform 57">
                <a:extLst>
                  <a:ext uri="{FF2B5EF4-FFF2-40B4-BE49-F238E27FC236}">
                    <a16:creationId xmlns:a16="http://schemas.microsoft.com/office/drawing/2014/main" id="{5326A01C-ADEC-495C-8E27-8C363C8C4A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9" y="3993"/>
                <a:ext cx="14" cy="84"/>
              </a:xfrm>
              <a:custGeom>
                <a:avLst/>
                <a:gdLst>
                  <a:gd name="T0" fmla="*/ 0 w 14"/>
                  <a:gd name="T1" fmla="*/ 84 h 84"/>
                  <a:gd name="T2" fmla="*/ 0 w 14"/>
                  <a:gd name="T3" fmla="*/ 0 h 84"/>
                  <a:gd name="T4" fmla="*/ 14 w 1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4">
                    <a:moveTo>
                      <a:pt x="0" y="84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2" name="Rectangle 58">
                <a:extLst>
                  <a:ext uri="{FF2B5EF4-FFF2-40B4-BE49-F238E27FC236}">
                    <a16:creationId xmlns:a16="http://schemas.microsoft.com/office/drawing/2014/main" id="{8BF63618-8311-496F-B546-D5500156D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21" y="4073"/>
                <a:ext cx="169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concolor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13459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3" name="Freeform 59">
                <a:extLst>
                  <a:ext uri="{FF2B5EF4-FFF2-40B4-BE49-F238E27FC236}">
                    <a16:creationId xmlns:a16="http://schemas.microsoft.com/office/drawing/2014/main" id="{A40E9689-7E6A-4662-80C1-9EAD27E7F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9" y="4084"/>
                <a:ext cx="9" cy="84"/>
              </a:xfrm>
              <a:custGeom>
                <a:avLst/>
                <a:gdLst>
                  <a:gd name="T0" fmla="*/ 0 w 9"/>
                  <a:gd name="T1" fmla="*/ 0 h 84"/>
                  <a:gd name="T2" fmla="*/ 0 w 9"/>
                  <a:gd name="T3" fmla="*/ 84 h 84"/>
                  <a:gd name="T4" fmla="*/ 9 w 9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0"/>
                    </a:moveTo>
                    <a:lnTo>
                      <a:pt x="0" y="84"/>
                    </a:lnTo>
                    <a:lnTo>
                      <a:pt x="9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4" name="Freeform 60">
                <a:extLst>
                  <a:ext uri="{FF2B5EF4-FFF2-40B4-BE49-F238E27FC236}">
                    <a16:creationId xmlns:a16="http://schemas.microsoft.com/office/drawing/2014/main" id="{5C45E869-9AC7-4958-B510-AF9DA4B04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5" y="3741"/>
                <a:ext cx="4" cy="339"/>
              </a:xfrm>
              <a:custGeom>
                <a:avLst/>
                <a:gdLst>
                  <a:gd name="T0" fmla="*/ 0 w 4"/>
                  <a:gd name="T1" fmla="*/ 0 h 339"/>
                  <a:gd name="T2" fmla="*/ 0 w 4"/>
                  <a:gd name="T3" fmla="*/ 339 h 339"/>
                  <a:gd name="T4" fmla="*/ 4 w 4"/>
                  <a:gd name="T5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39">
                    <a:moveTo>
                      <a:pt x="0" y="0"/>
                    </a:moveTo>
                    <a:lnTo>
                      <a:pt x="0" y="339"/>
                    </a:lnTo>
                    <a:lnTo>
                      <a:pt x="4" y="33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5" name="Freeform 61">
                <a:extLst>
                  <a:ext uri="{FF2B5EF4-FFF2-40B4-BE49-F238E27FC236}">
                    <a16:creationId xmlns:a16="http://schemas.microsoft.com/office/drawing/2014/main" id="{072B28D1-576C-49F8-B88A-C1C965286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5" y="3737"/>
                <a:ext cx="40" cy="343"/>
              </a:xfrm>
              <a:custGeom>
                <a:avLst/>
                <a:gdLst>
                  <a:gd name="T0" fmla="*/ 0 w 40"/>
                  <a:gd name="T1" fmla="*/ 343 h 343"/>
                  <a:gd name="T2" fmla="*/ 0 w 40"/>
                  <a:gd name="T3" fmla="*/ 0 h 343"/>
                  <a:gd name="T4" fmla="*/ 40 w 40"/>
                  <a:gd name="T5" fmla="*/ 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43">
                    <a:moveTo>
                      <a:pt x="0" y="343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6" name="Rectangle 62">
                <a:extLst>
                  <a:ext uri="{FF2B5EF4-FFF2-40B4-BE49-F238E27FC236}">
                    <a16:creationId xmlns:a16="http://schemas.microsoft.com/office/drawing/2014/main" id="{FC4E327E-4758-4C24-A8CF-4B57AC167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91" y="4248"/>
                <a:ext cx="180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 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66647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7" name="Freeform 63">
                <a:extLst>
                  <a:ext uri="{FF2B5EF4-FFF2-40B4-BE49-F238E27FC236}">
                    <a16:creationId xmlns:a16="http://schemas.microsoft.com/office/drawing/2014/main" id="{21CEB7B7-CD51-481E-8B87-52C1222C0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6" y="4343"/>
                <a:ext cx="11" cy="84"/>
              </a:xfrm>
              <a:custGeom>
                <a:avLst/>
                <a:gdLst>
                  <a:gd name="T0" fmla="*/ 0 w 11"/>
                  <a:gd name="T1" fmla="*/ 84 h 84"/>
                  <a:gd name="T2" fmla="*/ 0 w 11"/>
                  <a:gd name="T3" fmla="*/ 0 h 84"/>
                  <a:gd name="T4" fmla="*/ 11 w 11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4">
                    <a:moveTo>
                      <a:pt x="0" y="84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8" name="Rectangle 64">
                <a:extLst>
                  <a:ext uri="{FF2B5EF4-FFF2-40B4-BE49-F238E27FC236}">
                    <a16:creationId xmlns:a16="http://schemas.microsoft.com/office/drawing/2014/main" id="{9534ADA6-A34D-4747-9FC2-F8D186A2C5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4" y="4423"/>
                <a:ext cx="151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beomiforme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9" name="Freeform 65">
                <a:extLst>
                  <a:ext uri="{FF2B5EF4-FFF2-40B4-BE49-F238E27FC236}">
                    <a16:creationId xmlns:a16="http://schemas.microsoft.com/office/drawing/2014/main" id="{47ACE890-9E0D-4571-B95E-036A9219F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6" y="4434"/>
                <a:ext cx="24" cy="84"/>
              </a:xfrm>
              <a:custGeom>
                <a:avLst/>
                <a:gdLst>
                  <a:gd name="T0" fmla="*/ 0 w 24"/>
                  <a:gd name="T1" fmla="*/ 0 h 84"/>
                  <a:gd name="T2" fmla="*/ 0 w 24"/>
                  <a:gd name="T3" fmla="*/ 84 h 84"/>
                  <a:gd name="T4" fmla="*/ 24 w 2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84">
                    <a:moveTo>
                      <a:pt x="0" y="0"/>
                    </a:moveTo>
                    <a:lnTo>
                      <a:pt x="0" y="84"/>
                    </a:lnTo>
                    <a:lnTo>
                      <a:pt x="2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0" name="Freeform 66">
                <a:extLst>
                  <a:ext uri="{FF2B5EF4-FFF2-40B4-BE49-F238E27FC236}">
                    <a16:creationId xmlns:a16="http://schemas.microsoft.com/office/drawing/2014/main" id="{79DC096C-49E1-4B5E-86F8-99559ABB2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5" y="4088"/>
                <a:ext cx="111" cy="343"/>
              </a:xfrm>
              <a:custGeom>
                <a:avLst/>
                <a:gdLst>
                  <a:gd name="T0" fmla="*/ 0 w 111"/>
                  <a:gd name="T1" fmla="*/ 0 h 343"/>
                  <a:gd name="T2" fmla="*/ 0 w 111"/>
                  <a:gd name="T3" fmla="*/ 343 h 343"/>
                  <a:gd name="T4" fmla="*/ 111 w 111"/>
                  <a:gd name="T5" fmla="*/ 343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343">
                    <a:moveTo>
                      <a:pt x="0" y="0"/>
                    </a:moveTo>
                    <a:lnTo>
                      <a:pt x="0" y="343"/>
                    </a:lnTo>
                    <a:lnTo>
                      <a:pt x="111" y="34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1" name="Freeform 67">
                <a:extLst>
                  <a:ext uri="{FF2B5EF4-FFF2-40B4-BE49-F238E27FC236}">
                    <a16:creationId xmlns:a16="http://schemas.microsoft.com/office/drawing/2014/main" id="{49700242-6256-45F0-9AB2-037BDE866F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6" y="4084"/>
                <a:ext cx="9" cy="410"/>
              </a:xfrm>
              <a:custGeom>
                <a:avLst/>
                <a:gdLst>
                  <a:gd name="T0" fmla="*/ 0 w 9"/>
                  <a:gd name="T1" fmla="*/ 410 h 410"/>
                  <a:gd name="T2" fmla="*/ 0 w 9"/>
                  <a:gd name="T3" fmla="*/ 0 h 410"/>
                  <a:gd name="T4" fmla="*/ 9 w 9"/>
                  <a:gd name="T5" fmla="*/ 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10">
                    <a:moveTo>
                      <a:pt x="0" y="41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2" name="Rectangle 68">
                <a:extLst>
                  <a:ext uri="{FF2B5EF4-FFF2-40B4-BE49-F238E27FC236}">
                    <a16:creationId xmlns:a16="http://schemas.microsoft.com/office/drawing/2014/main" id="{F8685F96-132A-4E55-A215-4A85CC899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7" y="4598"/>
                <a:ext cx="164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babinda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53497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3" name="Freeform 69">
                <a:extLst>
                  <a:ext uri="{FF2B5EF4-FFF2-40B4-BE49-F238E27FC236}">
                    <a16:creationId xmlns:a16="http://schemas.microsoft.com/office/drawing/2014/main" id="{5A585AC5-4CD4-4921-95EA-C90108BF08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3" y="4693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4" name="Rectangle 70">
                <a:extLst>
                  <a:ext uri="{FF2B5EF4-FFF2-40B4-BE49-F238E27FC236}">
                    <a16:creationId xmlns:a16="http://schemas.microsoft.com/office/drawing/2014/main" id="{62982ACD-EAB9-4116-BDD8-5FF15F357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7" y="4773"/>
                <a:ext cx="164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babinda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25533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5" name="Freeform 71">
                <a:extLst>
                  <a:ext uri="{FF2B5EF4-FFF2-40B4-BE49-F238E27FC236}">
                    <a16:creationId xmlns:a16="http://schemas.microsoft.com/office/drawing/2014/main" id="{F7FA52AB-A5B6-4A76-9BB6-7A82851E13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3" y="4785"/>
                <a:ext cx="0" cy="83"/>
              </a:xfrm>
              <a:custGeom>
                <a:avLst/>
                <a:gdLst>
                  <a:gd name="T0" fmla="*/ 0 h 83"/>
                  <a:gd name="T1" fmla="*/ 83 h 83"/>
                  <a:gd name="T2" fmla="*/ 83 h 8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83"/>
                    </a:lnTo>
                    <a:lnTo>
                      <a:pt x="0" y="8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6" name="Freeform 72">
                <a:extLst>
                  <a:ext uri="{FF2B5EF4-FFF2-40B4-BE49-F238E27FC236}">
                    <a16:creationId xmlns:a16="http://schemas.microsoft.com/office/drawing/2014/main" id="{0F745E75-62B3-4642-832B-43F54F03B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6" y="4781"/>
                <a:ext cx="7" cy="128"/>
              </a:xfrm>
              <a:custGeom>
                <a:avLst/>
                <a:gdLst>
                  <a:gd name="T0" fmla="*/ 0 w 7"/>
                  <a:gd name="T1" fmla="*/ 128 h 128"/>
                  <a:gd name="T2" fmla="*/ 0 w 7"/>
                  <a:gd name="T3" fmla="*/ 0 h 128"/>
                  <a:gd name="T4" fmla="*/ 7 w 7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8">
                    <a:moveTo>
                      <a:pt x="0" y="128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7" name="Rectangle 73">
                <a:extLst>
                  <a:ext uri="{FF2B5EF4-FFF2-40B4-BE49-F238E27FC236}">
                    <a16:creationId xmlns:a16="http://schemas.microsoft.com/office/drawing/2014/main" id="{C0700F9F-4E5E-4187-97F8-0F40703CB7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4" y="4949"/>
                <a:ext cx="164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babinda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25539 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8" name="Freeform 74">
                <a:extLst>
                  <a:ext uri="{FF2B5EF4-FFF2-40B4-BE49-F238E27FC236}">
                    <a16:creationId xmlns:a16="http://schemas.microsoft.com/office/drawing/2014/main" id="{01370774-BDDF-4CF5-B09C-5C676A4DD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6" y="4916"/>
                <a:ext cx="15" cy="128"/>
              </a:xfrm>
              <a:custGeom>
                <a:avLst/>
                <a:gdLst>
                  <a:gd name="T0" fmla="*/ 0 w 15"/>
                  <a:gd name="T1" fmla="*/ 0 h 128"/>
                  <a:gd name="T2" fmla="*/ 0 w 15"/>
                  <a:gd name="T3" fmla="*/ 128 h 128"/>
                  <a:gd name="T4" fmla="*/ 15 w 15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5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9" name="Freeform 75">
                <a:extLst>
                  <a:ext uri="{FF2B5EF4-FFF2-40B4-BE49-F238E27FC236}">
                    <a16:creationId xmlns:a16="http://schemas.microsoft.com/office/drawing/2014/main" id="{774A7E68-D982-4429-9C21-93AA939A5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6" y="4502"/>
                <a:ext cx="40" cy="410"/>
              </a:xfrm>
              <a:custGeom>
                <a:avLst/>
                <a:gdLst>
                  <a:gd name="T0" fmla="*/ 0 w 40"/>
                  <a:gd name="T1" fmla="*/ 0 h 410"/>
                  <a:gd name="T2" fmla="*/ 0 w 40"/>
                  <a:gd name="T3" fmla="*/ 410 h 410"/>
                  <a:gd name="T4" fmla="*/ 40 w 40"/>
                  <a:gd name="T5" fmla="*/ 41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410">
                    <a:moveTo>
                      <a:pt x="0" y="0"/>
                    </a:moveTo>
                    <a:lnTo>
                      <a:pt x="0" y="410"/>
                    </a:lnTo>
                    <a:lnTo>
                      <a:pt x="40" y="41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0" name="Freeform 76">
                <a:extLst>
                  <a:ext uri="{FF2B5EF4-FFF2-40B4-BE49-F238E27FC236}">
                    <a16:creationId xmlns:a16="http://schemas.microsoft.com/office/drawing/2014/main" id="{937A0219-18D3-45BA-A369-2B37F2EE1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9" y="2995"/>
                <a:ext cx="17" cy="1503"/>
              </a:xfrm>
              <a:custGeom>
                <a:avLst/>
                <a:gdLst>
                  <a:gd name="T0" fmla="*/ 0 w 17"/>
                  <a:gd name="T1" fmla="*/ 0 h 1503"/>
                  <a:gd name="T2" fmla="*/ 0 w 17"/>
                  <a:gd name="T3" fmla="*/ 1503 h 1503"/>
                  <a:gd name="T4" fmla="*/ 17 w 17"/>
                  <a:gd name="T5" fmla="*/ 1503 h 1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503">
                    <a:moveTo>
                      <a:pt x="0" y="0"/>
                    </a:moveTo>
                    <a:lnTo>
                      <a:pt x="0" y="1503"/>
                    </a:lnTo>
                    <a:lnTo>
                      <a:pt x="17" y="150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1" name="Freeform 77">
                <a:extLst>
                  <a:ext uri="{FF2B5EF4-FFF2-40B4-BE49-F238E27FC236}">
                    <a16:creationId xmlns:a16="http://schemas.microsoft.com/office/drawing/2014/main" id="{E6177ADA-F0D1-4858-B687-1BD12BCED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6" y="2991"/>
                <a:ext cx="23" cy="1153"/>
              </a:xfrm>
              <a:custGeom>
                <a:avLst/>
                <a:gdLst>
                  <a:gd name="T0" fmla="*/ 0 w 23"/>
                  <a:gd name="T1" fmla="*/ 1153 h 1153"/>
                  <a:gd name="T2" fmla="*/ 0 w 23"/>
                  <a:gd name="T3" fmla="*/ 0 h 1153"/>
                  <a:gd name="T4" fmla="*/ 23 w 23"/>
                  <a:gd name="T5" fmla="*/ 0 h 1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153">
                    <a:moveTo>
                      <a:pt x="0" y="1153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2" name="Rectangle 78">
                <a:extLst>
                  <a:ext uri="{FF2B5EF4-FFF2-40B4-BE49-F238E27FC236}">
                    <a16:creationId xmlns:a16="http://schemas.microsoft.com/office/drawing/2014/main" id="{7F2238C0-D236-4EC9-A0DF-7BB3BC687F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7" y="5124"/>
                <a:ext cx="169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albosuccineum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03" name="Freeform 79">
                <a:extLst>
                  <a:ext uri="{FF2B5EF4-FFF2-40B4-BE49-F238E27FC236}">
                    <a16:creationId xmlns:a16="http://schemas.microsoft.com/office/drawing/2014/main" id="{160500DB-3FFC-45A7-A486-283015A0B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0" y="5219"/>
                <a:ext cx="3" cy="84"/>
              </a:xfrm>
              <a:custGeom>
                <a:avLst/>
                <a:gdLst>
                  <a:gd name="T0" fmla="*/ 0 w 3"/>
                  <a:gd name="T1" fmla="*/ 84 h 84"/>
                  <a:gd name="T2" fmla="*/ 0 w 3"/>
                  <a:gd name="T3" fmla="*/ 0 h 84"/>
                  <a:gd name="T4" fmla="*/ 3 w 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4">
                    <a:moveTo>
                      <a:pt x="0" y="84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4" name="Rectangle 80">
                <a:extLst>
                  <a:ext uri="{FF2B5EF4-FFF2-40B4-BE49-F238E27FC236}">
                    <a16:creationId xmlns:a16="http://schemas.microsoft.com/office/drawing/2014/main" id="{B7B279F1-4723-4273-BA5D-540226571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7" y="5299"/>
                <a:ext cx="16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decemcellulare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05" name="Freeform 81">
                <a:extLst>
                  <a:ext uri="{FF2B5EF4-FFF2-40B4-BE49-F238E27FC236}">
                    <a16:creationId xmlns:a16="http://schemas.microsoft.com/office/drawing/2014/main" id="{71D3F5F1-C232-45E0-A4A3-A95805F10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0" y="5310"/>
                <a:ext cx="3" cy="84"/>
              </a:xfrm>
              <a:custGeom>
                <a:avLst/>
                <a:gdLst>
                  <a:gd name="T0" fmla="*/ 0 w 3"/>
                  <a:gd name="T1" fmla="*/ 0 h 84"/>
                  <a:gd name="T2" fmla="*/ 0 w 3"/>
                  <a:gd name="T3" fmla="*/ 84 h 84"/>
                  <a:gd name="T4" fmla="*/ 3 w 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4">
                    <a:moveTo>
                      <a:pt x="0" y="0"/>
                    </a:moveTo>
                    <a:lnTo>
                      <a:pt x="0" y="84"/>
                    </a:lnTo>
                    <a:lnTo>
                      <a:pt x="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6" name="Freeform 82">
                <a:extLst>
                  <a:ext uri="{FF2B5EF4-FFF2-40B4-BE49-F238E27FC236}">
                    <a16:creationId xmlns:a16="http://schemas.microsoft.com/office/drawing/2014/main" id="{666AB081-122C-4BBE-B1B6-102492B548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6" y="4151"/>
                <a:ext cx="124" cy="1155"/>
              </a:xfrm>
              <a:custGeom>
                <a:avLst/>
                <a:gdLst>
                  <a:gd name="T0" fmla="*/ 0 w 124"/>
                  <a:gd name="T1" fmla="*/ 0 h 1155"/>
                  <a:gd name="T2" fmla="*/ 0 w 124"/>
                  <a:gd name="T3" fmla="*/ 1155 h 1155"/>
                  <a:gd name="T4" fmla="*/ 124 w 124"/>
                  <a:gd name="T5" fmla="*/ 1155 h 1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1155">
                    <a:moveTo>
                      <a:pt x="0" y="0"/>
                    </a:moveTo>
                    <a:lnTo>
                      <a:pt x="0" y="1155"/>
                    </a:lnTo>
                    <a:lnTo>
                      <a:pt x="124" y="115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7" name="Freeform 83">
                <a:extLst>
                  <a:ext uri="{FF2B5EF4-FFF2-40B4-BE49-F238E27FC236}">
                    <a16:creationId xmlns:a16="http://schemas.microsoft.com/office/drawing/2014/main" id="{7099B4E6-0A38-4305-80D3-53066955A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" y="4148"/>
                <a:ext cx="92" cy="750"/>
              </a:xfrm>
              <a:custGeom>
                <a:avLst/>
                <a:gdLst>
                  <a:gd name="T0" fmla="*/ 0 w 92"/>
                  <a:gd name="T1" fmla="*/ 750 h 750"/>
                  <a:gd name="T2" fmla="*/ 0 w 92"/>
                  <a:gd name="T3" fmla="*/ 0 h 750"/>
                  <a:gd name="T4" fmla="*/ 92 w 92"/>
                  <a:gd name="T5" fmla="*/ 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750">
                    <a:moveTo>
                      <a:pt x="0" y="750"/>
                    </a:moveTo>
                    <a:lnTo>
                      <a:pt x="0" y="0"/>
                    </a:lnTo>
                    <a:lnTo>
                      <a:pt x="9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8" name="Rectangle 84">
                <a:extLst>
                  <a:ext uri="{FF2B5EF4-FFF2-40B4-BE49-F238E27FC236}">
                    <a16:creationId xmlns:a16="http://schemas.microsoft.com/office/drawing/2014/main" id="{FACE6F25-75AD-4D91-AA20-A236F3E73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34" y="5474"/>
                <a:ext cx="335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Purpureocillium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lilacinum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PLBJ-1 VFPBJ_06474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09" name="Freeform 85">
                <a:extLst>
                  <a:ext uri="{FF2B5EF4-FFF2-40B4-BE49-F238E27FC236}">
                    <a16:creationId xmlns:a16="http://schemas.microsoft.com/office/drawing/2014/main" id="{55DDB1A7-DFCA-476F-9B45-770633BF9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4" y="5569"/>
                <a:ext cx="76" cy="84"/>
              </a:xfrm>
              <a:custGeom>
                <a:avLst/>
                <a:gdLst>
                  <a:gd name="T0" fmla="*/ 0 w 76"/>
                  <a:gd name="T1" fmla="*/ 84 h 84"/>
                  <a:gd name="T2" fmla="*/ 0 w 76"/>
                  <a:gd name="T3" fmla="*/ 0 h 84"/>
                  <a:gd name="T4" fmla="*/ 76 w 7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84">
                    <a:moveTo>
                      <a:pt x="0" y="84"/>
                    </a:moveTo>
                    <a:lnTo>
                      <a:pt x="0" y="0"/>
                    </a:lnTo>
                    <a:lnTo>
                      <a:pt x="7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0" name="Rectangle 86">
                <a:extLst>
                  <a:ext uri="{FF2B5EF4-FFF2-40B4-BE49-F238E27FC236}">
                    <a16:creationId xmlns:a16="http://schemas.microsoft.com/office/drawing/2014/main" id="{8FABABEE-09BC-424C-8DC4-3470494544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2" y="5649"/>
                <a:ext cx="405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Tolypocladium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ophioglossoides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100239 TOPH_01007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1" name="Freeform 87">
                <a:extLst>
                  <a:ext uri="{FF2B5EF4-FFF2-40B4-BE49-F238E27FC236}">
                    <a16:creationId xmlns:a16="http://schemas.microsoft.com/office/drawing/2014/main" id="{F4744AA1-CABE-4578-B127-FDB0643AA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4" y="5660"/>
                <a:ext cx="95" cy="84"/>
              </a:xfrm>
              <a:custGeom>
                <a:avLst/>
                <a:gdLst>
                  <a:gd name="T0" fmla="*/ 0 w 95"/>
                  <a:gd name="T1" fmla="*/ 0 h 84"/>
                  <a:gd name="T2" fmla="*/ 0 w 95"/>
                  <a:gd name="T3" fmla="*/ 84 h 84"/>
                  <a:gd name="T4" fmla="*/ 95 w 9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84">
                    <a:moveTo>
                      <a:pt x="0" y="0"/>
                    </a:moveTo>
                    <a:lnTo>
                      <a:pt x="0" y="84"/>
                    </a:lnTo>
                    <a:lnTo>
                      <a:pt x="9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2" name="Freeform 88">
                <a:extLst>
                  <a:ext uri="{FF2B5EF4-FFF2-40B4-BE49-F238E27FC236}">
                    <a16:creationId xmlns:a16="http://schemas.microsoft.com/office/drawing/2014/main" id="{C46D2D52-F724-43D4-A32F-E9F8C2E96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" y="4905"/>
                <a:ext cx="30" cy="752"/>
              </a:xfrm>
              <a:custGeom>
                <a:avLst/>
                <a:gdLst>
                  <a:gd name="T0" fmla="*/ 0 w 30"/>
                  <a:gd name="T1" fmla="*/ 0 h 752"/>
                  <a:gd name="T2" fmla="*/ 0 w 30"/>
                  <a:gd name="T3" fmla="*/ 752 h 752"/>
                  <a:gd name="T4" fmla="*/ 30 w 30"/>
                  <a:gd name="T5" fmla="*/ 752 h 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752">
                    <a:moveTo>
                      <a:pt x="0" y="0"/>
                    </a:moveTo>
                    <a:lnTo>
                      <a:pt x="0" y="752"/>
                    </a:lnTo>
                    <a:lnTo>
                      <a:pt x="30" y="75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3" name="Freeform 89">
                <a:extLst>
                  <a:ext uri="{FF2B5EF4-FFF2-40B4-BE49-F238E27FC236}">
                    <a16:creationId xmlns:a16="http://schemas.microsoft.com/office/drawing/2014/main" id="{C075E520-114D-4072-AFBE-C1D180D41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" y="4901"/>
                <a:ext cx="193" cy="9210"/>
              </a:xfrm>
              <a:custGeom>
                <a:avLst/>
                <a:gdLst>
                  <a:gd name="T0" fmla="*/ 0 w 193"/>
                  <a:gd name="T1" fmla="*/ 9210 h 9210"/>
                  <a:gd name="T2" fmla="*/ 0 w 193"/>
                  <a:gd name="T3" fmla="*/ 0 h 9210"/>
                  <a:gd name="T4" fmla="*/ 193 w 193"/>
                  <a:gd name="T5" fmla="*/ 0 h 9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3" h="9210">
                    <a:moveTo>
                      <a:pt x="0" y="9210"/>
                    </a:moveTo>
                    <a:lnTo>
                      <a:pt x="0" y="0"/>
                    </a:lnTo>
                    <a:lnTo>
                      <a:pt x="19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4" name="Rectangle 90">
                <a:extLst>
                  <a:ext uri="{FF2B5EF4-FFF2-40B4-BE49-F238E27FC236}">
                    <a16:creationId xmlns:a16="http://schemas.microsoft.com/office/drawing/2014/main" id="{B03FFE4B-113F-493F-B1CC-D3176E87B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0" y="5824"/>
                <a:ext cx="147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beomiforme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5" name="Freeform 91">
                <a:extLst>
                  <a:ext uri="{FF2B5EF4-FFF2-40B4-BE49-F238E27FC236}">
                    <a16:creationId xmlns:a16="http://schemas.microsoft.com/office/drawing/2014/main" id="{42288DD2-0B55-42AF-9AA2-B7004353D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5919"/>
                <a:ext cx="0" cy="216"/>
              </a:xfrm>
              <a:custGeom>
                <a:avLst/>
                <a:gdLst>
                  <a:gd name="T0" fmla="*/ 216 h 216"/>
                  <a:gd name="T1" fmla="*/ 0 h 216"/>
                  <a:gd name="T2" fmla="*/ 0 h 21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16">
                    <a:moveTo>
                      <a:pt x="0" y="21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6" name="Rectangle 92">
                <a:extLst>
                  <a:ext uri="{FF2B5EF4-FFF2-40B4-BE49-F238E27FC236}">
                    <a16:creationId xmlns:a16="http://schemas.microsoft.com/office/drawing/2014/main" id="{0F8AE862-6E2E-4027-84F4-07D699E96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3" y="5999"/>
                <a:ext cx="147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kyushuense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7" name="Freeform 93">
                <a:extLst>
                  <a:ext uri="{FF2B5EF4-FFF2-40B4-BE49-F238E27FC236}">
                    <a16:creationId xmlns:a16="http://schemas.microsoft.com/office/drawing/2014/main" id="{43DD29CF-C011-4FDD-A077-030291E912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6095"/>
                <a:ext cx="13" cy="127"/>
              </a:xfrm>
              <a:custGeom>
                <a:avLst/>
                <a:gdLst>
                  <a:gd name="T0" fmla="*/ 0 w 13"/>
                  <a:gd name="T1" fmla="*/ 127 h 127"/>
                  <a:gd name="T2" fmla="*/ 0 w 13"/>
                  <a:gd name="T3" fmla="*/ 0 h 127"/>
                  <a:gd name="T4" fmla="*/ 13 w 13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27">
                    <a:moveTo>
                      <a:pt x="0" y="12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8" name="Rectangle 94">
                <a:extLst>
                  <a:ext uri="{FF2B5EF4-FFF2-40B4-BE49-F238E27FC236}">
                    <a16:creationId xmlns:a16="http://schemas.microsoft.com/office/drawing/2014/main" id="{AAD543BD-1583-4F06-B0E7-8E0EF63640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4" y="6175"/>
                <a:ext cx="111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24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9" name="Freeform 95">
                <a:extLst>
                  <a:ext uri="{FF2B5EF4-FFF2-40B4-BE49-F238E27FC236}">
                    <a16:creationId xmlns:a16="http://schemas.microsoft.com/office/drawing/2014/main" id="{B24B810E-2EF2-4B8F-9B55-4A1E27FD4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6270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0" name="Rectangle 96">
                <a:extLst>
                  <a:ext uri="{FF2B5EF4-FFF2-40B4-BE49-F238E27FC236}">
                    <a16:creationId xmlns:a16="http://schemas.microsoft.com/office/drawing/2014/main" id="{C8840C9F-6C67-4C82-B240-F8508D5447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5" y="6350"/>
                <a:ext cx="111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FIESC 18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21" name="Freeform 97">
                <a:extLst>
                  <a:ext uri="{FF2B5EF4-FFF2-40B4-BE49-F238E27FC236}">
                    <a16:creationId xmlns:a16="http://schemas.microsoft.com/office/drawing/2014/main" id="{EB30363F-08F3-4C34-B7BC-5B99F9670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6361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2" name="Freeform 98">
                <a:extLst>
                  <a:ext uri="{FF2B5EF4-FFF2-40B4-BE49-F238E27FC236}">
                    <a16:creationId xmlns:a16="http://schemas.microsoft.com/office/drawing/2014/main" id="{7D52AA1F-B6F0-4518-9ED2-A6CED75F1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6230"/>
                <a:ext cx="2" cy="127"/>
              </a:xfrm>
              <a:custGeom>
                <a:avLst/>
                <a:gdLst>
                  <a:gd name="T0" fmla="*/ 0 w 2"/>
                  <a:gd name="T1" fmla="*/ 0 h 127"/>
                  <a:gd name="T2" fmla="*/ 0 w 2"/>
                  <a:gd name="T3" fmla="*/ 127 h 127"/>
                  <a:gd name="T4" fmla="*/ 2 w 2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27">
                    <a:moveTo>
                      <a:pt x="0" y="0"/>
                    </a:moveTo>
                    <a:lnTo>
                      <a:pt x="0" y="127"/>
                    </a:lnTo>
                    <a:lnTo>
                      <a:pt x="2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3" name="Rectangle 99">
                <a:extLst>
                  <a:ext uri="{FF2B5EF4-FFF2-40B4-BE49-F238E27FC236}">
                    <a16:creationId xmlns:a16="http://schemas.microsoft.com/office/drawing/2014/main" id="{EB78DE5E-53CE-46DA-A798-413335271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" y="6525"/>
                <a:ext cx="124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burgessii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24" name="Freeform 100">
                <a:extLst>
                  <a:ext uri="{FF2B5EF4-FFF2-40B4-BE49-F238E27FC236}">
                    <a16:creationId xmlns:a16="http://schemas.microsoft.com/office/drawing/2014/main" id="{AF334628-726C-4B84-BF1C-35A89E3E7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6620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5" name="Rectangle 101">
                <a:extLst>
                  <a:ext uri="{FF2B5EF4-FFF2-40B4-BE49-F238E27FC236}">
                    <a16:creationId xmlns:a16="http://schemas.microsoft.com/office/drawing/2014/main" id="{19497236-A624-499D-9B0D-3916949939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" y="6700"/>
                <a:ext cx="122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nygamai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26" name="Freeform 102">
                <a:extLst>
                  <a:ext uri="{FF2B5EF4-FFF2-40B4-BE49-F238E27FC236}">
                    <a16:creationId xmlns:a16="http://schemas.microsoft.com/office/drawing/2014/main" id="{48CA7DBC-8966-4E56-9B13-F7F2670F2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6711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7" name="Freeform 103">
                <a:extLst>
                  <a:ext uri="{FF2B5EF4-FFF2-40B4-BE49-F238E27FC236}">
                    <a16:creationId xmlns:a16="http://schemas.microsoft.com/office/drawing/2014/main" id="{2FF00E32-F7E4-4A2C-B2B0-0C8BC9A4D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6317"/>
                <a:ext cx="2" cy="391"/>
              </a:xfrm>
              <a:custGeom>
                <a:avLst/>
                <a:gdLst>
                  <a:gd name="T0" fmla="*/ 0 w 2"/>
                  <a:gd name="T1" fmla="*/ 0 h 391"/>
                  <a:gd name="T2" fmla="*/ 0 w 2"/>
                  <a:gd name="T3" fmla="*/ 391 h 391"/>
                  <a:gd name="T4" fmla="*/ 2 w 2"/>
                  <a:gd name="T5" fmla="*/ 391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91">
                    <a:moveTo>
                      <a:pt x="0" y="0"/>
                    </a:moveTo>
                    <a:lnTo>
                      <a:pt x="0" y="391"/>
                    </a:lnTo>
                    <a:lnTo>
                      <a:pt x="2" y="39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8" name="Line 104">
                <a:extLst>
                  <a:ext uri="{FF2B5EF4-FFF2-40B4-BE49-F238E27FC236}">
                    <a16:creationId xmlns:a16="http://schemas.microsoft.com/office/drawing/2014/main" id="{BD4B94B3-D379-4DF8-866C-25CBD57FC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86" y="5919"/>
                <a:ext cx="0" cy="391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9" name="Freeform 105">
                <a:extLst>
                  <a:ext uri="{FF2B5EF4-FFF2-40B4-BE49-F238E27FC236}">
                    <a16:creationId xmlns:a16="http://schemas.microsoft.com/office/drawing/2014/main" id="{57498124-D92A-4905-AECC-BAB368DCC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5" y="6313"/>
                <a:ext cx="11" cy="369"/>
              </a:xfrm>
              <a:custGeom>
                <a:avLst/>
                <a:gdLst>
                  <a:gd name="T0" fmla="*/ 0 w 11"/>
                  <a:gd name="T1" fmla="*/ 369 h 369"/>
                  <a:gd name="T2" fmla="*/ 0 w 11"/>
                  <a:gd name="T3" fmla="*/ 0 h 369"/>
                  <a:gd name="T4" fmla="*/ 11 w 11"/>
                  <a:gd name="T5" fmla="*/ 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69">
                    <a:moveTo>
                      <a:pt x="0" y="369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0" name="Rectangle 106">
                <a:extLst>
                  <a:ext uri="{FF2B5EF4-FFF2-40B4-BE49-F238E27FC236}">
                    <a16:creationId xmlns:a16="http://schemas.microsoft.com/office/drawing/2014/main" id="{486CC152-BE98-4CEE-AAAF-44720869A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3" y="6875"/>
                <a:ext cx="176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66647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31" name="Freeform 107">
                <a:extLst>
                  <a:ext uri="{FF2B5EF4-FFF2-40B4-BE49-F238E27FC236}">
                    <a16:creationId xmlns:a16="http://schemas.microsoft.com/office/drawing/2014/main" id="{33895CE7-52CB-41F4-A1F6-617C5F653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5" y="6970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2" name="Rectangle 108">
                <a:extLst>
                  <a:ext uri="{FF2B5EF4-FFF2-40B4-BE49-F238E27FC236}">
                    <a16:creationId xmlns:a16="http://schemas.microsoft.com/office/drawing/2014/main" id="{0D981924-E923-4CC5-A798-A2BBBFDBE7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3" y="7050"/>
                <a:ext cx="180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 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66648 SAM3</a:t>
                </a:r>
                <a:endParaRPr lang="en-US" altLang="en-US" sz="2000" dirty="0"/>
              </a:p>
            </p:txBody>
          </p:sp>
          <p:sp>
            <p:nvSpPr>
              <p:cNvPr id="3733" name="Freeform 109">
                <a:extLst>
                  <a:ext uri="{FF2B5EF4-FFF2-40B4-BE49-F238E27FC236}">
                    <a16:creationId xmlns:a16="http://schemas.microsoft.com/office/drawing/2014/main" id="{49C7F2A8-91E4-4F86-91F2-7534D1851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5" y="7061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4" name="Freeform 110">
                <a:extLst>
                  <a:ext uri="{FF2B5EF4-FFF2-40B4-BE49-F238E27FC236}">
                    <a16:creationId xmlns:a16="http://schemas.microsoft.com/office/drawing/2014/main" id="{AEA5B5DB-93E1-4A19-9945-30C0543B8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5" y="6689"/>
                <a:ext cx="20" cy="369"/>
              </a:xfrm>
              <a:custGeom>
                <a:avLst/>
                <a:gdLst>
                  <a:gd name="T0" fmla="*/ 0 w 20"/>
                  <a:gd name="T1" fmla="*/ 0 h 369"/>
                  <a:gd name="T2" fmla="*/ 0 w 20"/>
                  <a:gd name="T3" fmla="*/ 369 h 369"/>
                  <a:gd name="T4" fmla="*/ 20 w 20"/>
                  <a:gd name="T5" fmla="*/ 36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69">
                    <a:moveTo>
                      <a:pt x="0" y="0"/>
                    </a:moveTo>
                    <a:lnTo>
                      <a:pt x="0" y="369"/>
                    </a:lnTo>
                    <a:lnTo>
                      <a:pt x="20" y="36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5" name="Freeform 111">
                <a:extLst>
                  <a:ext uri="{FF2B5EF4-FFF2-40B4-BE49-F238E27FC236}">
                    <a16:creationId xmlns:a16="http://schemas.microsoft.com/office/drawing/2014/main" id="{E6116EF8-009B-42AD-896D-607418DC4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3" y="6686"/>
                <a:ext cx="2" cy="593"/>
              </a:xfrm>
              <a:custGeom>
                <a:avLst/>
                <a:gdLst>
                  <a:gd name="T0" fmla="*/ 0 w 2"/>
                  <a:gd name="T1" fmla="*/ 593 h 593"/>
                  <a:gd name="T2" fmla="*/ 0 w 2"/>
                  <a:gd name="T3" fmla="*/ 0 h 593"/>
                  <a:gd name="T4" fmla="*/ 2 w 2"/>
                  <a:gd name="T5" fmla="*/ 0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93">
                    <a:moveTo>
                      <a:pt x="0" y="593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6" name="Rectangle 112">
                <a:extLst>
                  <a:ext uri="{FF2B5EF4-FFF2-40B4-BE49-F238E27FC236}">
                    <a16:creationId xmlns:a16="http://schemas.microsoft.com/office/drawing/2014/main" id="{2D6DA158-4D8F-4610-96AD-7AACC88C9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7" y="7226"/>
                <a:ext cx="154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37" name="Freeform 113">
                <a:extLst>
                  <a:ext uri="{FF2B5EF4-FFF2-40B4-BE49-F238E27FC236}">
                    <a16:creationId xmlns:a16="http://schemas.microsoft.com/office/drawing/2014/main" id="{2A02FF5B-6F27-44D2-A192-5361386A5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7321"/>
                <a:ext cx="8" cy="127"/>
              </a:xfrm>
              <a:custGeom>
                <a:avLst/>
                <a:gdLst>
                  <a:gd name="T0" fmla="*/ 0 w 8"/>
                  <a:gd name="T1" fmla="*/ 127 h 127"/>
                  <a:gd name="T2" fmla="*/ 0 w 8"/>
                  <a:gd name="T3" fmla="*/ 0 h 127"/>
                  <a:gd name="T4" fmla="*/ 8 w 8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27">
                    <a:moveTo>
                      <a:pt x="0" y="127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8" name="Rectangle 114">
                <a:extLst>
                  <a:ext uri="{FF2B5EF4-FFF2-40B4-BE49-F238E27FC236}">
                    <a16:creationId xmlns:a16="http://schemas.microsoft.com/office/drawing/2014/main" id="{37C8DF92-BE99-4E93-84F6-D2CD7D970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6" y="7401"/>
                <a:ext cx="1801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guttiforme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53293 SAM3</a:t>
                </a:r>
                <a:endParaRPr lang="en-US" altLang="en-US" sz="20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39" name="Freeform 115">
                <a:extLst>
                  <a:ext uri="{FF2B5EF4-FFF2-40B4-BE49-F238E27FC236}">
                    <a16:creationId xmlns:a16="http://schemas.microsoft.com/office/drawing/2014/main" id="{6C9B9CC4-A411-434F-B3A2-DC5A05421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0" y="7496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0" name="Rectangle 116">
                <a:extLst>
                  <a:ext uri="{FF2B5EF4-FFF2-40B4-BE49-F238E27FC236}">
                    <a16:creationId xmlns:a16="http://schemas.microsoft.com/office/drawing/2014/main" id="{0D8D93C3-8747-4C99-A511-7A4FFBEE4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6" y="7576"/>
                <a:ext cx="127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begoniae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41" name="Freeform 117">
                <a:extLst>
                  <a:ext uri="{FF2B5EF4-FFF2-40B4-BE49-F238E27FC236}">
                    <a16:creationId xmlns:a16="http://schemas.microsoft.com/office/drawing/2014/main" id="{03DF05F5-4C01-4155-AC04-621589C9C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0" y="7587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2" name="Freeform 118">
                <a:extLst>
                  <a:ext uri="{FF2B5EF4-FFF2-40B4-BE49-F238E27FC236}">
                    <a16:creationId xmlns:a16="http://schemas.microsoft.com/office/drawing/2014/main" id="{C6D425F7-A9CC-4CA7-B5FD-24F5F03B0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7456"/>
                <a:ext cx="4" cy="127"/>
              </a:xfrm>
              <a:custGeom>
                <a:avLst/>
                <a:gdLst>
                  <a:gd name="T0" fmla="*/ 0 w 4"/>
                  <a:gd name="T1" fmla="*/ 0 h 127"/>
                  <a:gd name="T2" fmla="*/ 0 w 4"/>
                  <a:gd name="T3" fmla="*/ 127 h 127"/>
                  <a:gd name="T4" fmla="*/ 4 w 4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7">
                    <a:moveTo>
                      <a:pt x="0" y="0"/>
                    </a:moveTo>
                    <a:lnTo>
                      <a:pt x="0" y="127"/>
                    </a:lnTo>
                    <a:lnTo>
                      <a:pt x="4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3" name="Freeform 119">
                <a:extLst>
                  <a:ext uri="{FF2B5EF4-FFF2-40B4-BE49-F238E27FC236}">
                    <a16:creationId xmlns:a16="http://schemas.microsoft.com/office/drawing/2014/main" id="{ED773DFF-2E2F-4A77-BCB6-5AF49CA2D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5" y="7452"/>
                <a:ext cx="31" cy="193"/>
              </a:xfrm>
              <a:custGeom>
                <a:avLst/>
                <a:gdLst>
                  <a:gd name="T0" fmla="*/ 0 w 31"/>
                  <a:gd name="T1" fmla="*/ 193 h 193"/>
                  <a:gd name="T2" fmla="*/ 0 w 31"/>
                  <a:gd name="T3" fmla="*/ 0 h 193"/>
                  <a:gd name="T4" fmla="*/ 31 w 31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3">
                    <a:moveTo>
                      <a:pt x="0" y="193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4" name="Rectangle 120">
                <a:extLst>
                  <a:ext uri="{FF2B5EF4-FFF2-40B4-BE49-F238E27FC236}">
                    <a16:creationId xmlns:a16="http://schemas.microsoft.com/office/drawing/2014/main" id="{320C4CA7-D2E1-492C-997D-DD4559A4E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46" y="7751"/>
                <a:ext cx="140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anguoides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45" name="Freeform 121">
                <a:extLst>
                  <a:ext uri="{FF2B5EF4-FFF2-40B4-BE49-F238E27FC236}">
                    <a16:creationId xmlns:a16="http://schemas.microsoft.com/office/drawing/2014/main" id="{0D4BFFA2-69FF-456F-AF9C-5BEC5B9940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5" y="7653"/>
                <a:ext cx="28" cy="193"/>
              </a:xfrm>
              <a:custGeom>
                <a:avLst/>
                <a:gdLst>
                  <a:gd name="T0" fmla="*/ 0 w 28"/>
                  <a:gd name="T1" fmla="*/ 0 h 193"/>
                  <a:gd name="T2" fmla="*/ 0 w 28"/>
                  <a:gd name="T3" fmla="*/ 193 h 193"/>
                  <a:gd name="T4" fmla="*/ 28 w 28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193">
                    <a:moveTo>
                      <a:pt x="0" y="0"/>
                    </a:moveTo>
                    <a:lnTo>
                      <a:pt x="0" y="193"/>
                    </a:lnTo>
                    <a:lnTo>
                      <a:pt x="28" y="1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6" name="Freeform 122">
                <a:extLst>
                  <a:ext uri="{FF2B5EF4-FFF2-40B4-BE49-F238E27FC236}">
                    <a16:creationId xmlns:a16="http://schemas.microsoft.com/office/drawing/2014/main" id="{168AF3C0-875E-40CE-8755-A7E9301D0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" y="7649"/>
                <a:ext cx="23" cy="226"/>
              </a:xfrm>
              <a:custGeom>
                <a:avLst/>
                <a:gdLst>
                  <a:gd name="T0" fmla="*/ 0 w 23"/>
                  <a:gd name="T1" fmla="*/ 226 h 226"/>
                  <a:gd name="T2" fmla="*/ 0 w 23"/>
                  <a:gd name="T3" fmla="*/ 0 h 226"/>
                  <a:gd name="T4" fmla="*/ 23 w 23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26">
                    <a:moveTo>
                      <a:pt x="0" y="226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7" name="Rectangle 123">
                <a:extLst>
                  <a:ext uri="{FF2B5EF4-FFF2-40B4-BE49-F238E27FC236}">
                    <a16:creationId xmlns:a16="http://schemas.microsoft.com/office/drawing/2014/main" id="{F91F1B5A-E613-43FF-8AB6-3778EC48A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6" y="7926"/>
                <a:ext cx="155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sarcochroum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48" name="Freeform 124">
                <a:extLst>
                  <a:ext uri="{FF2B5EF4-FFF2-40B4-BE49-F238E27FC236}">
                    <a16:creationId xmlns:a16="http://schemas.microsoft.com/office/drawing/2014/main" id="{FCBBFD2E-1666-4C6F-B9B7-F176A0A47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5" y="8021"/>
                <a:ext cx="28" cy="84"/>
              </a:xfrm>
              <a:custGeom>
                <a:avLst/>
                <a:gdLst>
                  <a:gd name="T0" fmla="*/ 0 w 28"/>
                  <a:gd name="T1" fmla="*/ 84 h 84"/>
                  <a:gd name="T2" fmla="*/ 0 w 28"/>
                  <a:gd name="T3" fmla="*/ 0 h 84"/>
                  <a:gd name="T4" fmla="*/ 28 w 2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84">
                    <a:moveTo>
                      <a:pt x="0" y="84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9" name="Rectangle 125">
                <a:extLst>
                  <a:ext uri="{FF2B5EF4-FFF2-40B4-BE49-F238E27FC236}">
                    <a16:creationId xmlns:a16="http://schemas.microsoft.com/office/drawing/2014/main" id="{7E016F3A-061F-4722-8181-BBDB34A85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0" y="8101"/>
                <a:ext cx="151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zealandicum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50" name="Freeform 126">
                <a:extLst>
                  <a:ext uri="{FF2B5EF4-FFF2-40B4-BE49-F238E27FC236}">
                    <a16:creationId xmlns:a16="http://schemas.microsoft.com/office/drawing/2014/main" id="{481C5306-3065-4EE4-A351-3038D3389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5" y="8112"/>
                <a:ext cx="31" cy="84"/>
              </a:xfrm>
              <a:custGeom>
                <a:avLst/>
                <a:gdLst>
                  <a:gd name="T0" fmla="*/ 0 w 31"/>
                  <a:gd name="T1" fmla="*/ 0 h 84"/>
                  <a:gd name="T2" fmla="*/ 0 w 31"/>
                  <a:gd name="T3" fmla="*/ 84 h 84"/>
                  <a:gd name="T4" fmla="*/ 31 w 3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84">
                    <a:moveTo>
                      <a:pt x="0" y="0"/>
                    </a:moveTo>
                    <a:lnTo>
                      <a:pt x="0" y="84"/>
                    </a:lnTo>
                    <a:lnTo>
                      <a:pt x="3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1" name="Freeform 127">
                <a:extLst>
                  <a:ext uri="{FF2B5EF4-FFF2-40B4-BE49-F238E27FC236}">
                    <a16:creationId xmlns:a16="http://schemas.microsoft.com/office/drawing/2014/main" id="{BED54B34-EAED-4898-B913-1AC0407C9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" y="7883"/>
                <a:ext cx="3" cy="226"/>
              </a:xfrm>
              <a:custGeom>
                <a:avLst/>
                <a:gdLst>
                  <a:gd name="T0" fmla="*/ 0 w 3"/>
                  <a:gd name="T1" fmla="*/ 0 h 226"/>
                  <a:gd name="T2" fmla="*/ 0 w 3"/>
                  <a:gd name="T3" fmla="*/ 226 h 226"/>
                  <a:gd name="T4" fmla="*/ 3 w 3"/>
                  <a:gd name="T5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26">
                    <a:moveTo>
                      <a:pt x="0" y="0"/>
                    </a:moveTo>
                    <a:lnTo>
                      <a:pt x="0" y="226"/>
                    </a:lnTo>
                    <a:lnTo>
                      <a:pt x="3" y="22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2" name="Freeform 128">
                <a:extLst>
                  <a:ext uri="{FF2B5EF4-FFF2-40B4-BE49-F238E27FC236}">
                    <a16:creationId xmlns:a16="http://schemas.microsoft.com/office/drawing/2014/main" id="{50874109-D872-4498-A1FD-8E2AD6261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3" y="7286"/>
                <a:ext cx="19" cy="593"/>
              </a:xfrm>
              <a:custGeom>
                <a:avLst/>
                <a:gdLst>
                  <a:gd name="T0" fmla="*/ 0 w 19"/>
                  <a:gd name="T1" fmla="*/ 0 h 593"/>
                  <a:gd name="T2" fmla="*/ 0 w 19"/>
                  <a:gd name="T3" fmla="*/ 593 h 593"/>
                  <a:gd name="T4" fmla="*/ 19 w 19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593">
                    <a:moveTo>
                      <a:pt x="0" y="0"/>
                    </a:moveTo>
                    <a:lnTo>
                      <a:pt x="0" y="593"/>
                    </a:lnTo>
                    <a:lnTo>
                      <a:pt x="19" y="5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3" name="Freeform 129">
                <a:extLst>
                  <a:ext uri="{FF2B5EF4-FFF2-40B4-BE49-F238E27FC236}">
                    <a16:creationId xmlns:a16="http://schemas.microsoft.com/office/drawing/2014/main" id="{9B5DE885-A0B2-45F0-B589-2F73E7225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3" y="7282"/>
                <a:ext cx="20" cy="540"/>
              </a:xfrm>
              <a:custGeom>
                <a:avLst/>
                <a:gdLst>
                  <a:gd name="T0" fmla="*/ 0 w 20"/>
                  <a:gd name="T1" fmla="*/ 540 h 540"/>
                  <a:gd name="T2" fmla="*/ 0 w 20"/>
                  <a:gd name="T3" fmla="*/ 0 h 540"/>
                  <a:gd name="T4" fmla="*/ 20 w 20"/>
                  <a:gd name="T5" fmla="*/ 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540">
                    <a:moveTo>
                      <a:pt x="0" y="540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4" name="Rectangle 130">
                <a:extLst>
                  <a:ext uri="{FF2B5EF4-FFF2-40B4-BE49-F238E27FC236}">
                    <a16:creationId xmlns:a16="http://schemas.microsoft.com/office/drawing/2014/main" id="{6427C5D1-3EC5-4F0F-9EFC-93398AB650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7" y="8276"/>
                <a:ext cx="138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continuum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55" name="Freeform 131">
                <a:extLst>
                  <a:ext uri="{FF2B5EF4-FFF2-40B4-BE49-F238E27FC236}">
                    <a16:creationId xmlns:a16="http://schemas.microsoft.com/office/drawing/2014/main" id="{6D637968-FC9A-43A1-81FB-469788F6E4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3" y="7830"/>
                <a:ext cx="41" cy="541"/>
              </a:xfrm>
              <a:custGeom>
                <a:avLst/>
                <a:gdLst>
                  <a:gd name="T0" fmla="*/ 0 w 41"/>
                  <a:gd name="T1" fmla="*/ 0 h 541"/>
                  <a:gd name="T2" fmla="*/ 0 w 41"/>
                  <a:gd name="T3" fmla="*/ 541 h 541"/>
                  <a:gd name="T4" fmla="*/ 41 w 41"/>
                  <a:gd name="T5" fmla="*/ 541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541">
                    <a:moveTo>
                      <a:pt x="0" y="0"/>
                    </a:moveTo>
                    <a:lnTo>
                      <a:pt x="0" y="541"/>
                    </a:lnTo>
                    <a:lnTo>
                      <a:pt x="41" y="54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6" name="Freeform 132">
                <a:extLst>
                  <a:ext uri="{FF2B5EF4-FFF2-40B4-BE49-F238E27FC236}">
                    <a16:creationId xmlns:a16="http://schemas.microsoft.com/office/drawing/2014/main" id="{E5C934EA-4067-47D2-A6ED-B69988A25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" y="7826"/>
                <a:ext cx="27" cy="356"/>
              </a:xfrm>
              <a:custGeom>
                <a:avLst/>
                <a:gdLst>
                  <a:gd name="T0" fmla="*/ 0 w 27"/>
                  <a:gd name="T1" fmla="*/ 356 h 356"/>
                  <a:gd name="T2" fmla="*/ 0 w 27"/>
                  <a:gd name="T3" fmla="*/ 0 h 356"/>
                  <a:gd name="T4" fmla="*/ 27 w 27"/>
                  <a:gd name="T5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56">
                    <a:moveTo>
                      <a:pt x="0" y="356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7" name="Rectangle 133">
                <a:extLst>
                  <a:ext uri="{FF2B5EF4-FFF2-40B4-BE49-F238E27FC236}">
                    <a16:creationId xmlns:a16="http://schemas.microsoft.com/office/drawing/2014/main" id="{1367508D-B06F-41FE-911F-19025A7EE4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3" y="8452"/>
                <a:ext cx="18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 SAM3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58" name="Freeform 134">
                <a:extLst>
                  <a:ext uri="{FF2B5EF4-FFF2-40B4-BE49-F238E27FC236}">
                    <a16:creationId xmlns:a16="http://schemas.microsoft.com/office/drawing/2014/main" id="{E4BD8E1E-127A-48D7-A819-072F64DA8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" y="8189"/>
                <a:ext cx="73" cy="358"/>
              </a:xfrm>
              <a:custGeom>
                <a:avLst/>
                <a:gdLst>
                  <a:gd name="T0" fmla="*/ 0 w 73"/>
                  <a:gd name="T1" fmla="*/ 0 h 358"/>
                  <a:gd name="T2" fmla="*/ 0 w 73"/>
                  <a:gd name="T3" fmla="*/ 358 h 358"/>
                  <a:gd name="T4" fmla="*/ 73 w 73"/>
                  <a:gd name="T5" fmla="*/ 358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358">
                    <a:moveTo>
                      <a:pt x="0" y="0"/>
                    </a:moveTo>
                    <a:lnTo>
                      <a:pt x="0" y="358"/>
                    </a:lnTo>
                    <a:lnTo>
                      <a:pt x="73" y="35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9" name="Freeform 135">
                <a:extLst>
                  <a:ext uri="{FF2B5EF4-FFF2-40B4-BE49-F238E27FC236}">
                    <a16:creationId xmlns:a16="http://schemas.microsoft.com/office/drawing/2014/main" id="{B36567F2-8BA9-4262-B5D8-5A04DC45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2" y="8185"/>
                <a:ext cx="124" cy="265"/>
              </a:xfrm>
              <a:custGeom>
                <a:avLst/>
                <a:gdLst>
                  <a:gd name="T0" fmla="*/ 0 w 124"/>
                  <a:gd name="T1" fmla="*/ 265 h 265"/>
                  <a:gd name="T2" fmla="*/ 0 w 124"/>
                  <a:gd name="T3" fmla="*/ 0 h 265"/>
                  <a:gd name="T4" fmla="*/ 124 w 124"/>
                  <a:gd name="T5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265">
                    <a:moveTo>
                      <a:pt x="0" y="265"/>
                    </a:moveTo>
                    <a:lnTo>
                      <a:pt x="0" y="0"/>
                    </a:lnTo>
                    <a:lnTo>
                      <a:pt x="12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0" name="Rectangle 136">
                <a:extLst>
                  <a:ext uri="{FF2B5EF4-FFF2-40B4-BE49-F238E27FC236}">
                    <a16:creationId xmlns:a16="http://schemas.microsoft.com/office/drawing/2014/main" id="{0AA34716-3B6D-4728-BB37-96899996F9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2" y="8627"/>
                <a:ext cx="320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Aschersonia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aleyrodis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RCEF 2490 AAL_08350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61" name="Freeform 137">
                <a:extLst>
                  <a:ext uri="{FF2B5EF4-FFF2-40B4-BE49-F238E27FC236}">
                    <a16:creationId xmlns:a16="http://schemas.microsoft.com/office/drawing/2014/main" id="{3C742BC7-B021-4876-8B6C-91F24F48E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2" y="8457"/>
                <a:ext cx="206" cy="265"/>
              </a:xfrm>
              <a:custGeom>
                <a:avLst/>
                <a:gdLst>
                  <a:gd name="T0" fmla="*/ 0 w 206"/>
                  <a:gd name="T1" fmla="*/ 0 h 265"/>
                  <a:gd name="T2" fmla="*/ 0 w 206"/>
                  <a:gd name="T3" fmla="*/ 265 h 265"/>
                  <a:gd name="T4" fmla="*/ 206 w 206"/>
                  <a:gd name="T5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6" h="265">
                    <a:moveTo>
                      <a:pt x="0" y="0"/>
                    </a:moveTo>
                    <a:lnTo>
                      <a:pt x="0" y="265"/>
                    </a:lnTo>
                    <a:lnTo>
                      <a:pt x="206" y="26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2" name="Freeform 138">
                <a:extLst>
                  <a:ext uri="{FF2B5EF4-FFF2-40B4-BE49-F238E27FC236}">
                    <a16:creationId xmlns:a16="http://schemas.microsoft.com/office/drawing/2014/main" id="{0911F64B-F13D-4C12-861D-DC9DA79A1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1" y="8454"/>
                <a:ext cx="131" cy="260"/>
              </a:xfrm>
              <a:custGeom>
                <a:avLst/>
                <a:gdLst>
                  <a:gd name="T0" fmla="*/ 0 w 131"/>
                  <a:gd name="T1" fmla="*/ 260 h 260"/>
                  <a:gd name="T2" fmla="*/ 0 w 131"/>
                  <a:gd name="T3" fmla="*/ 0 h 260"/>
                  <a:gd name="T4" fmla="*/ 131 w 131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1" h="260">
                    <a:moveTo>
                      <a:pt x="0" y="260"/>
                    </a:moveTo>
                    <a:lnTo>
                      <a:pt x="0" y="0"/>
                    </a:lnTo>
                    <a:lnTo>
                      <a:pt x="1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3" name="Rectangle 139">
                <a:extLst>
                  <a:ext uri="{FF2B5EF4-FFF2-40B4-BE49-F238E27FC236}">
                    <a16:creationId xmlns:a16="http://schemas.microsoft.com/office/drawing/2014/main" id="{C9D05CFF-1D17-4C7F-A8D4-68100F36F1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1" y="8802"/>
                <a:ext cx="287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Emmonsia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parva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UAMH 139 EMPG _0620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64" name="Freeform 140">
                <a:extLst>
                  <a:ext uri="{FF2B5EF4-FFF2-40B4-BE49-F238E27FC236}">
                    <a16:creationId xmlns:a16="http://schemas.microsoft.com/office/drawing/2014/main" id="{692BA7DB-A828-4D6A-B023-F4165B5B4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2" y="8897"/>
                <a:ext cx="15" cy="84"/>
              </a:xfrm>
              <a:custGeom>
                <a:avLst/>
                <a:gdLst>
                  <a:gd name="T0" fmla="*/ 0 w 15"/>
                  <a:gd name="T1" fmla="*/ 84 h 84"/>
                  <a:gd name="T2" fmla="*/ 0 w 15"/>
                  <a:gd name="T3" fmla="*/ 0 h 84"/>
                  <a:gd name="T4" fmla="*/ 15 w 1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84">
                    <a:moveTo>
                      <a:pt x="0" y="84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5" name="Rectangle 141">
                <a:extLst>
                  <a:ext uri="{FF2B5EF4-FFF2-40B4-BE49-F238E27FC236}">
                    <a16:creationId xmlns:a16="http://schemas.microsoft.com/office/drawing/2014/main" id="{FABDB5B7-0FF8-4D3C-9FD7-5815443EF9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8" y="8977"/>
                <a:ext cx="281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Emmonsia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parva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UAMH130 GX51_00085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66" name="Freeform 142">
                <a:extLst>
                  <a:ext uri="{FF2B5EF4-FFF2-40B4-BE49-F238E27FC236}">
                    <a16:creationId xmlns:a16="http://schemas.microsoft.com/office/drawing/2014/main" id="{9635DF08-0DC1-4232-B084-8DC563E3D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2" y="8988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7" name="Freeform 143">
                <a:extLst>
                  <a:ext uri="{FF2B5EF4-FFF2-40B4-BE49-F238E27FC236}">
                    <a16:creationId xmlns:a16="http://schemas.microsoft.com/office/drawing/2014/main" id="{112CF575-C1CD-40E1-9D9C-F2753A741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1" y="8722"/>
                <a:ext cx="251" cy="263"/>
              </a:xfrm>
              <a:custGeom>
                <a:avLst/>
                <a:gdLst>
                  <a:gd name="T0" fmla="*/ 0 w 251"/>
                  <a:gd name="T1" fmla="*/ 0 h 263"/>
                  <a:gd name="T2" fmla="*/ 0 w 251"/>
                  <a:gd name="T3" fmla="*/ 263 h 263"/>
                  <a:gd name="T4" fmla="*/ 251 w 251"/>
                  <a:gd name="T5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1" h="263">
                    <a:moveTo>
                      <a:pt x="0" y="0"/>
                    </a:moveTo>
                    <a:lnTo>
                      <a:pt x="0" y="263"/>
                    </a:lnTo>
                    <a:lnTo>
                      <a:pt x="251" y="2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8" name="Freeform 144">
                <a:extLst>
                  <a:ext uri="{FF2B5EF4-FFF2-40B4-BE49-F238E27FC236}">
                    <a16:creationId xmlns:a16="http://schemas.microsoft.com/office/drawing/2014/main" id="{8BC64600-B5A1-4C28-91D6-5774A8640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1" y="8718"/>
                <a:ext cx="60" cy="261"/>
              </a:xfrm>
              <a:custGeom>
                <a:avLst/>
                <a:gdLst>
                  <a:gd name="T0" fmla="*/ 0 w 60"/>
                  <a:gd name="T1" fmla="*/ 261 h 261"/>
                  <a:gd name="T2" fmla="*/ 0 w 60"/>
                  <a:gd name="T3" fmla="*/ 0 h 261"/>
                  <a:gd name="T4" fmla="*/ 60 w 60"/>
                  <a:gd name="T5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61">
                    <a:moveTo>
                      <a:pt x="0" y="261"/>
                    </a:moveTo>
                    <a:lnTo>
                      <a:pt x="0" y="0"/>
                    </a:lnTo>
                    <a:lnTo>
                      <a:pt x="6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9" name="Rectangle 145">
                <a:extLst>
                  <a:ext uri="{FF2B5EF4-FFF2-40B4-BE49-F238E27FC236}">
                    <a16:creationId xmlns:a16="http://schemas.microsoft.com/office/drawing/2014/main" id="{7152D924-7C9A-481B-A34F-2F13FFDE82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84" y="9152"/>
                <a:ext cx="370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sorokiniana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ND90Pr COCSADRAFT_357568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0" name="Freeform 146">
                <a:extLst>
                  <a:ext uri="{FF2B5EF4-FFF2-40B4-BE49-F238E27FC236}">
                    <a16:creationId xmlns:a16="http://schemas.microsoft.com/office/drawing/2014/main" id="{EC44FA60-0E67-4CAE-99CE-6DC93F9BD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1" y="8986"/>
                <a:ext cx="669" cy="261"/>
              </a:xfrm>
              <a:custGeom>
                <a:avLst/>
                <a:gdLst>
                  <a:gd name="T0" fmla="*/ 0 w 669"/>
                  <a:gd name="T1" fmla="*/ 0 h 261"/>
                  <a:gd name="T2" fmla="*/ 0 w 669"/>
                  <a:gd name="T3" fmla="*/ 261 h 261"/>
                  <a:gd name="T4" fmla="*/ 669 w 669"/>
                  <a:gd name="T5" fmla="*/ 26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9" h="261">
                    <a:moveTo>
                      <a:pt x="0" y="0"/>
                    </a:moveTo>
                    <a:lnTo>
                      <a:pt x="0" y="261"/>
                    </a:lnTo>
                    <a:lnTo>
                      <a:pt x="669" y="26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1" name="Freeform 147">
                <a:extLst>
                  <a:ext uri="{FF2B5EF4-FFF2-40B4-BE49-F238E27FC236}">
                    <a16:creationId xmlns:a16="http://schemas.microsoft.com/office/drawing/2014/main" id="{E90B370A-A070-43F0-8052-DD11C693A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4" y="8983"/>
                <a:ext cx="57" cy="483"/>
              </a:xfrm>
              <a:custGeom>
                <a:avLst/>
                <a:gdLst>
                  <a:gd name="T0" fmla="*/ 0 w 57"/>
                  <a:gd name="T1" fmla="*/ 483 h 483"/>
                  <a:gd name="T2" fmla="*/ 0 w 57"/>
                  <a:gd name="T3" fmla="*/ 0 h 483"/>
                  <a:gd name="T4" fmla="*/ 57 w 57"/>
                  <a:gd name="T5" fmla="*/ 0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483">
                    <a:moveTo>
                      <a:pt x="0" y="483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2" name="Rectangle 148">
                <a:extLst>
                  <a:ext uri="{FF2B5EF4-FFF2-40B4-BE49-F238E27FC236}">
                    <a16:creationId xmlns:a16="http://schemas.microsoft.com/office/drawing/2014/main" id="{26009B75-F8A9-45E7-86C9-9D266E7C1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8" y="9327"/>
                <a:ext cx="30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kawachii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IFO 4308 AKAW_10777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3" name="Freeform 149">
                <a:extLst>
                  <a:ext uri="{FF2B5EF4-FFF2-40B4-BE49-F238E27FC236}">
                    <a16:creationId xmlns:a16="http://schemas.microsoft.com/office/drawing/2014/main" id="{207E3BA7-4838-412B-9A80-F8BB4178F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0" y="9422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4" name="Rectangle 150">
                <a:extLst>
                  <a:ext uri="{FF2B5EF4-FFF2-40B4-BE49-F238E27FC236}">
                    <a16:creationId xmlns:a16="http://schemas.microsoft.com/office/drawing/2014/main" id="{6D315D92-5668-4A27-95A6-954E945F9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4" y="9503"/>
                <a:ext cx="296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luchuensis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RIB2604_00200420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5" name="Freeform 151">
                <a:extLst>
                  <a:ext uri="{FF2B5EF4-FFF2-40B4-BE49-F238E27FC236}">
                    <a16:creationId xmlns:a16="http://schemas.microsoft.com/office/drawing/2014/main" id="{211D2D8A-83D1-4690-B251-CF75A67FB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0" y="9514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6" name="Freeform 152">
                <a:extLst>
                  <a:ext uri="{FF2B5EF4-FFF2-40B4-BE49-F238E27FC236}">
                    <a16:creationId xmlns:a16="http://schemas.microsoft.com/office/drawing/2014/main" id="{AFEB9080-5409-4C4F-9721-A8F1962D8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8" y="9510"/>
                <a:ext cx="32" cy="128"/>
              </a:xfrm>
              <a:custGeom>
                <a:avLst/>
                <a:gdLst>
                  <a:gd name="T0" fmla="*/ 0 w 32"/>
                  <a:gd name="T1" fmla="*/ 128 h 128"/>
                  <a:gd name="T2" fmla="*/ 0 w 32"/>
                  <a:gd name="T3" fmla="*/ 0 h 128"/>
                  <a:gd name="T4" fmla="*/ 32 w 32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28">
                    <a:moveTo>
                      <a:pt x="0" y="128"/>
                    </a:moveTo>
                    <a:lnTo>
                      <a:pt x="0" y="0"/>
                    </a:lnTo>
                    <a:lnTo>
                      <a:pt x="3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7" name="Rectangle 153">
                <a:extLst>
                  <a:ext uri="{FF2B5EF4-FFF2-40B4-BE49-F238E27FC236}">
                    <a16:creationId xmlns:a16="http://schemas.microsoft.com/office/drawing/2014/main" id="{6BE3A2FC-C4C8-40F3-AF9C-D5328F99F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3" y="9678"/>
                <a:ext cx="243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An76 ABL_01204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8" name="Freeform 154">
                <a:extLst>
                  <a:ext uri="{FF2B5EF4-FFF2-40B4-BE49-F238E27FC236}">
                    <a16:creationId xmlns:a16="http://schemas.microsoft.com/office/drawing/2014/main" id="{84C95856-FC59-4790-B3A7-5A31EF902F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8" y="9645"/>
                <a:ext cx="21" cy="128"/>
              </a:xfrm>
              <a:custGeom>
                <a:avLst/>
                <a:gdLst>
                  <a:gd name="T0" fmla="*/ 0 w 21"/>
                  <a:gd name="T1" fmla="*/ 0 h 128"/>
                  <a:gd name="T2" fmla="*/ 0 w 21"/>
                  <a:gd name="T3" fmla="*/ 128 h 128"/>
                  <a:gd name="T4" fmla="*/ 21 w 21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1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9" name="Freeform 155">
                <a:extLst>
                  <a:ext uri="{FF2B5EF4-FFF2-40B4-BE49-F238E27FC236}">
                    <a16:creationId xmlns:a16="http://schemas.microsoft.com/office/drawing/2014/main" id="{7962E59F-B6E5-4075-AE43-B3270D8F0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9641"/>
                <a:ext cx="192" cy="150"/>
              </a:xfrm>
              <a:custGeom>
                <a:avLst/>
                <a:gdLst>
                  <a:gd name="T0" fmla="*/ 0 w 192"/>
                  <a:gd name="T1" fmla="*/ 150 h 150"/>
                  <a:gd name="T2" fmla="*/ 0 w 192"/>
                  <a:gd name="T3" fmla="*/ 0 h 150"/>
                  <a:gd name="T4" fmla="*/ 192 w 192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2" h="150">
                    <a:moveTo>
                      <a:pt x="0" y="150"/>
                    </a:moveTo>
                    <a:lnTo>
                      <a:pt x="0" y="0"/>
                    </a:lnTo>
                    <a:lnTo>
                      <a:pt x="19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0" name="Rectangle 156">
                <a:extLst>
                  <a:ext uri="{FF2B5EF4-FFF2-40B4-BE49-F238E27FC236}">
                    <a16:creationId xmlns:a16="http://schemas.microsoft.com/office/drawing/2014/main" id="{A1E88A32-E22C-4F65-8CB3-5094C4A8C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0" y="9853"/>
                <a:ext cx="349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Cenococcum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geophilum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1.58 K441DRAFT_612684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81" name="Freeform 157">
                <a:extLst>
                  <a:ext uri="{FF2B5EF4-FFF2-40B4-BE49-F238E27FC236}">
                    <a16:creationId xmlns:a16="http://schemas.microsoft.com/office/drawing/2014/main" id="{D1F87858-A25B-44F5-9829-3504AC81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6" y="9798"/>
                <a:ext cx="120" cy="150"/>
              </a:xfrm>
              <a:custGeom>
                <a:avLst/>
                <a:gdLst>
                  <a:gd name="T0" fmla="*/ 0 w 120"/>
                  <a:gd name="T1" fmla="*/ 0 h 150"/>
                  <a:gd name="T2" fmla="*/ 0 w 120"/>
                  <a:gd name="T3" fmla="*/ 150 h 150"/>
                  <a:gd name="T4" fmla="*/ 120 w 120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50">
                    <a:moveTo>
                      <a:pt x="0" y="0"/>
                    </a:moveTo>
                    <a:lnTo>
                      <a:pt x="0" y="150"/>
                    </a:lnTo>
                    <a:lnTo>
                      <a:pt x="120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2" name="Freeform 158">
                <a:extLst>
                  <a:ext uri="{FF2B5EF4-FFF2-40B4-BE49-F238E27FC236}">
                    <a16:creationId xmlns:a16="http://schemas.microsoft.com/office/drawing/2014/main" id="{1B8924AE-EF28-410B-A4AD-BE8655413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" y="9795"/>
                <a:ext cx="49" cy="160"/>
              </a:xfrm>
              <a:custGeom>
                <a:avLst/>
                <a:gdLst>
                  <a:gd name="T0" fmla="*/ 0 w 49"/>
                  <a:gd name="T1" fmla="*/ 160 h 160"/>
                  <a:gd name="T2" fmla="*/ 0 w 49"/>
                  <a:gd name="T3" fmla="*/ 0 h 160"/>
                  <a:gd name="T4" fmla="*/ 49 w 49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160">
                    <a:moveTo>
                      <a:pt x="0" y="160"/>
                    </a:moveTo>
                    <a:lnTo>
                      <a:pt x="0" y="0"/>
                    </a:lnTo>
                    <a:lnTo>
                      <a:pt x="4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3" name="Rectangle 159">
                <a:extLst>
                  <a:ext uri="{FF2B5EF4-FFF2-40B4-BE49-F238E27FC236}">
                    <a16:creationId xmlns:a16="http://schemas.microsoft.com/office/drawing/2014/main" id="{85F92EBF-71EA-4BAB-B427-8EF112A5C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6" y="10028"/>
                <a:ext cx="411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Scedosporium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apiospermum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117407 SAPIO_CDS9050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84" name="Freeform 160">
                <a:extLst>
                  <a:ext uri="{FF2B5EF4-FFF2-40B4-BE49-F238E27FC236}">
                    <a16:creationId xmlns:a16="http://schemas.microsoft.com/office/drawing/2014/main" id="{48F1433F-3199-4648-B63C-FD574ED51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7" y="9962"/>
                <a:ext cx="335" cy="161"/>
              </a:xfrm>
              <a:custGeom>
                <a:avLst/>
                <a:gdLst>
                  <a:gd name="T0" fmla="*/ 0 w 335"/>
                  <a:gd name="T1" fmla="*/ 0 h 161"/>
                  <a:gd name="T2" fmla="*/ 0 w 335"/>
                  <a:gd name="T3" fmla="*/ 161 h 161"/>
                  <a:gd name="T4" fmla="*/ 335 w 335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5" h="161">
                    <a:moveTo>
                      <a:pt x="0" y="0"/>
                    </a:moveTo>
                    <a:lnTo>
                      <a:pt x="0" y="161"/>
                    </a:lnTo>
                    <a:lnTo>
                      <a:pt x="335" y="16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5" name="Freeform 161">
                <a:extLst>
                  <a:ext uri="{FF2B5EF4-FFF2-40B4-BE49-F238E27FC236}">
                    <a16:creationId xmlns:a16="http://schemas.microsoft.com/office/drawing/2014/main" id="{C65B1B68-CFC6-443C-B4DB-C586842BB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4" y="9473"/>
                <a:ext cx="33" cy="486"/>
              </a:xfrm>
              <a:custGeom>
                <a:avLst/>
                <a:gdLst>
                  <a:gd name="T0" fmla="*/ 0 w 33"/>
                  <a:gd name="T1" fmla="*/ 0 h 486"/>
                  <a:gd name="T2" fmla="*/ 0 w 33"/>
                  <a:gd name="T3" fmla="*/ 486 h 486"/>
                  <a:gd name="T4" fmla="*/ 33 w 33"/>
                  <a:gd name="T5" fmla="*/ 486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486">
                    <a:moveTo>
                      <a:pt x="0" y="0"/>
                    </a:moveTo>
                    <a:lnTo>
                      <a:pt x="0" y="486"/>
                    </a:lnTo>
                    <a:lnTo>
                      <a:pt x="33" y="48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6" name="Freeform 162">
                <a:extLst>
                  <a:ext uri="{FF2B5EF4-FFF2-40B4-BE49-F238E27FC236}">
                    <a16:creationId xmlns:a16="http://schemas.microsoft.com/office/drawing/2014/main" id="{F26AEDF3-0823-4D9A-88B1-9555FAF49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" y="9470"/>
                <a:ext cx="130" cy="4873"/>
              </a:xfrm>
              <a:custGeom>
                <a:avLst/>
                <a:gdLst>
                  <a:gd name="T0" fmla="*/ 0 w 130"/>
                  <a:gd name="T1" fmla="*/ 4873 h 4873"/>
                  <a:gd name="T2" fmla="*/ 0 w 130"/>
                  <a:gd name="T3" fmla="*/ 0 h 4873"/>
                  <a:gd name="T4" fmla="*/ 130 w 130"/>
                  <a:gd name="T5" fmla="*/ 0 h 4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0" h="4873">
                    <a:moveTo>
                      <a:pt x="0" y="4873"/>
                    </a:moveTo>
                    <a:lnTo>
                      <a:pt x="0" y="0"/>
                    </a:lnTo>
                    <a:lnTo>
                      <a:pt x="13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7" name="Rectangle 163">
                <a:extLst>
                  <a:ext uri="{FF2B5EF4-FFF2-40B4-BE49-F238E27FC236}">
                    <a16:creationId xmlns:a16="http://schemas.microsoft.com/office/drawing/2014/main" id="{7D73F670-F589-4C42-BB89-8498250C2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87" y="10203"/>
                <a:ext cx="186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acuminatum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F829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88" name="Freeform 164">
                <a:extLst>
                  <a:ext uri="{FF2B5EF4-FFF2-40B4-BE49-F238E27FC236}">
                    <a16:creationId xmlns:a16="http://schemas.microsoft.com/office/drawing/2014/main" id="{24C0E2A1-C160-45DC-896C-7BC5548EE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4" y="10298"/>
                <a:ext cx="10" cy="2252"/>
              </a:xfrm>
              <a:custGeom>
                <a:avLst/>
                <a:gdLst>
                  <a:gd name="T0" fmla="*/ 0 w 10"/>
                  <a:gd name="T1" fmla="*/ 2252 h 2252"/>
                  <a:gd name="T2" fmla="*/ 0 w 10"/>
                  <a:gd name="T3" fmla="*/ 0 h 2252"/>
                  <a:gd name="T4" fmla="*/ 10 w 10"/>
                  <a:gd name="T5" fmla="*/ 0 h 2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252">
                    <a:moveTo>
                      <a:pt x="0" y="2252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9" name="Rectangle 165">
                <a:extLst>
                  <a:ext uri="{FF2B5EF4-FFF2-40B4-BE49-F238E27FC236}">
                    <a16:creationId xmlns:a16="http://schemas.microsoft.com/office/drawing/2014/main" id="{A7A5FED4-CA32-4FFA-8177-8CC59D0F0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87" y="10378"/>
                <a:ext cx="11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dlaminii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0" name="Freeform 166">
                <a:extLst>
                  <a:ext uri="{FF2B5EF4-FFF2-40B4-BE49-F238E27FC236}">
                    <a16:creationId xmlns:a16="http://schemas.microsoft.com/office/drawing/2014/main" id="{8425CF4C-4EA6-46CC-A025-9B6DF799C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" y="10473"/>
                <a:ext cx="6" cy="1967"/>
              </a:xfrm>
              <a:custGeom>
                <a:avLst/>
                <a:gdLst>
                  <a:gd name="T0" fmla="*/ 0 w 6"/>
                  <a:gd name="T1" fmla="*/ 1967 h 1967"/>
                  <a:gd name="T2" fmla="*/ 0 w 6"/>
                  <a:gd name="T3" fmla="*/ 0 h 1967"/>
                  <a:gd name="T4" fmla="*/ 6 w 6"/>
                  <a:gd name="T5" fmla="*/ 0 h 1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967">
                    <a:moveTo>
                      <a:pt x="0" y="1967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1" name="Rectangle 167">
                <a:extLst>
                  <a:ext uri="{FF2B5EF4-FFF2-40B4-BE49-F238E27FC236}">
                    <a16:creationId xmlns:a16="http://schemas.microsoft.com/office/drawing/2014/main" id="{B0DFFB19-10A1-4441-8F4A-23B2D667F6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8" y="10553"/>
                <a:ext cx="179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proliferatum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EF1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2" name="Freeform 168">
                <a:extLst>
                  <a:ext uri="{FF2B5EF4-FFF2-40B4-BE49-F238E27FC236}">
                    <a16:creationId xmlns:a16="http://schemas.microsoft.com/office/drawing/2014/main" id="{8A5D4F87-C0E7-4741-B1A9-A80D3C5D7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4" y="10648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3" name="Rectangle 169">
                <a:extLst>
                  <a:ext uri="{FF2B5EF4-FFF2-40B4-BE49-F238E27FC236}">
                    <a16:creationId xmlns:a16="http://schemas.microsoft.com/office/drawing/2014/main" id="{60C8C539-702A-4E6B-B2F2-C76767F18F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8" y="10729"/>
                <a:ext cx="193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proliferatum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62905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4" name="Freeform 170">
                <a:extLst>
                  <a:ext uri="{FF2B5EF4-FFF2-40B4-BE49-F238E27FC236}">
                    <a16:creationId xmlns:a16="http://schemas.microsoft.com/office/drawing/2014/main" id="{1188F99A-D155-4966-87A0-6790762FF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4" y="10740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5" name="Rectangle 171">
                <a:extLst>
                  <a:ext uri="{FF2B5EF4-FFF2-40B4-BE49-F238E27FC236}">
                    <a16:creationId xmlns:a16="http://schemas.microsoft.com/office/drawing/2014/main" id="{5541E884-98A1-4AFA-85FA-1F0025C5BB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0" y="10904"/>
                <a:ext cx="189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43689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6" name="Freeform 172">
                <a:extLst>
                  <a:ext uri="{FF2B5EF4-FFF2-40B4-BE49-F238E27FC236}">
                    <a16:creationId xmlns:a16="http://schemas.microsoft.com/office/drawing/2014/main" id="{8D2D49A9-0B17-4481-8568-45163A0A7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4" y="10827"/>
                <a:ext cx="2" cy="172"/>
              </a:xfrm>
              <a:custGeom>
                <a:avLst/>
                <a:gdLst>
                  <a:gd name="T0" fmla="*/ 0 w 2"/>
                  <a:gd name="T1" fmla="*/ 0 h 172"/>
                  <a:gd name="T2" fmla="*/ 0 w 2"/>
                  <a:gd name="T3" fmla="*/ 172 h 172"/>
                  <a:gd name="T4" fmla="*/ 2 w 2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2">
                    <a:moveTo>
                      <a:pt x="0" y="0"/>
                    </a:moveTo>
                    <a:lnTo>
                      <a:pt x="0" y="172"/>
                    </a:lnTo>
                    <a:lnTo>
                      <a:pt x="2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7" name="Line 173">
                <a:extLst>
                  <a:ext uri="{FF2B5EF4-FFF2-40B4-BE49-F238E27FC236}">
                    <a16:creationId xmlns:a16="http://schemas.microsoft.com/office/drawing/2014/main" id="{56D0DA5A-0EBE-40EB-B920-237E4959B8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94" y="10648"/>
                <a:ext cx="0" cy="172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8" name="Freeform 174">
                <a:extLst>
                  <a:ext uri="{FF2B5EF4-FFF2-40B4-BE49-F238E27FC236}">
                    <a16:creationId xmlns:a16="http://schemas.microsoft.com/office/drawing/2014/main" id="{B512983A-F076-42FE-823E-A1035A20C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10824"/>
                <a:ext cx="9" cy="582"/>
              </a:xfrm>
              <a:custGeom>
                <a:avLst/>
                <a:gdLst>
                  <a:gd name="T0" fmla="*/ 0 w 9"/>
                  <a:gd name="T1" fmla="*/ 582 h 582"/>
                  <a:gd name="T2" fmla="*/ 0 w 9"/>
                  <a:gd name="T3" fmla="*/ 0 h 582"/>
                  <a:gd name="T4" fmla="*/ 9 w 9"/>
                  <a:gd name="T5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82">
                    <a:moveTo>
                      <a:pt x="0" y="582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9" name="Rectangle 175">
                <a:extLst>
                  <a:ext uri="{FF2B5EF4-FFF2-40B4-BE49-F238E27FC236}">
                    <a16:creationId xmlns:a16="http://schemas.microsoft.com/office/drawing/2014/main" id="{9FABE096-F81A-47C8-8404-6BDFA4546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8" y="11079"/>
                <a:ext cx="137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circinatum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0" name="Freeform 176">
                <a:extLst>
                  <a:ext uri="{FF2B5EF4-FFF2-40B4-BE49-F238E27FC236}">
                    <a16:creationId xmlns:a16="http://schemas.microsoft.com/office/drawing/2014/main" id="{75AC4350-0C56-438F-A849-AA55AB67C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3" y="11174"/>
                <a:ext cx="1" cy="128"/>
              </a:xfrm>
              <a:custGeom>
                <a:avLst/>
                <a:gdLst>
                  <a:gd name="T0" fmla="*/ 0 w 1"/>
                  <a:gd name="T1" fmla="*/ 128 h 128"/>
                  <a:gd name="T2" fmla="*/ 0 w 1"/>
                  <a:gd name="T3" fmla="*/ 0 h 128"/>
                  <a:gd name="T4" fmla="*/ 1 w 1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1" name="Rectangle 177">
                <a:extLst>
                  <a:ext uri="{FF2B5EF4-FFF2-40B4-BE49-F238E27FC236}">
                    <a16:creationId xmlns:a16="http://schemas.microsoft.com/office/drawing/2014/main" id="{9A6807FC-5ED2-400F-8B6F-3A05C42D6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2" y="11254"/>
                <a:ext cx="188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mexicanum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53147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2" name="Freeform 178">
                <a:extLst>
                  <a:ext uri="{FF2B5EF4-FFF2-40B4-BE49-F238E27FC236}">
                    <a16:creationId xmlns:a16="http://schemas.microsoft.com/office/drawing/2014/main" id="{94846DA9-D0FD-48A5-947D-7252920E4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11349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3" name="Rectangle 179">
                <a:extLst>
                  <a:ext uri="{FF2B5EF4-FFF2-40B4-BE49-F238E27FC236}">
                    <a16:creationId xmlns:a16="http://schemas.microsoft.com/office/drawing/2014/main" id="{6923769D-4833-487D-9E72-CE92EFB0D3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2" y="11429"/>
                <a:ext cx="188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47473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4" name="Freeform 180">
                <a:extLst>
                  <a:ext uri="{FF2B5EF4-FFF2-40B4-BE49-F238E27FC236}">
                    <a16:creationId xmlns:a16="http://schemas.microsoft.com/office/drawing/2014/main" id="{316A73DE-E4F8-48F5-9908-5E216725D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11440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5" name="Freeform 181">
                <a:extLst>
                  <a:ext uri="{FF2B5EF4-FFF2-40B4-BE49-F238E27FC236}">
                    <a16:creationId xmlns:a16="http://schemas.microsoft.com/office/drawing/2014/main" id="{7FDDE06E-7DE1-4FEB-AF09-00D08C335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3" y="11309"/>
                <a:ext cx="5" cy="128"/>
              </a:xfrm>
              <a:custGeom>
                <a:avLst/>
                <a:gdLst>
                  <a:gd name="T0" fmla="*/ 0 w 5"/>
                  <a:gd name="T1" fmla="*/ 0 h 128"/>
                  <a:gd name="T2" fmla="*/ 0 w 5"/>
                  <a:gd name="T3" fmla="*/ 128 h 128"/>
                  <a:gd name="T4" fmla="*/ 5 w 5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8">
                    <a:moveTo>
                      <a:pt x="0" y="0"/>
                    </a:moveTo>
                    <a:lnTo>
                      <a:pt x="0" y="128"/>
                    </a:lnTo>
                    <a:lnTo>
                      <a:pt x="5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6" name="Freeform 182">
                <a:extLst>
                  <a:ext uri="{FF2B5EF4-FFF2-40B4-BE49-F238E27FC236}">
                    <a16:creationId xmlns:a16="http://schemas.microsoft.com/office/drawing/2014/main" id="{AED7F65D-0AC8-4A54-B09F-834A82FA9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9" y="11305"/>
                <a:ext cx="4" cy="281"/>
              </a:xfrm>
              <a:custGeom>
                <a:avLst/>
                <a:gdLst>
                  <a:gd name="T0" fmla="*/ 0 w 4"/>
                  <a:gd name="T1" fmla="*/ 281 h 281"/>
                  <a:gd name="T2" fmla="*/ 0 w 4"/>
                  <a:gd name="T3" fmla="*/ 0 h 281"/>
                  <a:gd name="T4" fmla="*/ 4 w 4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81">
                    <a:moveTo>
                      <a:pt x="0" y="28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7" name="Rectangle 183">
                <a:extLst>
                  <a:ext uri="{FF2B5EF4-FFF2-40B4-BE49-F238E27FC236}">
                    <a16:creationId xmlns:a16="http://schemas.microsoft.com/office/drawing/2014/main" id="{375E966F-E06C-4129-92A7-3CA0A3FB96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3" y="11604"/>
                <a:ext cx="198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subglutinans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66333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8" name="Freeform 184">
                <a:extLst>
                  <a:ext uri="{FF2B5EF4-FFF2-40B4-BE49-F238E27FC236}">
                    <a16:creationId xmlns:a16="http://schemas.microsoft.com/office/drawing/2014/main" id="{F67A89F2-71B4-4C3B-B38F-650760D36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9" y="11699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9" name="Rectangle 185">
                <a:extLst>
                  <a:ext uri="{FF2B5EF4-FFF2-40B4-BE49-F238E27FC236}">
                    <a16:creationId xmlns:a16="http://schemas.microsoft.com/office/drawing/2014/main" id="{3632A3C5-5A50-4A9D-870C-DA2A20F3D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3" y="11780"/>
                <a:ext cx="221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 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subglutinans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KOD1611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0" name="Freeform 186">
                <a:extLst>
                  <a:ext uri="{FF2B5EF4-FFF2-40B4-BE49-F238E27FC236}">
                    <a16:creationId xmlns:a16="http://schemas.microsoft.com/office/drawing/2014/main" id="{3D4BF809-86EA-48B9-A789-0238DD94D9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9" y="11791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1" name="Line 187">
                <a:extLst>
                  <a:ext uri="{FF2B5EF4-FFF2-40B4-BE49-F238E27FC236}">
                    <a16:creationId xmlns:a16="http://schemas.microsoft.com/office/drawing/2014/main" id="{65A07974-AF0F-44A6-AECC-942F5692A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9" y="11594"/>
                <a:ext cx="0" cy="281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2" name="Freeform 188">
                <a:extLst>
                  <a:ext uri="{FF2B5EF4-FFF2-40B4-BE49-F238E27FC236}">
                    <a16:creationId xmlns:a16="http://schemas.microsoft.com/office/drawing/2014/main" id="{BF7180EF-1984-44C6-9DEA-8B06F546C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7" y="11590"/>
                <a:ext cx="2" cy="401"/>
              </a:xfrm>
              <a:custGeom>
                <a:avLst/>
                <a:gdLst>
                  <a:gd name="T0" fmla="*/ 0 w 2"/>
                  <a:gd name="T1" fmla="*/ 401 h 401"/>
                  <a:gd name="T2" fmla="*/ 0 w 2"/>
                  <a:gd name="T3" fmla="*/ 0 h 401"/>
                  <a:gd name="T4" fmla="*/ 2 w 2"/>
                  <a:gd name="T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01">
                    <a:moveTo>
                      <a:pt x="0" y="401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3" name="Rectangle 189">
                <a:extLst>
                  <a:ext uri="{FF2B5EF4-FFF2-40B4-BE49-F238E27FC236}">
                    <a16:creationId xmlns:a16="http://schemas.microsoft.com/office/drawing/2014/main" id="{338B1A6D-30A9-4DEC-95DF-07E5AE1C9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6" y="11955"/>
                <a:ext cx="176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guttiforme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53293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4" name="Freeform 190">
                <a:extLst>
                  <a:ext uri="{FF2B5EF4-FFF2-40B4-BE49-F238E27FC236}">
                    <a16:creationId xmlns:a16="http://schemas.microsoft.com/office/drawing/2014/main" id="{69E0A647-F61B-43AC-AD09-FA2FE3959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7" y="12050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5" name="Rectangle 191">
                <a:extLst>
                  <a:ext uri="{FF2B5EF4-FFF2-40B4-BE49-F238E27FC236}">
                    <a16:creationId xmlns:a16="http://schemas.microsoft.com/office/drawing/2014/main" id="{E8E488A1-42CC-44BC-962D-BC2168AA9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12130"/>
                <a:ext cx="129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succisae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6" name="Freeform 192">
                <a:extLst>
                  <a:ext uri="{FF2B5EF4-FFF2-40B4-BE49-F238E27FC236}">
                    <a16:creationId xmlns:a16="http://schemas.microsoft.com/office/drawing/2014/main" id="{396BA14D-DA27-48AB-89CC-8BD9DFEB5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7" y="12141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7" name="Rectangle 193">
                <a:extLst>
                  <a:ext uri="{FF2B5EF4-FFF2-40B4-BE49-F238E27FC236}">
                    <a16:creationId xmlns:a16="http://schemas.microsoft.com/office/drawing/2014/main" id="{A5ED82DE-03FF-4AC1-AEED-FB533C8A48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3" y="12305"/>
                <a:ext cx="172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bulbicola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22947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8" name="Freeform 194">
                <a:extLst>
                  <a:ext uri="{FF2B5EF4-FFF2-40B4-BE49-F238E27FC236}">
                    <a16:creationId xmlns:a16="http://schemas.microsoft.com/office/drawing/2014/main" id="{EBF8131C-4A87-4A4B-A1CC-E9F50CAE6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7" y="12228"/>
                <a:ext cx="2" cy="172"/>
              </a:xfrm>
              <a:custGeom>
                <a:avLst/>
                <a:gdLst>
                  <a:gd name="T0" fmla="*/ 0 w 2"/>
                  <a:gd name="T1" fmla="*/ 0 h 172"/>
                  <a:gd name="T2" fmla="*/ 0 w 2"/>
                  <a:gd name="T3" fmla="*/ 172 h 172"/>
                  <a:gd name="T4" fmla="*/ 2 w 2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2">
                    <a:moveTo>
                      <a:pt x="0" y="0"/>
                    </a:moveTo>
                    <a:lnTo>
                      <a:pt x="0" y="172"/>
                    </a:lnTo>
                    <a:lnTo>
                      <a:pt x="2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9" name="Line 195">
                <a:extLst>
                  <a:ext uri="{FF2B5EF4-FFF2-40B4-BE49-F238E27FC236}">
                    <a16:creationId xmlns:a16="http://schemas.microsoft.com/office/drawing/2014/main" id="{C6CD03F9-BD7B-4C46-92B1-D8086A3C29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7" y="11999"/>
                <a:ext cx="0" cy="401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0" name="Freeform 196">
                <a:extLst>
                  <a:ext uri="{FF2B5EF4-FFF2-40B4-BE49-F238E27FC236}">
                    <a16:creationId xmlns:a16="http://schemas.microsoft.com/office/drawing/2014/main" id="{394F732B-DE9A-4986-A539-5C768FBAA6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11413"/>
                <a:ext cx="2" cy="582"/>
              </a:xfrm>
              <a:custGeom>
                <a:avLst/>
                <a:gdLst>
                  <a:gd name="T0" fmla="*/ 0 w 2"/>
                  <a:gd name="T1" fmla="*/ 0 h 582"/>
                  <a:gd name="T2" fmla="*/ 0 w 2"/>
                  <a:gd name="T3" fmla="*/ 582 h 582"/>
                  <a:gd name="T4" fmla="*/ 2 w 2"/>
                  <a:gd name="T5" fmla="*/ 582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82">
                    <a:moveTo>
                      <a:pt x="0" y="0"/>
                    </a:moveTo>
                    <a:lnTo>
                      <a:pt x="0" y="582"/>
                    </a:lnTo>
                    <a:lnTo>
                      <a:pt x="2" y="58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1" name="Rectangle 197">
                <a:extLst>
                  <a:ext uri="{FF2B5EF4-FFF2-40B4-BE49-F238E27FC236}">
                    <a16:creationId xmlns:a16="http://schemas.microsoft.com/office/drawing/2014/main" id="{8A55434F-BA40-4749-BD9A-1FEDC6EBC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3" y="12480"/>
                <a:ext cx="228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brevicatenulatum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25447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2" name="Freeform 198">
                <a:extLst>
                  <a:ext uri="{FF2B5EF4-FFF2-40B4-BE49-F238E27FC236}">
                    <a16:creationId xmlns:a16="http://schemas.microsoft.com/office/drawing/2014/main" id="{83C7C7C4-8C56-4423-BFFB-571948B8E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" y="12575"/>
                <a:ext cx="5" cy="84"/>
              </a:xfrm>
              <a:custGeom>
                <a:avLst/>
                <a:gdLst>
                  <a:gd name="T0" fmla="*/ 0 w 5"/>
                  <a:gd name="T1" fmla="*/ 84 h 84"/>
                  <a:gd name="T2" fmla="*/ 0 w 5"/>
                  <a:gd name="T3" fmla="*/ 0 h 84"/>
                  <a:gd name="T4" fmla="*/ 5 w 5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8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3" name="Rectangle 199">
                <a:extLst>
                  <a:ext uri="{FF2B5EF4-FFF2-40B4-BE49-F238E27FC236}">
                    <a16:creationId xmlns:a16="http://schemas.microsoft.com/office/drawing/2014/main" id="{E5FA59D9-0D10-4F31-A25E-B60532FA1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1" y="12655"/>
                <a:ext cx="134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napiforme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4" name="Freeform 200">
                <a:extLst>
                  <a:ext uri="{FF2B5EF4-FFF2-40B4-BE49-F238E27FC236}">
                    <a16:creationId xmlns:a16="http://schemas.microsoft.com/office/drawing/2014/main" id="{75EE470D-BEC2-4980-866D-A0BD46EB8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" y="12666"/>
                <a:ext cx="3" cy="84"/>
              </a:xfrm>
              <a:custGeom>
                <a:avLst/>
                <a:gdLst>
                  <a:gd name="T0" fmla="*/ 0 w 3"/>
                  <a:gd name="T1" fmla="*/ 0 h 84"/>
                  <a:gd name="T2" fmla="*/ 0 w 3"/>
                  <a:gd name="T3" fmla="*/ 84 h 84"/>
                  <a:gd name="T4" fmla="*/ 3 w 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4">
                    <a:moveTo>
                      <a:pt x="0" y="0"/>
                    </a:moveTo>
                    <a:lnTo>
                      <a:pt x="0" y="84"/>
                    </a:lnTo>
                    <a:lnTo>
                      <a:pt x="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5" name="Rectangle 201">
                <a:extLst>
                  <a:ext uri="{FF2B5EF4-FFF2-40B4-BE49-F238E27FC236}">
                    <a16:creationId xmlns:a16="http://schemas.microsoft.com/office/drawing/2014/main" id="{D897D152-1768-40A3-B36B-3427D29743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3" y="12830"/>
                <a:ext cx="202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pseudoanthophilum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6" name="Freeform 202">
                <a:extLst>
                  <a:ext uri="{FF2B5EF4-FFF2-40B4-BE49-F238E27FC236}">
                    <a16:creationId xmlns:a16="http://schemas.microsoft.com/office/drawing/2014/main" id="{91BDD05B-9E8C-4953-B4C4-8184BD495E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7" y="12925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7" name="Rectangle 203">
                <a:extLst>
                  <a:ext uri="{FF2B5EF4-FFF2-40B4-BE49-F238E27FC236}">
                    <a16:creationId xmlns:a16="http://schemas.microsoft.com/office/drawing/2014/main" id="{7ABF04D7-9A44-4988-B5E5-828297834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1" y="13006"/>
                <a:ext cx="11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tjaetaba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8" name="Freeform 204">
                <a:extLst>
                  <a:ext uri="{FF2B5EF4-FFF2-40B4-BE49-F238E27FC236}">
                    <a16:creationId xmlns:a16="http://schemas.microsoft.com/office/drawing/2014/main" id="{73BD701E-7EF0-4890-9CBF-878D00B01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7" y="13017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40" name="Group 406">
              <a:extLst>
                <a:ext uri="{FF2B5EF4-FFF2-40B4-BE49-F238E27FC236}">
                  <a16:creationId xmlns:a16="http://schemas.microsoft.com/office/drawing/2014/main" id="{46B30E92-6413-4BFE-85E9-FC7B8B2AE3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97" y="10824"/>
              <a:ext cx="5169" cy="14091"/>
              <a:chOff x="7697" y="10824"/>
              <a:chExt cx="5169" cy="14091"/>
            </a:xfrm>
          </p:grpSpPr>
          <p:sp>
            <p:nvSpPr>
              <p:cNvPr id="3429" name="Freeform 206">
                <a:extLst>
                  <a:ext uri="{FF2B5EF4-FFF2-40B4-BE49-F238E27FC236}">
                    <a16:creationId xmlns:a16="http://schemas.microsoft.com/office/drawing/2014/main" id="{EBA83DCD-149A-4973-BDC1-64E9B7145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" y="12798"/>
                <a:ext cx="3" cy="215"/>
              </a:xfrm>
              <a:custGeom>
                <a:avLst/>
                <a:gdLst>
                  <a:gd name="T0" fmla="*/ 0 w 3"/>
                  <a:gd name="T1" fmla="*/ 0 h 215"/>
                  <a:gd name="T2" fmla="*/ 0 w 3"/>
                  <a:gd name="T3" fmla="*/ 215 h 215"/>
                  <a:gd name="T4" fmla="*/ 3 w 3"/>
                  <a:gd name="T5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15">
                    <a:moveTo>
                      <a:pt x="0" y="0"/>
                    </a:moveTo>
                    <a:lnTo>
                      <a:pt x="0" y="215"/>
                    </a:lnTo>
                    <a:lnTo>
                      <a:pt x="3" y="21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0" name="Rectangle 207">
                <a:extLst>
                  <a:ext uri="{FF2B5EF4-FFF2-40B4-BE49-F238E27FC236}">
                    <a16:creationId xmlns:a16="http://schemas.microsoft.com/office/drawing/2014/main" id="{CE39ACC5-06A8-4D30-A4C5-CF40BE8988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8" y="13181"/>
                <a:ext cx="154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phyllophilum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1" name="Freeform 208">
                <a:extLst>
                  <a:ext uri="{FF2B5EF4-FFF2-40B4-BE49-F238E27FC236}">
                    <a16:creationId xmlns:a16="http://schemas.microsoft.com/office/drawing/2014/main" id="{092E94CA-D555-43E1-A7F5-66963E1BD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5" y="13276"/>
                <a:ext cx="10" cy="84"/>
              </a:xfrm>
              <a:custGeom>
                <a:avLst/>
                <a:gdLst>
                  <a:gd name="T0" fmla="*/ 0 w 10"/>
                  <a:gd name="T1" fmla="*/ 84 h 84"/>
                  <a:gd name="T2" fmla="*/ 0 w 10"/>
                  <a:gd name="T3" fmla="*/ 0 h 84"/>
                  <a:gd name="T4" fmla="*/ 10 w 1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84">
                    <a:moveTo>
                      <a:pt x="0" y="84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2" name="Rectangle 209">
                <a:extLst>
                  <a:ext uri="{FF2B5EF4-FFF2-40B4-BE49-F238E27FC236}">
                    <a16:creationId xmlns:a16="http://schemas.microsoft.com/office/drawing/2014/main" id="{85B99D1A-ACFD-426B-9420-95D537D6CF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5" y="13356"/>
                <a:ext cx="174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pseudonygamai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3" name="Freeform 210">
                <a:extLst>
                  <a:ext uri="{FF2B5EF4-FFF2-40B4-BE49-F238E27FC236}">
                    <a16:creationId xmlns:a16="http://schemas.microsoft.com/office/drawing/2014/main" id="{0FFC66FF-54A0-4A36-B60D-6A85CEBF7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5" y="13367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4" name="Freeform 211">
                <a:extLst>
                  <a:ext uri="{FF2B5EF4-FFF2-40B4-BE49-F238E27FC236}">
                    <a16:creationId xmlns:a16="http://schemas.microsoft.com/office/drawing/2014/main" id="{7F4DD3F0-B601-4012-801F-18B05262BE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4" y="12973"/>
                <a:ext cx="1" cy="390"/>
              </a:xfrm>
              <a:custGeom>
                <a:avLst/>
                <a:gdLst>
                  <a:gd name="T0" fmla="*/ 0 w 1"/>
                  <a:gd name="T1" fmla="*/ 0 h 390"/>
                  <a:gd name="T2" fmla="*/ 0 w 1"/>
                  <a:gd name="T3" fmla="*/ 390 h 390"/>
                  <a:gd name="T4" fmla="*/ 1 w 1"/>
                  <a:gd name="T5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90">
                    <a:moveTo>
                      <a:pt x="0" y="0"/>
                    </a:moveTo>
                    <a:lnTo>
                      <a:pt x="0" y="390"/>
                    </a:lnTo>
                    <a:lnTo>
                      <a:pt x="1" y="39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5" name="Line 212">
                <a:extLst>
                  <a:ext uri="{FF2B5EF4-FFF2-40B4-BE49-F238E27FC236}">
                    <a16:creationId xmlns:a16="http://schemas.microsoft.com/office/drawing/2014/main" id="{8268F94E-FF77-4694-9ED4-EBE6C0E6C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04" y="12575"/>
                <a:ext cx="0" cy="391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6" name="Freeform 213">
                <a:extLst>
                  <a:ext uri="{FF2B5EF4-FFF2-40B4-BE49-F238E27FC236}">
                    <a16:creationId xmlns:a16="http://schemas.microsoft.com/office/drawing/2014/main" id="{66EF7D48-D76E-463B-9531-93AAE84F5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0" y="12969"/>
                <a:ext cx="4" cy="325"/>
              </a:xfrm>
              <a:custGeom>
                <a:avLst/>
                <a:gdLst>
                  <a:gd name="T0" fmla="*/ 0 w 4"/>
                  <a:gd name="T1" fmla="*/ 325 h 325"/>
                  <a:gd name="T2" fmla="*/ 0 w 4"/>
                  <a:gd name="T3" fmla="*/ 0 h 325"/>
                  <a:gd name="T4" fmla="*/ 4 w 4"/>
                  <a:gd name="T5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5">
                    <a:moveTo>
                      <a:pt x="0" y="325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7" name="Rectangle 214">
                <a:extLst>
                  <a:ext uri="{FF2B5EF4-FFF2-40B4-BE49-F238E27FC236}">
                    <a16:creationId xmlns:a16="http://schemas.microsoft.com/office/drawing/2014/main" id="{C1329BA5-0062-48A1-A949-B6C44285F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" y="13531"/>
                <a:ext cx="154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denticulatum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8" name="Freeform 215">
                <a:extLst>
                  <a:ext uri="{FF2B5EF4-FFF2-40B4-BE49-F238E27FC236}">
                    <a16:creationId xmlns:a16="http://schemas.microsoft.com/office/drawing/2014/main" id="{0E976D02-9D97-4C05-B89B-1AEFEAAF9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0" y="13301"/>
                <a:ext cx="5" cy="325"/>
              </a:xfrm>
              <a:custGeom>
                <a:avLst/>
                <a:gdLst>
                  <a:gd name="T0" fmla="*/ 0 w 5"/>
                  <a:gd name="T1" fmla="*/ 0 h 325"/>
                  <a:gd name="T2" fmla="*/ 0 w 5"/>
                  <a:gd name="T3" fmla="*/ 325 h 325"/>
                  <a:gd name="T4" fmla="*/ 5 w 5"/>
                  <a:gd name="T5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25">
                    <a:moveTo>
                      <a:pt x="0" y="0"/>
                    </a:moveTo>
                    <a:lnTo>
                      <a:pt x="0" y="325"/>
                    </a:lnTo>
                    <a:lnTo>
                      <a:pt x="5" y="32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9" name="Freeform 216">
                <a:extLst>
                  <a:ext uri="{FF2B5EF4-FFF2-40B4-BE49-F238E27FC236}">
                    <a16:creationId xmlns:a16="http://schemas.microsoft.com/office/drawing/2014/main" id="{66E98165-D4E1-41EC-B867-F3F50CCF9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13298"/>
                <a:ext cx="2" cy="248"/>
              </a:xfrm>
              <a:custGeom>
                <a:avLst/>
                <a:gdLst>
                  <a:gd name="T0" fmla="*/ 0 w 2"/>
                  <a:gd name="T1" fmla="*/ 248 h 248"/>
                  <a:gd name="T2" fmla="*/ 0 w 2"/>
                  <a:gd name="T3" fmla="*/ 0 h 248"/>
                  <a:gd name="T4" fmla="*/ 2 w 2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48">
                    <a:moveTo>
                      <a:pt x="0" y="24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0" name="Rectangle 217">
                <a:extLst>
                  <a:ext uri="{FF2B5EF4-FFF2-40B4-BE49-F238E27FC236}">
                    <a16:creationId xmlns:a16="http://schemas.microsoft.com/office/drawing/2014/main" id="{B555AE89-B6B0-4095-B528-C9DD25AE0E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5" y="13706"/>
                <a:ext cx="122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nygamai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41" name="Freeform 218">
                <a:extLst>
                  <a:ext uri="{FF2B5EF4-FFF2-40B4-BE49-F238E27FC236}">
                    <a16:creationId xmlns:a16="http://schemas.microsoft.com/office/drawing/2014/main" id="{9B411755-F166-4BEF-AD2A-227F23C985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13553"/>
                <a:ext cx="4" cy="248"/>
              </a:xfrm>
              <a:custGeom>
                <a:avLst/>
                <a:gdLst>
                  <a:gd name="T0" fmla="*/ 0 w 4"/>
                  <a:gd name="T1" fmla="*/ 0 h 248"/>
                  <a:gd name="T2" fmla="*/ 0 w 4"/>
                  <a:gd name="T3" fmla="*/ 248 h 248"/>
                  <a:gd name="T4" fmla="*/ 4 w 4"/>
                  <a:gd name="T5" fmla="*/ 24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48">
                    <a:moveTo>
                      <a:pt x="0" y="0"/>
                    </a:moveTo>
                    <a:lnTo>
                      <a:pt x="0" y="248"/>
                    </a:lnTo>
                    <a:lnTo>
                      <a:pt x="4" y="24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2" name="Rectangle 219">
                <a:extLst>
                  <a:ext uri="{FF2B5EF4-FFF2-40B4-BE49-F238E27FC236}">
                    <a16:creationId xmlns:a16="http://schemas.microsoft.com/office/drawing/2014/main" id="{27DAFCB8-E8EF-4E79-93D9-BD3ECF3F5B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7" y="13881"/>
                <a:ext cx="137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thapsinum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43" name="Freeform 220">
                <a:extLst>
                  <a:ext uri="{FF2B5EF4-FFF2-40B4-BE49-F238E27FC236}">
                    <a16:creationId xmlns:a16="http://schemas.microsoft.com/office/drawing/2014/main" id="{9BFB99C5-E1E0-4370-98A5-D872EA08B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4" y="13976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4" name="Rectangle 221">
                <a:extLst>
                  <a:ext uri="{FF2B5EF4-FFF2-40B4-BE49-F238E27FC236}">
                    <a16:creationId xmlns:a16="http://schemas.microsoft.com/office/drawing/2014/main" id="{81EFE2B5-5F71-45BC-905C-608233375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7" y="14057"/>
                <a:ext cx="181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thapsinum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29148 SAM4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45" name="Freeform 222">
                <a:extLst>
                  <a:ext uri="{FF2B5EF4-FFF2-40B4-BE49-F238E27FC236}">
                    <a16:creationId xmlns:a16="http://schemas.microsoft.com/office/drawing/2014/main" id="{840CF1CB-48B8-4E57-8093-BCB1D4D49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4" y="14068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6" name="Freeform 223">
                <a:extLst>
                  <a:ext uri="{FF2B5EF4-FFF2-40B4-BE49-F238E27FC236}">
                    <a16:creationId xmlns:a16="http://schemas.microsoft.com/office/drawing/2014/main" id="{13F8FBD8-5CC6-4415-9500-6D258840D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8" y="13684"/>
                <a:ext cx="26" cy="380"/>
              </a:xfrm>
              <a:custGeom>
                <a:avLst/>
                <a:gdLst>
                  <a:gd name="T0" fmla="*/ 0 w 26"/>
                  <a:gd name="T1" fmla="*/ 0 h 380"/>
                  <a:gd name="T2" fmla="*/ 0 w 26"/>
                  <a:gd name="T3" fmla="*/ 380 h 380"/>
                  <a:gd name="T4" fmla="*/ 26 w 26"/>
                  <a:gd name="T5" fmla="*/ 380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80">
                    <a:moveTo>
                      <a:pt x="0" y="0"/>
                    </a:moveTo>
                    <a:lnTo>
                      <a:pt x="0" y="380"/>
                    </a:lnTo>
                    <a:lnTo>
                      <a:pt x="26" y="38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7" name="Line 224">
                <a:extLst>
                  <a:ext uri="{FF2B5EF4-FFF2-40B4-BE49-F238E27FC236}">
                    <a16:creationId xmlns:a16="http://schemas.microsoft.com/office/drawing/2014/main" id="{027DF6F3-D43D-488E-B09C-5F4669EED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98" y="13298"/>
                <a:ext cx="0" cy="379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8" name="Freeform 225">
                <a:extLst>
                  <a:ext uri="{FF2B5EF4-FFF2-40B4-BE49-F238E27FC236}">
                    <a16:creationId xmlns:a16="http://schemas.microsoft.com/office/drawing/2014/main" id="{AB4397FE-6968-4688-BBAD-A54921798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12256"/>
                <a:ext cx="13" cy="1425"/>
              </a:xfrm>
              <a:custGeom>
                <a:avLst/>
                <a:gdLst>
                  <a:gd name="T0" fmla="*/ 0 w 13"/>
                  <a:gd name="T1" fmla="*/ 0 h 1425"/>
                  <a:gd name="T2" fmla="*/ 0 w 13"/>
                  <a:gd name="T3" fmla="*/ 1425 h 1425"/>
                  <a:gd name="T4" fmla="*/ 13 w 13"/>
                  <a:gd name="T5" fmla="*/ 1425 h 1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425">
                    <a:moveTo>
                      <a:pt x="0" y="0"/>
                    </a:moveTo>
                    <a:lnTo>
                      <a:pt x="0" y="1425"/>
                    </a:lnTo>
                    <a:lnTo>
                      <a:pt x="13" y="142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9" name="Line 226">
                <a:extLst>
                  <a:ext uri="{FF2B5EF4-FFF2-40B4-BE49-F238E27FC236}">
                    <a16:creationId xmlns:a16="http://schemas.microsoft.com/office/drawing/2014/main" id="{44D5E71E-483D-4075-A377-6CE9E50DC5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5" y="10824"/>
                <a:ext cx="0" cy="1425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0" name="Freeform 227">
                <a:extLst>
                  <a:ext uri="{FF2B5EF4-FFF2-40B4-BE49-F238E27FC236}">
                    <a16:creationId xmlns:a16="http://schemas.microsoft.com/office/drawing/2014/main" id="{D765DC96-18EA-4C22-BB7D-07933EF51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" y="12252"/>
                <a:ext cx="7" cy="1077"/>
              </a:xfrm>
              <a:custGeom>
                <a:avLst/>
                <a:gdLst>
                  <a:gd name="T0" fmla="*/ 0 w 7"/>
                  <a:gd name="T1" fmla="*/ 1077 h 1077"/>
                  <a:gd name="T2" fmla="*/ 0 w 7"/>
                  <a:gd name="T3" fmla="*/ 0 h 1077"/>
                  <a:gd name="T4" fmla="*/ 7 w 7"/>
                  <a:gd name="T5" fmla="*/ 0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77">
                    <a:moveTo>
                      <a:pt x="0" y="1077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1" name="Rectangle 228">
                <a:extLst>
                  <a:ext uri="{FF2B5EF4-FFF2-40B4-BE49-F238E27FC236}">
                    <a16:creationId xmlns:a16="http://schemas.microsoft.com/office/drawing/2014/main" id="{083868AA-D914-451A-9EA3-3C2BDD4C97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14232"/>
                <a:ext cx="10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2" name="Freeform 229">
                <a:extLst>
                  <a:ext uri="{FF2B5EF4-FFF2-40B4-BE49-F238E27FC236}">
                    <a16:creationId xmlns:a16="http://schemas.microsoft.com/office/drawing/2014/main" id="{E2C3ADA4-30DD-47A6-B6A7-B83C7A2EE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14327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3" name="Rectangle 230">
                <a:extLst>
                  <a:ext uri="{FF2B5EF4-FFF2-40B4-BE49-F238E27FC236}">
                    <a16:creationId xmlns:a16="http://schemas.microsoft.com/office/drawing/2014/main" id="{716F5A0D-7992-4E55-8F6E-DF444D2D9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8" y="14407"/>
                <a:ext cx="128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acutatum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4" name="Freeform 231">
                <a:extLst>
                  <a:ext uri="{FF2B5EF4-FFF2-40B4-BE49-F238E27FC236}">
                    <a16:creationId xmlns:a16="http://schemas.microsoft.com/office/drawing/2014/main" id="{857CA642-1C1B-47E1-97F9-2601A9CF0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5" y="14418"/>
                <a:ext cx="30" cy="84"/>
              </a:xfrm>
              <a:custGeom>
                <a:avLst/>
                <a:gdLst>
                  <a:gd name="T0" fmla="*/ 0 w 30"/>
                  <a:gd name="T1" fmla="*/ 0 h 84"/>
                  <a:gd name="T2" fmla="*/ 0 w 30"/>
                  <a:gd name="T3" fmla="*/ 84 h 84"/>
                  <a:gd name="T4" fmla="*/ 30 w 3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84">
                    <a:moveTo>
                      <a:pt x="0" y="0"/>
                    </a:moveTo>
                    <a:lnTo>
                      <a:pt x="0" y="84"/>
                    </a:lnTo>
                    <a:lnTo>
                      <a:pt x="3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5" name="Freeform 232">
                <a:extLst>
                  <a:ext uri="{FF2B5EF4-FFF2-40B4-BE49-F238E27FC236}">
                    <a16:creationId xmlns:a16="http://schemas.microsoft.com/office/drawing/2014/main" id="{F715AA76-8302-4A87-9028-91339C33D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8" y="13336"/>
                <a:ext cx="7" cy="1078"/>
              </a:xfrm>
              <a:custGeom>
                <a:avLst/>
                <a:gdLst>
                  <a:gd name="T0" fmla="*/ 0 w 7"/>
                  <a:gd name="T1" fmla="*/ 0 h 1078"/>
                  <a:gd name="T2" fmla="*/ 0 w 7"/>
                  <a:gd name="T3" fmla="*/ 1078 h 1078"/>
                  <a:gd name="T4" fmla="*/ 7 w 7"/>
                  <a:gd name="T5" fmla="*/ 1078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78">
                    <a:moveTo>
                      <a:pt x="0" y="0"/>
                    </a:moveTo>
                    <a:lnTo>
                      <a:pt x="0" y="1078"/>
                    </a:lnTo>
                    <a:lnTo>
                      <a:pt x="7" y="107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6" name="Line 233">
                <a:extLst>
                  <a:ext uri="{FF2B5EF4-FFF2-40B4-BE49-F238E27FC236}">
                    <a16:creationId xmlns:a16="http://schemas.microsoft.com/office/drawing/2014/main" id="{2DD69FA5-4FBF-49C1-BB37-C9EC951BB4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78" y="12447"/>
                <a:ext cx="0" cy="1967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7" name="Freeform 234">
                <a:extLst>
                  <a:ext uri="{FF2B5EF4-FFF2-40B4-BE49-F238E27FC236}">
                    <a16:creationId xmlns:a16="http://schemas.microsoft.com/office/drawing/2014/main" id="{61A95041-2C64-40DB-9AD0-1AF1F77DF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4" y="12444"/>
                <a:ext cx="4" cy="1178"/>
              </a:xfrm>
              <a:custGeom>
                <a:avLst/>
                <a:gdLst>
                  <a:gd name="T0" fmla="*/ 0 w 4"/>
                  <a:gd name="T1" fmla="*/ 1178 h 1178"/>
                  <a:gd name="T2" fmla="*/ 0 w 4"/>
                  <a:gd name="T3" fmla="*/ 0 h 1178"/>
                  <a:gd name="T4" fmla="*/ 4 w 4"/>
                  <a:gd name="T5" fmla="*/ 0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178">
                    <a:moveTo>
                      <a:pt x="0" y="1178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8" name="Rectangle 235">
                <a:extLst>
                  <a:ext uri="{FF2B5EF4-FFF2-40B4-BE49-F238E27FC236}">
                    <a16:creationId xmlns:a16="http://schemas.microsoft.com/office/drawing/2014/main" id="{67CC6561-6955-4CC4-B1F2-1E65BEEC2D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1" y="14582"/>
                <a:ext cx="124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secorum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9" name="Freeform 236">
                <a:extLst>
                  <a:ext uri="{FF2B5EF4-FFF2-40B4-BE49-F238E27FC236}">
                    <a16:creationId xmlns:a16="http://schemas.microsoft.com/office/drawing/2014/main" id="{DC5D5D37-F5A2-498A-8DD7-71E77DEA9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6" y="14677"/>
                <a:ext cx="11" cy="128"/>
              </a:xfrm>
              <a:custGeom>
                <a:avLst/>
                <a:gdLst>
                  <a:gd name="T0" fmla="*/ 0 w 11"/>
                  <a:gd name="T1" fmla="*/ 128 h 128"/>
                  <a:gd name="T2" fmla="*/ 0 w 11"/>
                  <a:gd name="T3" fmla="*/ 0 h 128"/>
                  <a:gd name="T4" fmla="*/ 11 w 11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0" name="Rectangle 237">
                <a:extLst>
                  <a:ext uri="{FF2B5EF4-FFF2-40B4-BE49-F238E27FC236}">
                    <a16:creationId xmlns:a16="http://schemas.microsoft.com/office/drawing/2014/main" id="{3F1639F4-72CA-454A-9A20-68EEA277D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14757"/>
                <a:ext cx="194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25184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1" name="Freeform 238">
                <a:extLst>
                  <a:ext uri="{FF2B5EF4-FFF2-40B4-BE49-F238E27FC236}">
                    <a16:creationId xmlns:a16="http://schemas.microsoft.com/office/drawing/2014/main" id="{322A6916-6EA6-4CA2-8DDB-FE37E9FA28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1" y="14852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2" name="Rectangle 239">
                <a:extLst>
                  <a:ext uri="{FF2B5EF4-FFF2-40B4-BE49-F238E27FC236}">
                    <a16:creationId xmlns:a16="http://schemas.microsoft.com/office/drawing/2014/main" id="{5512611E-28D1-42AB-90D1-B531F20FA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14932"/>
                <a:ext cx="194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newnesense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66241 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3" name="Freeform 240">
                <a:extLst>
                  <a:ext uri="{FF2B5EF4-FFF2-40B4-BE49-F238E27FC236}">
                    <a16:creationId xmlns:a16="http://schemas.microsoft.com/office/drawing/2014/main" id="{8AFEC642-FF3A-43B8-9860-4CF908406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1" y="14943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4" name="Freeform 241">
                <a:extLst>
                  <a:ext uri="{FF2B5EF4-FFF2-40B4-BE49-F238E27FC236}">
                    <a16:creationId xmlns:a16="http://schemas.microsoft.com/office/drawing/2014/main" id="{108F774D-3F3B-4EA5-B55B-BF00980EA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6" y="14812"/>
                <a:ext cx="15" cy="128"/>
              </a:xfrm>
              <a:custGeom>
                <a:avLst/>
                <a:gdLst>
                  <a:gd name="T0" fmla="*/ 0 w 15"/>
                  <a:gd name="T1" fmla="*/ 0 h 128"/>
                  <a:gd name="T2" fmla="*/ 0 w 15"/>
                  <a:gd name="T3" fmla="*/ 128 h 128"/>
                  <a:gd name="T4" fmla="*/ 15 w 15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5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5" name="Freeform 242">
                <a:extLst>
                  <a:ext uri="{FF2B5EF4-FFF2-40B4-BE49-F238E27FC236}">
                    <a16:creationId xmlns:a16="http://schemas.microsoft.com/office/drawing/2014/main" id="{A9AD3611-D320-40EC-8F2E-48E8CB6729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4" y="13630"/>
                <a:ext cx="2" cy="1178"/>
              </a:xfrm>
              <a:custGeom>
                <a:avLst/>
                <a:gdLst>
                  <a:gd name="T0" fmla="*/ 0 w 2"/>
                  <a:gd name="T1" fmla="*/ 0 h 1178"/>
                  <a:gd name="T2" fmla="*/ 0 w 2"/>
                  <a:gd name="T3" fmla="*/ 1178 h 1178"/>
                  <a:gd name="T4" fmla="*/ 2 w 2"/>
                  <a:gd name="T5" fmla="*/ 1178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178">
                    <a:moveTo>
                      <a:pt x="0" y="0"/>
                    </a:moveTo>
                    <a:lnTo>
                      <a:pt x="0" y="1178"/>
                    </a:lnTo>
                    <a:lnTo>
                      <a:pt x="2" y="117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6" name="Line 243">
                <a:extLst>
                  <a:ext uri="{FF2B5EF4-FFF2-40B4-BE49-F238E27FC236}">
                    <a16:creationId xmlns:a16="http://schemas.microsoft.com/office/drawing/2014/main" id="{67DAC41E-F920-44CE-B49C-0E319EFF79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74" y="12557"/>
                <a:ext cx="0" cy="2251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7" name="Freeform 244">
                <a:extLst>
                  <a:ext uri="{FF2B5EF4-FFF2-40B4-BE49-F238E27FC236}">
                    <a16:creationId xmlns:a16="http://schemas.microsoft.com/office/drawing/2014/main" id="{0C0FD3F3-9241-4E01-B3C7-EA5FC2AD1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2" y="12553"/>
                <a:ext cx="12" cy="1321"/>
              </a:xfrm>
              <a:custGeom>
                <a:avLst/>
                <a:gdLst>
                  <a:gd name="T0" fmla="*/ 0 w 12"/>
                  <a:gd name="T1" fmla="*/ 1321 h 1321"/>
                  <a:gd name="T2" fmla="*/ 0 w 12"/>
                  <a:gd name="T3" fmla="*/ 0 h 1321"/>
                  <a:gd name="T4" fmla="*/ 12 w 12"/>
                  <a:gd name="T5" fmla="*/ 0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21">
                    <a:moveTo>
                      <a:pt x="0" y="1321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8" name="Rectangle 245">
                <a:extLst>
                  <a:ext uri="{FF2B5EF4-FFF2-40B4-BE49-F238E27FC236}">
                    <a16:creationId xmlns:a16="http://schemas.microsoft.com/office/drawing/2014/main" id="{796D3A87-CDF5-4921-8B25-C1CFE732F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15107"/>
                <a:ext cx="155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sarcochroum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9" name="Freeform 246">
                <a:extLst>
                  <a:ext uri="{FF2B5EF4-FFF2-40B4-BE49-F238E27FC236}">
                    <a16:creationId xmlns:a16="http://schemas.microsoft.com/office/drawing/2014/main" id="{0AC4F110-FA79-4BF1-828D-C056ADD97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2" y="13881"/>
                <a:ext cx="29" cy="1321"/>
              </a:xfrm>
              <a:custGeom>
                <a:avLst/>
                <a:gdLst>
                  <a:gd name="T0" fmla="*/ 0 w 29"/>
                  <a:gd name="T1" fmla="*/ 0 h 1321"/>
                  <a:gd name="T2" fmla="*/ 0 w 29"/>
                  <a:gd name="T3" fmla="*/ 1321 h 1321"/>
                  <a:gd name="T4" fmla="*/ 29 w 29"/>
                  <a:gd name="T5" fmla="*/ 1321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1321">
                    <a:moveTo>
                      <a:pt x="0" y="0"/>
                    </a:moveTo>
                    <a:lnTo>
                      <a:pt x="0" y="1321"/>
                    </a:lnTo>
                    <a:lnTo>
                      <a:pt x="29" y="132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0" name="Freeform 247">
                <a:extLst>
                  <a:ext uri="{FF2B5EF4-FFF2-40B4-BE49-F238E27FC236}">
                    <a16:creationId xmlns:a16="http://schemas.microsoft.com/office/drawing/2014/main" id="{32980D2D-AE5A-4F2B-ACA2-FA1A8224B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13878"/>
                <a:ext cx="201" cy="856"/>
              </a:xfrm>
              <a:custGeom>
                <a:avLst/>
                <a:gdLst>
                  <a:gd name="T0" fmla="*/ 0 w 201"/>
                  <a:gd name="T1" fmla="*/ 856 h 856"/>
                  <a:gd name="T2" fmla="*/ 0 w 201"/>
                  <a:gd name="T3" fmla="*/ 0 h 856"/>
                  <a:gd name="T4" fmla="*/ 201 w 201"/>
                  <a:gd name="T5" fmla="*/ 0 h 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856">
                    <a:moveTo>
                      <a:pt x="0" y="856"/>
                    </a:moveTo>
                    <a:lnTo>
                      <a:pt x="0" y="0"/>
                    </a:lnTo>
                    <a:lnTo>
                      <a:pt x="20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1" name="Rectangle 248">
                <a:extLst>
                  <a:ext uri="{FF2B5EF4-FFF2-40B4-BE49-F238E27FC236}">
                    <a16:creationId xmlns:a16="http://schemas.microsoft.com/office/drawing/2014/main" id="{174653C7-4AD0-45FC-8D06-98A5B2B50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8" y="15283"/>
                <a:ext cx="375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solitum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424.89 PENSOL_c030G07422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2" name="Freeform 249">
                <a:extLst>
                  <a:ext uri="{FF2B5EF4-FFF2-40B4-BE49-F238E27FC236}">
                    <a16:creationId xmlns:a16="http://schemas.microsoft.com/office/drawing/2014/main" id="{2F451B23-4A41-4610-A5E6-08A1C5220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5" y="15378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3" name="Rectangle 250">
                <a:extLst>
                  <a:ext uri="{FF2B5EF4-FFF2-40B4-BE49-F238E27FC236}">
                    <a16:creationId xmlns:a16="http://schemas.microsoft.com/office/drawing/2014/main" id="{6D59482D-3EFE-4A4E-851A-C10629EF96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9" y="15458"/>
                <a:ext cx="421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camemberti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strFM013 PCAMFM013_S003g000160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4" name="Freeform 251">
                <a:extLst>
                  <a:ext uri="{FF2B5EF4-FFF2-40B4-BE49-F238E27FC236}">
                    <a16:creationId xmlns:a16="http://schemas.microsoft.com/office/drawing/2014/main" id="{CB8FD857-B92E-4C84-8BA7-F3612DDC1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35" y="15469"/>
                <a:ext cx="11" cy="84"/>
              </a:xfrm>
              <a:custGeom>
                <a:avLst/>
                <a:gdLst>
                  <a:gd name="T0" fmla="*/ 0 w 11"/>
                  <a:gd name="T1" fmla="*/ 0 h 84"/>
                  <a:gd name="T2" fmla="*/ 0 w 11"/>
                  <a:gd name="T3" fmla="*/ 84 h 84"/>
                  <a:gd name="T4" fmla="*/ 11 w 1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4">
                    <a:moveTo>
                      <a:pt x="0" y="0"/>
                    </a:moveTo>
                    <a:lnTo>
                      <a:pt x="0" y="84"/>
                    </a:lnTo>
                    <a:lnTo>
                      <a:pt x="1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5" name="Freeform 252">
                <a:extLst>
                  <a:ext uri="{FF2B5EF4-FFF2-40B4-BE49-F238E27FC236}">
                    <a16:creationId xmlns:a16="http://schemas.microsoft.com/office/drawing/2014/main" id="{C13C54BA-47CB-4887-AC1C-C15A9FD12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0" y="15465"/>
                <a:ext cx="185" cy="128"/>
              </a:xfrm>
              <a:custGeom>
                <a:avLst/>
                <a:gdLst>
                  <a:gd name="T0" fmla="*/ 0 w 185"/>
                  <a:gd name="T1" fmla="*/ 128 h 128"/>
                  <a:gd name="T2" fmla="*/ 0 w 185"/>
                  <a:gd name="T3" fmla="*/ 0 h 128"/>
                  <a:gd name="T4" fmla="*/ 185 w 185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5" h="128">
                    <a:moveTo>
                      <a:pt x="0" y="128"/>
                    </a:moveTo>
                    <a:lnTo>
                      <a:pt x="0" y="0"/>
                    </a:lnTo>
                    <a:lnTo>
                      <a:pt x="18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6" name="Rectangle 253">
                <a:extLst>
                  <a:ext uri="{FF2B5EF4-FFF2-40B4-BE49-F238E27FC236}">
                    <a16:creationId xmlns:a16="http://schemas.microsoft.com/office/drawing/2014/main" id="{7A97ED97-B6CF-4B5B-80B4-CDBE29CC9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1" y="15633"/>
                <a:ext cx="31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Helicocarpus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griseus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UAMH5409 AJ79_09217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7" name="Freeform 254">
                <a:extLst>
                  <a:ext uri="{FF2B5EF4-FFF2-40B4-BE49-F238E27FC236}">
                    <a16:creationId xmlns:a16="http://schemas.microsoft.com/office/drawing/2014/main" id="{A7251A9E-C3D2-447E-8689-920DA33FC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0" y="15600"/>
                <a:ext cx="137" cy="128"/>
              </a:xfrm>
              <a:custGeom>
                <a:avLst/>
                <a:gdLst>
                  <a:gd name="T0" fmla="*/ 0 w 137"/>
                  <a:gd name="T1" fmla="*/ 0 h 128"/>
                  <a:gd name="T2" fmla="*/ 0 w 137"/>
                  <a:gd name="T3" fmla="*/ 128 h 128"/>
                  <a:gd name="T4" fmla="*/ 137 w 137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37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8" name="Freeform 255">
                <a:extLst>
                  <a:ext uri="{FF2B5EF4-FFF2-40B4-BE49-F238E27FC236}">
                    <a16:creationId xmlns:a16="http://schemas.microsoft.com/office/drawing/2014/main" id="{CA8700B4-47BC-44C4-8181-9537C68EBD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14741"/>
                <a:ext cx="89" cy="856"/>
              </a:xfrm>
              <a:custGeom>
                <a:avLst/>
                <a:gdLst>
                  <a:gd name="T0" fmla="*/ 0 w 89"/>
                  <a:gd name="T1" fmla="*/ 0 h 856"/>
                  <a:gd name="T2" fmla="*/ 0 w 89"/>
                  <a:gd name="T3" fmla="*/ 856 h 856"/>
                  <a:gd name="T4" fmla="*/ 89 w 89"/>
                  <a:gd name="T5" fmla="*/ 856 h 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856">
                    <a:moveTo>
                      <a:pt x="0" y="0"/>
                    </a:moveTo>
                    <a:lnTo>
                      <a:pt x="0" y="856"/>
                    </a:lnTo>
                    <a:lnTo>
                      <a:pt x="89" y="8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9" name="Freeform 256">
                <a:extLst>
                  <a:ext uri="{FF2B5EF4-FFF2-40B4-BE49-F238E27FC236}">
                    <a16:creationId xmlns:a16="http://schemas.microsoft.com/office/drawing/2014/main" id="{F351990D-FB39-4E07-85B7-02B771262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1" y="14737"/>
                <a:ext cx="80" cy="622"/>
              </a:xfrm>
              <a:custGeom>
                <a:avLst/>
                <a:gdLst>
                  <a:gd name="T0" fmla="*/ 0 w 80"/>
                  <a:gd name="T1" fmla="*/ 622 h 622"/>
                  <a:gd name="T2" fmla="*/ 0 w 80"/>
                  <a:gd name="T3" fmla="*/ 0 h 622"/>
                  <a:gd name="T4" fmla="*/ 80 w 80"/>
                  <a:gd name="T5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622">
                    <a:moveTo>
                      <a:pt x="0" y="622"/>
                    </a:moveTo>
                    <a:lnTo>
                      <a:pt x="0" y="0"/>
                    </a:lnTo>
                    <a:lnTo>
                      <a:pt x="8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0" name="Rectangle 257">
                <a:extLst>
                  <a:ext uri="{FF2B5EF4-FFF2-40B4-BE49-F238E27FC236}">
                    <a16:creationId xmlns:a16="http://schemas.microsoft.com/office/drawing/2014/main" id="{83D0D413-2EF5-4042-A64B-DF8FDC767C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0" y="15808"/>
                <a:ext cx="353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Rhinocladiella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mackenziei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650.93 Z518_03336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81" name="Freeform 258">
                <a:extLst>
                  <a:ext uri="{FF2B5EF4-FFF2-40B4-BE49-F238E27FC236}">
                    <a16:creationId xmlns:a16="http://schemas.microsoft.com/office/drawing/2014/main" id="{49ADED1D-07E3-4E81-93CF-876C1B422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8" y="15903"/>
                <a:ext cx="119" cy="84"/>
              </a:xfrm>
              <a:custGeom>
                <a:avLst/>
                <a:gdLst>
                  <a:gd name="T0" fmla="*/ 0 w 119"/>
                  <a:gd name="T1" fmla="*/ 84 h 84"/>
                  <a:gd name="T2" fmla="*/ 0 w 119"/>
                  <a:gd name="T3" fmla="*/ 0 h 84"/>
                  <a:gd name="T4" fmla="*/ 119 w 11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84">
                    <a:moveTo>
                      <a:pt x="0" y="84"/>
                    </a:moveTo>
                    <a:lnTo>
                      <a:pt x="0" y="0"/>
                    </a:lnTo>
                    <a:lnTo>
                      <a:pt x="11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" name="Rectangle 259">
                <a:extLst>
                  <a:ext uri="{FF2B5EF4-FFF2-40B4-BE49-F238E27FC236}">
                    <a16:creationId xmlns:a16="http://schemas.microsoft.com/office/drawing/2014/main" id="{F1FB12A4-6346-44EB-9830-17B4C2690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00" y="15983"/>
                <a:ext cx="272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Torrubiella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hemipterigena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VHEMI04164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83" name="Freeform 260">
                <a:extLst>
                  <a:ext uri="{FF2B5EF4-FFF2-40B4-BE49-F238E27FC236}">
                    <a16:creationId xmlns:a16="http://schemas.microsoft.com/office/drawing/2014/main" id="{961B91D2-5073-435B-9A09-E5ABA10DA6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8" y="15994"/>
                <a:ext cx="148" cy="84"/>
              </a:xfrm>
              <a:custGeom>
                <a:avLst/>
                <a:gdLst>
                  <a:gd name="T0" fmla="*/ 0 w 148"/>
                  <a:gd name="T1" fmla="*/ 0 h 84"/>
                  <a:gd name="T2" fmla="*/ 0 w 148"/>
                  <a:gd name="T3" fmla="*/ 84 h 84"/>
                  <a:gd name="T4" fmla="*/ 148 w 148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84">
                    <a:moveTo>
                      <a:pt x="0" y="0"/>
                    </a:moveTo>
                    <a:lnTo>
                      <a:pt x="0" y="84"/>
                    </a:lnTo>
                    <a:lnTo>
                      <a:pt x="148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" name="Freeform 261">
                <a:extLst>
                  <a:ext uri="{FF2B5EF4-FFF2-40B4-BE49-F238E27FC236}">
                    <a16:creationId xmlns:a16="http://schemas.microsoft.com/office/drawing/2014/main" id="{F06D6248-DC31-434E-BDB2-CDF508B6A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1" y="15367"/>
                <a:ext cx="67" cy="624"/>
              </a:xfrm>
              <a:custGeom>
                <a:avLst/>
                <a:gdLst>
                  <a:gd name="T0" fmla="*/ 0 w 67"/>
                  <a:gd name="T1" fmla="*/ 0 h 624"/>
                  <a:gd name="T2" fmla="*/ 0 w 67"/>
                  <a:gd name="T3" fmla="*/ 624 h 624"/>
                  <a:gd name="T4" fmla="*/ 67 w 67"/>
                  <a:gd name="T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624">
                    <a:moveTo>
                      <a:pt x="0" y="0"/>
                    </a:moveTo>
                    <a:lnTo>
                      <a:pt x="0" y="624"/>
                    </a:lnTo>
                    <a:lnTo>
                      <a:pt x="67" y="62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5" name="Freeform 262">
                <a:extLst>
                  <a:ext uri="{FF2B5EF4-FFF2-40B4-BE49-F238E27FC236}">
                    <a16:creationId xmlns:a16="http://schemas.microsoft.com/office/drawing/2014/main" id="{EE6A8BF3-4774-48D5-937E-D64D56C01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6" y="15363"/>
                <a:ext cx="75" cy="442"/>
              </a:xfrm>
              <a:custGeom>
                <a:avLst/>
                <a:gdLst>
                  <a:gd name="T0" fmla="*/ 0 w 75"/>
                  <a:gd name="T1" fmla="*/ 442 h 442"/>
                  <a:gd name="T2" fmla="*/ 0 w 75"/>
                  <a:gd name="T3" fmla="*/ 0 h 442"/>
                  <a:gd name="T4" fmla="*/ 75 w 75"/>
                  <a:gd name="T5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442">
                    <a:moveTo>
                      <a:pt x="0" y="442"/>
                    </a:moveTo>
                    <a:lnTo>
                      <a:pt x="0" y="0"/>
                    </a:lnTo>
                    <a:lnTo>
                      <a:pt x="7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6" name="Rectangle 263">
                <a:extLst>
                  <a:ext uri="{FF2B5EF4-FFF2-40B4-BE49-F238E27FC236}">
                    <a16:creationId xmlns:a16="http://schemas.microsoft.com/office/drawing/2014/main" id="{75094F26-B257-4D3E-9358-92D002AC5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8" y="16158"/>
                <a:ext cx="353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Elaphomyces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granulatus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OSC145934 Egran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_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01179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87" name="Freeform 264">
                <a:extLst>
                  <a:ext uri="{FF2B5EF4-FFF2-40B4-BE49-F238E27FC236}">
                    <a16:creationId xmlns:a16="http://schemas.microsoft.com/office/drawing/2014/main" id="{1449A49F-3A9D-4716-BC62-AA93B596A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6" y="15812"/>
                <a:ext cx="179" cy="441"/>
              </a:xfrm>
              <a:custGeom>
                <a:avLst/>
                <a:gdLst>
                  <a:gd name="T0" fmla="*/ 0 w 179"/>
                  <a:gd name="T1" fmla="*/ 0 h 441"/>
                  <a:gd name="T2" fmla="*/ 0 w 179"/>
                  <a:gd name="T3" fmla="*/ 441 h 441"/>
                  <a:gd name="T4" fmla="*/ 179 w 179"/>
                  <a:gd name="T5" fmla="*/ 441 h 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9" h="441">
                    <a:moveTo>
                      <a:pt x="0" y="0"/>
                    </a:moveTo>
                    <a:lnTo>
                      <a:pt x="0" y="441"/>
                    </a:lnTo>
                    <a:lnTo>
                      <a:pt x="179" y="44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8" name="Freeform 265">
                <a:extLst>
                  <a:ext uri="{FF2B5EF4-FFF2-40B4-BE49-F238E27FC236}">
                    <a16:creationId xmlns:a16="http://schemas.microsoft.com/office/drawing/2014/main" id="{0B10C6BD-2B6A-4A6C-9D7F-2026CF2A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6" y="15808"/>
                <a:ext cx="100" cy="350"/>
              </a:xfrm>
              <a:custGeom>
                <a:avLst/>
                <a:gdLst>
                  <a:gd name="T0" fmla="*/ 0 w 100"/>
                  <a:gd name="T1" fmla="*/ 350 h 350"/>
                  <a:gd name="T2" fmla="*/ 0 w 100"/>
                  <a:gd name="T3" fmla="*/ 0 h 350"/>
                  <a:gd name="T4" fmla="*/ 100 w 100"/>
                  <a:gd name="T5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350">
                    <a:moveTo>
                      <a:pt x="0" y="350"/>
                    </a:moveTo>
                    <a:lnTo>
                      <a:pt x="0" y="0"/>
                    </a:lnTo>
                    <a:lnTo>
                      <a:pt x="10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9" name="Rectangle 266">
                <a:extLst>
                  <a:ext uri="{FF2B5EF4-FFF2-40B4-BE49-F238E27FC236}">
                    <a16:creationId xmlns:a16="http://schemas.microsoft.com/office/drawing/2014/main" id="{F530004C-F424-4156-98E2-1234898A1F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" y="16333"/>
                <a:ext cx="291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Hirsutella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minnesotensis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3608 HIM_01934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0" name="Freeform 267">
                <a:extLst>
                  <a:ext uri="{FF2B5EF4-FFF2-40B4-BE49-F238E27FC236}">
                    <a16:creationId xmlns:a16="http://schemas.microsoft.com/office/drawing/2014/main" id="{26DE21BC-99C5-456B-A518-095061D59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2" y="16429"/>
                <a:ext cx="60" cy="83"/>
              </a:xfrm>
              <a:custGeom>
                <a:avLst/>
                <a:gdLst>
                  <a:gd name="T0" fmla="*/ 0 w 60"/>
                  <a:gd name="T1" fmla="*/ 83 h 83"/>
                  <a:gd name="T2" fmla="*/ 0 w 60"/>
                  <a:gd name="T3" fmla="*/ 0 h 83"/>
                  <a:gd name="T4" fmla="*/ 60 w 60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83">
                    <a:moveTo>
                      <a:pt x="0" y="83"/>
                    </a:moveTo>
                    <a:lnTo>
                      <a:pt x="0" y="0"/>
                    </a:lnTo>
                    <a:lnTo>
                      <a:pt x="6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1" name="Rectangle 268">
                <a:extLst>
                  <a:ext uri="{FF2B5EF4-FFF2-40B4-BE49-F238E27FC236}">
                    <a16:creationId xmlns:a16="http://schemas.microsoft.com/office/drawing/2014/main" id="{4D9D567D-47AD-4676-A40F-0DC32518B8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9" y="16509"/>
                <a:ext cx="397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luchuensis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106.47 ASPFODRAFT_73033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2" name="Freeform 269">
                <a:extLst>
                  <a:ext uri="{FF2B5EF4-FFF2-40B4-BE49-F238E27FC236}">
                    <a16:creationId xmlns:a16="http://schemas.microsoft.com/office/drawing/2014/main" id="{72D1D380-40D0-45D4-9E03-01FAB9DB9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2" y="16520"/>
                <a:ext cx="104" cy="84"/>
              </a:xfrm>
              <a:custGeom>
                <a:avLst/>
                <a:gdLst>
                  <a:gd name="T0" fmla="*/ 0 w 104"/>
                  <a:gd name="T1" fmla="*/ 0 h 84"/>
                  <a:gd name="T2" fmla="*/ 0 w 104"/>
                  <a:gd name="T3" fmla="*/ 84 h 84"/>
                  <a:gd name="T4" fmla="*/ 104 w 10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84">
                    <a:moveTo>
                      <a:pt x="0" y="0"/>
                    </a:moveTo>
                    <a:lnTo>
                      <a:pt x="0" y="84"/>
                    </a:lnTo>
                    <a:lnTo>
                      <a:pt x="10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3" name="Freeform 270">
                <a:extLst>
                  <a:ext uri="{FF2B5EF4-FFF2-40B4-BE49-F238E27FC236}">
                    <a16:creationId xmlns:a16="http://schemas.microsoft.com/office/drawing/2014/main" id="{B79086A4-1CFE-4F79-A283-CCAF192F61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6" y="16166"/>
                <a:ext cx="166" cy="350"/>
              </a:xfrm>
              <a:custGeom>
                <a:avLst/>
                <a:gdLst>
                  <a:gd name="T0" fmla="*/ 0 w 166"/>
                  <a:gd name="T1" fmla="*/ 0 h 350"/>
                  <a:gd name="T2" fmla="*/ 0 w 166"/>
                  <a:gd name="T3" fmla="*/ 350 h 350"/>
                  <a:gd name="T4" fmla="*/ 166 w 166"/>
                  <a:gd name="T5" fmla="*/ 35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350">
                    <a:moveTo>
                      <a:pt x="0" y="0"/>
                    </a:moveTo>
                    <a:lnTo>
                      <a:pt x="0" y="350"/>
                    </a:lnTo>
                    <a:lnTo>
                      <a:pt x="166" y="3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4" name="Freeform 271">
                <a:extLst>
                  <a:ext uri="{FF2B5EF4-FFF2-40B4-BE49-F238E27FC236}">
                    <a16:creationId xmlns:a16="http://schemas.microsoft.com/office/drawing/2014/main" id="{E7BD19C9-4E84-4DA7-B39D-365462997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1" y="16162"/>
                <a:ext cx="35" cy="305"/>
              </a:xfrm>
              <a:custGeom>
                <a:avLst/>
                <a:gdLst>
                  <a:gd name="T0" fmla="*/ 0 w 35"/>
                  <a:gd name="T1" fmla="*/ 305 h 305"/>
                  <a:gd name="T2" fmla="*/ 0 w 35"/>
                  <a:gd name="T3" fmla="*/ 0 h 305"/>
                  <a:gd name="T4" fmla="*/ 35 w 35"/>
                  <a:gd name="T5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305">
                    <a:moveTo>
                      <a:pt x="0" y="305"/>
                    </a:moveTo>
                    <a:lnTo>
                      <a:pt x="0" y="0"/>
                    </a:lnTo>
                    <a:lnTo>
                      <a:pt x="3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5" name="Rectangle 272">
                <a:extLst>
                  <a:ext uri="{FF2B5EF4-FFF2-40B4-BE49-F238E27FC236}">
                    <a16:creationId xmlns:a16="http://schemas.microsoft.com/office/drawing/2014/main" id="{1F2EB467-7BF2-42C9-ADF8-EC5517156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4" y="16684"/>
                <a:ext cx="378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Stachybotrys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chlorohalonata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IBT 40285 S40285_08439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6" name="Freeform 273">
                <a:extLst>
                  <a:ext uri="{FF2B5EF4-FFF2-40B4-BE49-F238E27FC236}">
                    <a16:creationId xmlns:a16="http://schemas.microsoft.com/office/drawing/2014/main" id="{5322593F-8F02-449D-B2E9-2EF64F9CB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1" y="16474"/>
                <a:ext cx="230" cy="305"/>
              </a:xfrm>
              <a:custGeom>
                <a:avLst/>
                <a:gdLst>
                  <a:gd name="T0" fmla="*/ 0 w 230"/>
                  <a:gd name="T1" fmla="*/ 0 h 305"/>
                  <a:gd name="T2" fmla="*/ 0 w 230"/>
                  <a:gd name="T3" fmla="*/ 305 h 305"/>
                  <a:gd name="T4" fmla="*/ 230 w 230"/>
                  <a:gd name="T5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" h="305">
                    <a:moveTo>
                      <a:pt x="0" y="0"/>
                    </a:moveTo>
                    <a:lnTo>
                      <a:pt x="0" y="305"/>
                    </a:lnTo>
                    <a:lnTo>
                      <a:pt x="230" y="30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7" name="Freeform 274">
                <a:extLst>
                  <a:ext uri="{FF2B5EF4-FFF2-40B4-BE49-F238E27FC236}">
                    <a16:creationId xmlns:a16="http://schemas.microsoft.com/office/drawing/2014/main" id="{ECEF4369-8F45-4A0D-AE4F-6650E06675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8" y="16470"/>
                <a:ext cx="233" cy="238"/>
              </a:xfrm>
              <a:custGeom>
                <a:avLst/>
                <a:gdLst>
                  <a:gd name="T0" fmla="*/ 0 w 233"/>
                  <a:gd name="T1" fmla="*/ 238 h 238"/>
                  <a:gd name="T2" fmla="*/ 0 w 233"/>
                  <a:gd name="T3" fmla="*/ 0 h 238"/>
                  <a:gd name="T4" fmla="*/ 233 w 233"/>
                  <a:gd name="T5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3" h="238">
                    <a:moveTo>
                      <a:pt x="0" y="238"/>
                    </a:moveTo>
                    <a:lnTo>
                      <a:pt x="0" y="0"/>
                    </a:lnTo>
                    <a:lnTo>
                      <a:pt x="2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8" name="Rectangle 275">
                <a:extLst>
                  <a:ext uri="{FF2B5EF4-FFF2-40B4-BE49-F238E27FC236}">
                    <a16:creationId xmlns:a16="http://schemas.microsoft.com/office/drawing/2014/main" id="{A9647ABA-9143-4433-96CD-C5C27736B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9" y="16859"/>
                <a:ext cx="31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Beauveria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bassiana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2860 BBA_03615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9" name="Freeform 276">
                <a:extLst>
                  <a:ext uri="{FF2B5EF4-FFF2-40B4-BE49-F238E27FC236}">
                    <a16:creationId xmlns:a16="http://schemas.microsoft.com/office/drawing/2014/main" id="{D1A067E6-B4C1-4FEC-9DAF-00D33B8F0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8" y="16715"/>
                <a:ext cx="477" cy="239"/>
              </a:xfrm>
              <a:custGeom>
                <a:avLst/>
                <a:gdLst>
                  <a:gd name="T0" fmla="*/ 0 w 477"/>
                  <a:gd name="T1" fmla="*/ 0 h 239"/>
                  <a:gd name="T2" fmla="*/ 0 w 477"/>
                  <a:gd name="T3" fmla="*/ 239 h 239"/>
                  <a:gd name="T4" fmla="*/ 477 w 477"/>
                  <a:gd name="T5" fmla="*/ 23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7" h="239">
                    <a:moveTo>
                      <a:pt x="0" y="0"/>
                    </a:moveTo>
                    <a:lnTo>
                      <a:pt x="0" y="239"/>
                    </a:lnTo>
                    <a:lnTo>
                      <a:pt x="477" y="23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0" name="Freeform 277">
                <a:extLst>
                  <a:ext uri="{FF2B5EF4-FFF2-40B4-BE49-F238E27FC236}">
                    <a16:creationId xmlns:a16="http://schemas.microsoft.com/office/drawing/2014/main" id="{54C2AF88-CD2C-46B8-AE63-184AE573B8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9" y="16711"/>
                <a:ext cx="59" cy="2509"/>
              </a:xfrm>
              <a:custGeom>
                <a:avLst/>
                <a:gdLst>
                  <a:gd name="T0" fmla="*/ 0 w 59"/>
                  <a:gd name="T1" fmla="*/ 2509 h 2509"/>
                  <a:gd name="T2" fmla="*/ 0 w 59"/>
                  <a:gd name="T3" fmla="*/ 0 h 2509"/>
                  <a:gd name="T4" fmla="*/ 59 w 59"/>
                  <a:gd name="T5" fmla="*/ 0 h 2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509">
                    <a:moveTo>
                      <a:pt x="0" y="2509"/>
                    </a:moveTo>
                    <a:lnTo>
                      <a:pt x="0" y="0"/>
                    </a:lnTo>
                    <a:lnTo>
                      <a:pt x="5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1" name="Rectangle 278">
                <a:extLst>
                  <a:ext uri="{FF2B5EF4-FFF2-40B4-BE49-F238E27FC236}">
                    <a16:creationId xmlns:a16="http://schemas.microsoft.com/office/drawing/2014/main" id="{F436241A-6C8F-462E-A5E9-61BCC9CC1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5" y="17034"/>
                <a:ext cx="186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cortaderiae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29297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02" name="Freeform 279">
                <a:extLst>
                  <a:ext uri="{FF2B5EF4-FFF2-40B4-BE49-F238E27FC236}">
                    <a16:creationId xmlns:a16="http://schemas.microsoft.com/office/drawing/2014/main" id="{1A077B22-743F-485B-9567-D4A356BEA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1" y="17129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3" name="Rectangle 280">
                <a:extLst>
                  <a:ext uri="{FF2B5EF4-FFF2-40B4-BE49-F238E27FC236}">
                    <a16:creationId xmlns:a16="http://schemas.microsoft.com/office/drawing/2014/main" id="{1C5F2B2B-0A05-40C9-98C4-78B64C4AF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6" y="17209"/>
                <a:ext cx="181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brasilicum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31281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04" name="Freeform 281">
                <a:extLst>
                  <a:ext uri="{FF2B5EF4-FFF2-40B4-BE49-F238E27FC236}">
                    <a16:creationId xmlns:a16="http://schemas.microsoft.com/office/drawing/2014/main" id="{EB5B48E5-4B29-4712-824D-EFE8B0EB3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1" y="17220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5" name="Rectangle 282">
                <a:extLst>
                  <a:ext uri="{FF2B5EF4-FFF2-40B4-BE49-F238E27FC236}">
                    <a16:creationId xmlns:a16="http://schemas.microsoft.com/office/drawing/2014/main" id="{925061BD-3714-4D73-955D-A9C5128BF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8" y="17384"/>
                <a:ext cx="23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austroamericanum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02903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06" name="Freeform 283">
                <a:extLst>
                  <a:ext uri="{FF2B5EF4-FFF2-40B4-BE49-F238E27FC236}">
                    <a16:creationId xmlns:a16="http://schemas.microsoft.com/office/drawing/2014/main" id="{6F567F04-B15C-466E-87BE-A46C12EB7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1" y="17308"/>
                <a:ext cx="4" cy="171"/>
              </a:xfrm>
              <a:custGeom>
                <a:avLst/>
                <a:gdLst>
                  <a:gd name="T0" fmla="*/ 0 w 4"/>
                  <a:gd name="T1" fmla="*/ 0 h 171"/>
                  <a:gd name="T2" fmla="*/ 0 w 4"/>
                  <a:gd name="T3" fmla="*/ 171 h 171"/>
                  <a:gd name="T4" fmla="*/ 4 w 4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71">
                    <a:moveTo>
                      <a:pt x="0" y="0"/>
                    </a:moveTo>
                    <a:lnTo>
                      <a:pt x="0" y="171"/>
                    </a:lnTo>
                    <a:lnTo>
                      <a:pt x="4" y="17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7" name="Line 284">
                <a:extLst>
                  <a:ext uri="{FF2B5EF4-FFF2-40B4-BE49-F238E27FC236}">
                    <a16:creationId xmlns:a16="http://schemas.microsoft.com/office/drawing/2014/main" id="{6294C40B-C810-4B70-ADFE-DF8EF0ECC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21" y="17129"/>
                <a:ext cx="0" cy="172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8" name="Freeform 285">
                <a:extLst>
                  <a:ext uri="{FF2B5EF4-FFF2-40B4-BE49-F238E27FC236}">
                    <a16:creationId xmlns:a16="http://schemas.microsoft.com/office/drawing/2014/main" id="{0140B24C-68BC-4657-9C4B-79DB586B8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3" y="17304"/>
                <a:ext cx="18" cy="172"/>
              </a:xfrm>
              <a:custGeom>
                <a:avLst/>
                <a:gdLst>
                  <a:gd name="T0" fmla="*/ 0 w 18"/>
                  <a:gd name="T1" fmla="*/ 172 h 172"/>
                  <a:gd name="T2" fmla="*/ 0 w 18"/>
                  <a:gd name="T3" fmla="*/ 0 h 172"/>
                  <a:gd name="T4" fmla="*/ 18 w 18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72">
                    <a:moveTo>
                      <a:pt x="0" y="17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9" name="Rectangle 286">
                <a:extLst>
                  <a:ext uri="{FF2B5EF4-FFF2-40B4-BE49-F238E27FC236}">
                    <a16:creationId xmlns:a16="http://schemas.microsoft.com/office/drawing/2014/main" id="{5FC79837-3602-4FB5-8A2D-486D611A7B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" y="17560"/>
                <a:ext cx="110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hostae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0" name="Freeform 287">
                <a:extLst>
                  <a:ext uri="{FF2B5EF4-FFF2-40B4-BE49-F238E27FC236}">
                    <a16:creationId xmlns:a16="http://schemas.microsoft.com/office/drawing/2014/main" id="{2949BE7A-CCF5-4D0D-98F9-97184B9DF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3" y="17483"/>
                <a:ext cx="3" cy="172"/>
              </a:xfrm>
              <a:custGeom>
                <a:avLst/>
                <a:gdLst>
                  <a:gd name="T0" fmla="*/ 0 w 3"/>
                  <a:gd name="T1" fmla="*/ 0 h 172"/>
                  <a:gd name="T2" fmla="*/ 0 w 3"/>
                  <a:gd name="T3" fmla="*/ 172 h 172"/>
                  <a:gd name="T4" fmla="*/ 3 w 3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72">
                    <a:moveTo>
                      <a:pt x="0" y="0"/>
                    </a:moveTo>
                    <a:lnTo>
                      <a:pt x="0" y="172"/>
                    </a:lnTo>
                    <a:lnTo>
                      <a:pt x="3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1" name="Freeform 288">
                <a:extLst>
                  <a:ext uri="{FF2B5EF4-FFF2-40B4-BE49-F238E27FC236}">
                    <a16:creationId xmlns:a16="http://schemas.microsoft.com/office/drawing/2014/main" id="{7DD9977D-896A-4CEC-880F-22983CA88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1" y="17479"/>
                <a:ext cx="2" cy="172"/>
              </a:xfrm>
              <a:custGeom>
                <a:avLst/>
                <a:gdLst>
                  <a:gd name="T0" fmla="*/ 0 w 2"/>
                  <a:gd name="T1" fmla="*/ 172 h 172"/>
                  <a:gd name="T2" fmla="*/ 0 w 2"/>
                  <a:gd name="T3" fmla="*/ 0 h 172"/>
                  <a:gd name="T4" fmla="*/ 2 w 2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2">
                    <a:moveTo>
                      <a:pt x="0" y="172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2" name="Rectangle 289">
                <a:extLst>
                  <a:ext uri="{FF2B5EF4-FFF2-40B4-BE49-F238E27FC236}">
                    <a16:creationId xmlns:a16="http://schemas.microsoft.com/office/drawing/2014/main" id="{FBDA6C9F-3251-49DF-A6AC-53F6D9065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5" y="17735"/>
                <a:ext cx="18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Fusarium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66182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3" name="Freeform 290">
                <a:extLst>
                  <a:ext uri="{FF2B5EF4-FFF2-40B4-BE49-F238E27FC236}">
                    <a16:creationId xmlns:a16="http://schemas.microsoft.com/office/drawing/2014/main" id="{AA189BBF-0878-441E-8A83-5F68E23BA3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1" y="17658"/>
                <a:ext cx="11" cy="172"/>
              </a:xfrm>
              <a:custGeom>
                <a:avLst/>
                <a:gdLst>
                  <a:gd name="T0" fmla="*/ 0 w 11"/>
                  <a:gd name="T1" fmla="*/ 0 h 172"/>
                  <a:gd name="T2" fmla="*/ 0 w 11"/>
                  <a:gd name="T3" fmla="*/ 172 h 172"/>
                  <a:gd name="T4" fmla="*/ 11 w 11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72">
                    <a:moveTo>
                      <a:pt x="0" y="0"/>
                    </a:moveTo>
                    <a:lnTo>
                      <a:pt x="0" y="172"/>
                    </a:lnTo>
                    <a:lnTo>
                      <a:pt x="11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4" name="Freeform 291">
                <a:extLst>
                  <a:ext uri="{FF2B5EF4-FFF2-40B4-BE49-F238E27FC236}">
                    <a16:creationId xmlns:a16="http://schemas.microsoft.com/office/drawing/2014/main" id="{30A703AC-3356-4D6E-8404-D341C19AE3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4" y="17655"/>
                <a:ext cx="7" cy="171"/>
              </a:xfrm>
              <a:custGeom>
                <a:avLst/>
                <a:gdLst>
                  <a:gd name="T0" fmla="*/ 0 w 7"/>
                  <a:gd name="T1" fmla="*/ 171 h 171"/>
                  <a:gd name="T2" fmla="*/ 0 w 7"/>
                  <a:gd name="T3" fmla="*/ 0 h 171"/>
                  <a:gd name="T4" fmla="*/ 7 w 7"/>
                  <a:gd name="T5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1">
                    <a:moveTo>
                      <a:pt x="0" y="171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5" name="Rectangle 292">
                <a:extLst>
                  <a:ext uri="{FF2B5EF4-FFF2-40B4-BE49-F238E27FC236}">
                    <a16:creationId xmlns:a16="http://schemas.microsoft.com/office/drawing/2014/main" id="{3A996797-21C6-4487-A002-7EF18B7DE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" y="17910"/>
                <a:ext cx="151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anthophilum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6" name="Freeform 293">
                <a:extLst>
                  <a:ext uri="{FF2B5EF4-FFF2-40B4-BE49-F238E27FC236}">
                    <a16:creationId xmlns:a16="http://schemas.microsoft.com/office/drawing/2014/main" id="{B511D16F-0278-406F-BC23-3549B5E814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4" y="17833"/>
                <a:ext cx="12" cy="172"/>
              </a:xfrm>
              <a:custGeom>
                <a:avLst/>
                <a:gdLst>
                  <a:gd name="T0" fmla="*/ 0 w 12"/>
                  <a:gd name="T1" fmla="*/ 0 h 172"/>
                  <a:gd name="T2" fmla="*/ 0 w 12"/>
                  <a:gd name="T3" fmla="*/ 172 h 172"/>
                  <a:gd name="T4" fmla="*/ 12 w 12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72">
                    <a:moveTo>
                      <a:pt x="0" y="0"/>
                    </a:moveTo>
                    <a:lnTo>
                      <a:pt x="0" y="172"/>
                    </a:lnTo>
                    <a:lnTo>
                      <a:pt x="12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7" name="Freeform 294">
                <a:extLst>
                  <a:ext uri="{FF2B5EF4-FFF2-40B4-BE49-F238E27FC236}">
                    <a16:creationId xmlns:a16="http://schemas.microsoft.com/office/drawing/2014/main" id="{D17CDC1D-A224-453C-B2B5-6D68301F8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17830"/>
                <a:ext cx="8" cy="215"/>
              </a:xfrm>
              <a:custGeom>
                <a:avLst/>
                <a:gdLst>
                  <a:gd name="T0" fmla="*/ 0 w 8"/>
                  <a:gd name="T1" fmla="*/ 215 h 215"/>
                  <a:gd name="T2" fmla="*/ 0 w 8"/>
                  <a:gd name="T3" fmla="*/ 0 h 215"/>
                  <a:gd name="T4" fmla="*/ 8 w 8"/>
                  <a:gd name="T5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15">
                    <a:moveTo>
                      <a:pt x="0" y="215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8" name="Rectangle 295">
                <a:extLst>
                  <a:ext uri="{FF2B5EF4-FFF2-40B4-BE49-F238E27FC236}">
                    <a16:creationId xmlns:a16="http://schemas.microsoft.com/office/drawing/2014/main" id="{C899410D-7287-47B5-8909-B49CD20E7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7" y="18085"/>
                <a:ext cx="172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bulbicola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25176 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9" name="Freeform 296">
                <a:extLst>
                  <a:ext uri="{FF2B5EF4-FFF2-40B4-BE49-F238E27FC236}">
                    <a16:creationId xmlns:a16="http://schemas.microsoft.com/office/drawing/2014/main" id="{A358C46D-351D-493A-AF29-7316AA549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6" y="18180"/>
                <a:ext cx="28" cy="84"/>
              </a:xfrm>
              <a:custGeom>
                <a:avLst/>
                <a:gdLst>
                  <a:gd name="T0" fmla="*/ 0 w 28"/>
                  <a:gd name="T1" fmla="*/ 84 h 84"/>
                  <a:gd name="T2" fmla="*/ 0 w 28"/>
                  <a:gd name="T3" fmla="*/ 0 h 84"/>
                  <a:gd name="T4" fmla="*/ 28 w 28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84">
                    <a:moveTo>
                      <a:pt x="0" y="84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0" name="Rectangle 297">
                <a:extLst>
                  <a:ext uri="{FF2B5EF4-FFF2-40B4-BE49-F238E27FC236}">
                    <a16:creationId xmlns:a16="http://schemas.microsoft.com/office/drawing/2014/main" id="{6F452A89-7044-4E71-81AE-249AA029A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5" y="18260"/>
                <a:ext cx="186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oxysporum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39464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1" name="Freeform 298">
                <a:extLst>
                  <a:ext uri="{FF2B5EF4-FFF2-40B4-BE49-F238E27FC236}">
                    <a16:creationId xmlns:a16="http://schemas.microsoft.com/office/drawing/2014/main" id="{CC1B978E-C2E2-466D-AA17-3104EFD58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6" y="18271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2" name="Freeform 299">
                <a:extLst>
                  <a:ext uri="{FF2B5EF4-FFF2-40B4-BE49-F238E27FC236}">
                    <a16:creationId xmlns:a16="http://schemas.microsoft.com/office/drawing/2014/main" id="{D7B262C1-0E83-48F4-9371-FCE98BF7F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6" y="18052"/>
                <a:ext cx="20" cy="216"/>
              </a:xfrm>
              <a:custGeom>
                <a:avLst/>
                <a:gdLst>
                  <a:gd name="T0" fmla="*/ 0 w 20"/>
                  <a:gd name="T1" fmla="*/ 0 h 216"/>
                  <a:gd name="T2" fmla="*/ 0 w 20"/>
                  <a:gd name="T3" fmla="*/ 216 h 216"/>
                  <a:gd name="T4" fmla="*/ 20 w 20"/>
                  <a:gd name="T5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16">
                    <a:moveTo>
                      <a:pt x="0" y="0"/>
                    </a:moveTo>
                    <a:lnTo>
                      <a:pt x="0" y="216"/>
                    </a:lnTo>
                    <a:lnTo>
                      <a:pt x="20" y="21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3" name="Freeform 300">
                <a:extLst>
                  <a:ext uri="{FF2B5EF4-FFF2-40B4-BE49-F238E27FC236}">
                    <a16:creationId xmlns:a16="http://schemas.microsoft.com/office/drawing/2014/main" id="{06C68BC9-77A0-4FA8-B994-E356FB1E5B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1" y="18049"/>
                <a:ext cx="25" cy="281"/>
              </a:xfrm>
              <a:custGeom>
                <a:avLst/>
                <a:gdLst>
                  <a:gd name="T0" fmla="*/ 0 w 25"/>
                  <a:gd name="T1" fmla="*/ 281 h 281"/>
                  <a:gd name="T2" fmla="*/ 0 w 25"/>
                  <a:gd name="T3" fmla="*/ 0 h 281"/>
                  <a:gd name="T4" fmla="*/ 25 w 25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281">
                    <a:moveTo>
                      <a:pt x="0" y="281"/>
                    </a:moveTo>
                    <a:lnTo>
                      <a:pt x="0" y="0"/>
                    </a:lnTo>
                    <a:lnTo>
                      <a:pt x="2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4" name="Rectangle 301">
                <a:extLst>
                  <a:ext uri="{FF2B5EF4-FFF2-40B4-BE49-F238E27FC236}">
                    <a16:creationId xmlns:a16="http://schemas.microsoft.com/office/drawing/2014/main" id="{478671E1-E69E-4367-AD65-61F674770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7" y="18435"/>
                <a:ext cx="180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66647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5" name="Freeform 302">
                <a:extLst>
                  <a:ext uri="{FF2B5EF4-FFF2-40B4-BE49-F238E27FC236}">
                    <a16:creationId xmlns:a16="http://schemas.microsoft.com/office/drawing/2014/main" id="{6B6D6D5F-6D9F-4D00-93B4-9A368195A6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18530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6" name="Rectangle 303">
                <a:extLst>
                  <a:ext uri="{FF2B5EF4-FFF2-40B4-BE49-F238E27FC236}">
                    <a16:creationId xmlns:a16="http://schemas.microsoft.com/office/drawing/2014/main" id="{9E5F8262-86AD-4813-B0E7-B45555B90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8" y="18610"/>
                <a:ext cx="1284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burgessii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SAM1</a:t>
                </a:r>
                <a:endParaRPr lang="en-US" altLang="en-US" sz="20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7" name="Freeform 304">
                <a:extLst>
                  <a:ext uri="{FF2B5EF4-FFF2-40B4-BE49-F238E27FC236}">
                    <a16:creationId xmlns:a16="http://schemas.microsoft.com/office/drawing/2014/main" id="{55620425-2AFE-4077-BE8E-B86DC1D982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18622"/>
                <a:ext cx="16" cy="83"/>
              </a:xfrm>
              <a:custGeom>
                <a:avLst/>
                <a:gdLst>
                  <a:gd name="T0" fmla="*/ 0 w 16"/>
                  <a:gd name="T1" fmla="*/ 0 h 83"/>
                  <a:gd name="T2" fmla="*/ 0 w 16"/>
                  <a:gd name="T3" fmla="*/ 83 h 83"/>
                  <a:gd name="T4" fmla="*/ 16 w 16"/>
                  <a:gd name="T5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3">
                    <a:moveTo>
                      <a:pt x="0" y="0"/>
                    </a:moveTo>
                    <a:lnTo>
                      <a:pt x="0" y="83"/>
                    </a:lnTo>
                    <a:lnTo>
                      <a:pt x="16" y="8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8" name="Freeform 305">
                <a:extLst>
                  <a:ext uri="{FF2B5EF4-FFF2-40B4-BE49-F238E27FC236}">
                    <a16:creationId xmlns:a16="http://schemas.microsoft.com/office/drawing/2014/main" id="{1BF774C7-F26F-4619-BBAE-5C700DCD7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1" y="18337"/>
                <a:ext cx="27" cy="281"/>
              </a:xfrm>
              <a:custGeom>
                <a:avLst/>
                <a:gdLst>
                  <a:gd name="T0" fmla="*/ 0 w 27"/>
                  <a:gd name="T1" fmla="*/ 0 h 281"/>
                  <a:gd name="T2" fmla="*/ 0 w 27"/>
                  <a:gd name="T3" fmla="*/ 281 h 281"/>
                  <a:gd name="T4" fmla="*/ 27 w 27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81">
                    <a:moveTo>
                      <a:pt x="0" y="0"/>
                    </a:moveTo>
                    <a:lnTo>
                      <a:pt x="0" y="281"/>
                    </a:lnTo>
                    <a:lnTo>
                      <a:pt x="27" y="28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9" name="Freeform 306">
                <a:extLst>
                  <a:ext uri="{FF2B5EF4-FFF2-40B4-BE49-F238E27FC236}">
                    <a16:creationId xmlns:a16="http://schemas.microsoft.com/office/drawing/2014/main" id="{D6ACC78F-F0D8-4133-872D-EA0556965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5" y="18333"/>
                <a:ext cx="106" cy="489"/>
              </a:xfrm>
              <a:custGeom>
                <a:avLst/>
                <a:gdLst>
                  <a:gd name="T0" fmla="*/ 0 w 106"/>
                  <a:gd name="T1" fmla="*/ 489 h 489"/>
                  <a:gd name="T2" fmla="*/ 0 w 106"/>
                  <a:gd name="T3" fmla="*/ 0 h 489"/>
                  <a:gd name="T4" fmla="*/ 106 w 106"/>
                  <a:gd name="T5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489">
                    <a:moveTo>
                      <a:pt x="0" y="489"/>
                    </a:moveTo>
                    <a:lnTo>
                      <a:pt x="0" y="0"/>
                    </a:lnTo>
                    <a:lnTo>
                      <a:pt x="10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0" name="Rectangle 307">
                <a:extLst>
                  <a:ext uri="{FF2B5EF4-FFF2-40B4-BE49-F238E27FC236}">
                    <a16:creationId xmlns:a16="http://schemas.microsoft.com/office/drawing/2014/main" id="{F11B1C01-77F4-4C1B-AD09-CD6DC80EC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7" y="18786"/>
                <a:ext cx="345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BRIP 53293 H634G_09372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1" name="Freeform 308">
                <a:extLst>
                  <a:ext uri="{FF2B5EF4-FFF2-40B4-BE49-F238E27FC236}">
                    <a16:creationId xmlns:a16="http://schemas.microsoft.com/office/drawing/2014/main" id="{DB3C85BC-3700-4EF6-8D4C-768B96ED03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6" y="18881"/>
                <a:ext cx="7" cy="84"/>
              </a:xfrm>
              <a:custGeom>
                <a:avLst/>
                <a:gdLst>
                  <a:gd name="T0" fmla="*/ 0 w 7"/>
                  <a:gd name="T1" fmla="*/ 84 h 84"/>
                  <a:gd name="T2" fmla="*/ 0 w 7"/>
                  <a:gd name="T3" fmla="*/ 0 h 84"/>
                  <a:gd name="T4" fmla="*/ 7 w 7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4">
                    <a:moveTo>
                      <a:pt x="0" y="84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2" name="Rectangle 309">
                <a:extLst>
                  <a:ext uri="{FF2B5EF4-FFF2-40B4-BE49-F238E27FC236}">
                    <a16:creationId xmlns:a16="http://schemas.microsoft.com/office/drawing/2014/main" id="{ED3898B3-91F0-4DCB-9130-8948E84B55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7" y="18961"/>
                <a:ext cx="282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E6 MANI_002711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3" name="Freeform 310">
                <a:extLst>
                  <a:ext uri="{FF2B5EF4-FFF2-40B4-BE49-F238E27FC236}">
                    <a16:creationId xmlns:a16="http://schemas.microsoft.com/office/drawing/2014/main" id="{06B651CC-9776-45EB-A24E-B8911642B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6" y="18972"/>
                <a:ext cx="7" cy="84"/>
              </a:xfrm>
              <a:custGeom>
                <a:avLst/>
                <a:gdLst>
                  <a:gd name="T0" fmla="*/ 0 w 7"/>
                  <a:gd name="T1" fmla="*/ 0 h 84"/>
                  <a:gd name="T2" fmla="*/ 0 w 7"/>
                  <a:gd name="T3" fmla="*/ 84 h 84"/>
                  <a:gd name="T4" fmla="*/ 7 w 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4">
                    <a:moveTo>
                      <a:pt x="0" y="0"/>
                    </a:moveTo>
                    <a:lnTo>
                      <a:pt x="0" y="84"/>
                    </a:lnTo>
                    <a:lnTo>
                      <a:pt x="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4" name="Freeform 311">
                <a:extLst>
                  <a:ext uri="{FF2B5EF4-FFF2-40B4-BE49-F238E27FC236}">
                    <a16:creationId xmlns:a16="http://schemas.microsoft.com/office/drawing/2014/main" id="{1CE2918C-B022-4819-9EDD-409F2B70A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2" y="18968"/>
                <a:ext cx="4" cy="128"/>
              </a:xfrm>
              <a:custGeom>
                <a:avLst/>
                <a:gdLst>
                  <a:gd name="T0" fmla="*/ 0 w 4"/>
                  <a:gd name="T1" fmla="*/ 128 h 128"/>
                  <a:gd name="T2" fmla="*/ 0 w 4"/>
                  <a:gd name="T3" fmla="*/ 0 h 128"/>
                  <a:gd name="T4" fmla="*/ 4 w 4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8">
                    <a:moveTo>
                      <a:pt x="0" y="128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5" name="Rectangle 312">
                <a:extLst>
                  <a:ext uri="{FF2B5EF4-FFF2-40B4-BE49-F238E27FC236}">
                    <a16:creationId xmlns:a16="http://schemas.microsoft.com/office/drawing/2014/main" id="{D27965F3-78A7-4D62-BA51-DC21E9D717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8" y="19136"/>
                <a:ext cx="310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robertsii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23 MAA_08695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6" name="Freeform 313">
                <a:extLst>
                  <a:ext uri="{FF2B5EF4-FFF2-40B4-BE49-F238E27FC236}">
                    <a16:creationId xmlns:a16="http://schemas.microsoft.com/office/drawing/2014/main" id="{86CF7242-5E8C-41EB-893F-7B73A98F2B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2" y="19103"/>
                <a:ext cx="2" cy="128"/>
              </a:xfrm>
              <a:custGeom>
                <a:avLst/>
                <a:gdLst>
                  <a:gd name="T0" fmla="*/ 0 w 2"/>
                  <a:gd name="T1" fmla="*/ 0 h 128"/>
                  <a:gd name="T2" fmla="*/ 0 w 2"/>
                  <a:gd name="T3" fmla="*/ 128 h 128"/>
                  <a:gd name="T4" fmla="*/ 2 w 2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28">
                    <a:moveTo>
                      <a:pt x="0" y="0"/>
                    </a:moveTo>
                    <a:lnTo>
                      <a:pt x="0" y="128"/>
                    </a:lnTo>
                    <a:lnTo>
                      <a:pt x="2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7" name="Freeform 314">
                <a:extLst>
                  <a:ext uri="{FF2B5EF4-FFF2-40B4-BE49-F238E27FC236}">
                    <a16:creationId xmlns:a16="http://schemas.microsoft.com/office/drawing/2014/main" id="{6A6FF72C-AB28-444D-A06A-7EFA1EE19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" y="19100"/>
                <a:ext cx="10" cy="215"/>
              </a:xfrm>
              <a:custGeom>
                <a:avLst/>
                <a:gdLst>
                  <a:gd name="T0" fmla="*/ 0 w 10"/>
                  <a:gd name="T1" fmla="*/ 215 h 215"/>
                  <a:gd name="T2" fmla="*/ 0 w 10"/>
                  <a:gd name="T3" fmla="*/ 0 h 215"/>
                  <a:gd name="T4" fmla="*/ 10 w 10"/>
                  <a:gd name="T5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15">
                    <a:moveTo>
                      <a:pt x="0" y="215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8" name="Rectangle 315">
                <a:extLst>
                  <a:ext uri="{FF2B5EF4-FFF2-40B4-BE49-F238E27FC236}">
                    <a16:creationId xmlns:a16="http://schemas.microsoft.com/office/drawing/2014/main" id="{70CEB43F-F466-4164-823D-4DCCECE298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48" y="19311"/>
                <a:ext cx="349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guizhouense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977 MGU_08615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9" name="Freeform 316">
                <a:extLst>
                  <a:ext uri="{FF2B5EF4-FFF2-40B4-BE49-F238E27FC236}">
                    <a16:creationId xmlns:a16="http://schemas.microsoft.com/office/drawing/2014/main" id="{A346E5AE-FDC4-42DD-AF4B-0F4D26FF9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5" y="19406"/>
                <a:ext cx="9" cy="128"/>
              </a:xfrm>
              <a:custGeom>
                <a:avLst/>
                <a:gdLst>
                  <a:gd name="T0" fmla="*/ 0 w 9"/>
                  <a:gd name="T1" fmla="*/ 128 h 128"/>
                  <a:gd name="T2" fmla="*/ 0 w 9"/>
                  <a:gd name="T3" fmla="*/ 0 h 128"/>
                  <a:gd name="T4" fmla="*/ 9 w 9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8">
                    <a:moveTo>
                      <a:pt x="0" y="128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0" name="Rectangle 317">
                <a:extLst>
                  <a:ext uri="{FF2B5EF4-FFF2-40B4-BE49-F238E27FC236}">
                    <a16:creationId xmlns:a16="http://schemas.microsoft.com/office/drawing/2014/main" id="{B1BD5C33-87F2-4872-A918-D1128F544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2" y="19486"/>
                <a:ext cx="299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majus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297 MAJ_09922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1" name="Freeform 318">
                <a:extLst>
                  <a:ext uri="{FF2B5EF4-FFF2-40B4-BE49-F238E27FC236}">
                    <a16:creationId xmlns:a16="http://schemas.microsoft.com/office/drawing/2014/main" id="{6909EFB7-0EFE-4329-B2DF-7F024100E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4" y="19581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2" name="Rectangle 319">
                <a:extLst>
                  <a:ext uri="{FF2B5EF4-FFF2-40B4-BE49-F238E27FC236}">
                    <a16:creationId xmlns:a16="http://schemas.microsoft.com/office/drawing/2014/main" id="{12D5786F-EF7D-4E34-9FF6-A9AF3B4401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0" y="19661"/>
                <a:ext cx="299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majus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297 MAJ_10946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3" name="Freeform 320">
                <a:extLst>
                  <a:ext uri="{FF2B5EF4-FFF2-40B4-BE49-F238E27FC236}">
                    <a16:creationId xmlns:a16="http://schemas.microsoft.com/office/drawing/2014/main" id="{B2E99650-8269-48A2-9446-240CB593C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4" y="19672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4" name="Freeform 321">
                <a:extLst>
                  <a:ext uri="{FF2B5EF4-FFF2-40B4-BE49-F238E27FC236}">
                    <a16:creationId xmlns:a16="http://schemas.microsoft.com/office/drawing/2014/main" id="{DE0BCEC0-E4E5-4687-B65D-FDA4DA904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5" y="19541"/>
                <a:ext cx="9" cy="128"/>
              </a:xfrm>
              <a:custGeom>
                <a:avLst/>
                <a:gdLst>
                  <a:gd name="T0" fmla="*/ 0 w 9"/>
                  <a:gd name="T1" fmla="*/ 0 h 128"/>
                  <a:gd name="T2" fmla="*/ 0 w 9"/>
                  <a:gd name="T3" fmla="*/ 128 h 128"/>
                  <a:gd name="T4" fmla="*/ 9 w 9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28">
                    <a:moveTo>
                      <a:pt x="0" y="0"/>
                    </a:moveTo>
                    <a:lnTo>
                      <a:pt x="0" y="128"/>
                    </a:lnTo>
                    <a:lnTo>
                      <a:pt x="9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5" name="Freeform 322">
                <a:extLst>
                  <a:ext uri="{FF2B5EF4-FFF2-40B4-BE49-F238E27FC236}">
                    <a16:creationId xmlns:a16="http://schemas.microsoft.com/office/drawing/2014/main" id="{698C3E17-1BE2-4800-8DF7-7E57AE03F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" y="19322"/>
                <a:ext cx="3" cy="215"/>
              </a:xfrm>
              <a:custGeom>
                <a:avLst/>
                <a:gdLst>
                  <a:gd name="T0" fmla="*/ 0 w 3"/>
                  <a:gd name="T1" fmla="*/ 0 h 215"/>
                  <a:gd name="T2" fmla="*/ 0 w 3"/>
                  <a:gd name="T3" fmla="*/ 215 h 215"/>
                  <a:gd name="T4" fmla="*/ 3 w 3"/>
                  <a:gd name="T5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15">
                    <a:moveTo>
                      <a:pt x="0" y="0"/>
                    </a:moveTo>
                    <a:lnTo>
                      <a:pt x="0" y="215"/>
                    </a:lnTo>
                    <a:lnTo>
                      <a:pt x="3" y="21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6" name="Freeform 323">
                <a:extLst>
                  <a:ext uri="{FF2B5EF4-FFF2-40B4-BE49-F238E27FC236}">
                    <a16:creationId xmlns:a16="http://schemas.microsoft.com/office/drawing/2014/main" id="{343B7583-F4F2-49B0-A717-7093B6D7BA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5" y="18830"/>
                <a:ext cx="77" cy="489"/>
              </a:xfrm>
              <a:custGeom>
                <a:avLst/>
                <a:gdLst>
                  <a:gd name="T0" fmla="*/ 0 w 77"/>
                  <a:gd name="T1" fmla="*/ 0 h 489"/>
                  <a:gd name="T2" fmla="*/ 0 w 77"/>
                  <a:gd name="T3" fmla="*/ 489 h 489"/>
                  <a:gd name="T4" fmla="*/ 77 w 77"/>
                  <a:gd name="T5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489">
                    <a:moveTo>
                      <a:pt x="0" y="0"/>
                    </a:moveTo>
                    <a:lnTo>
                      <a:pt x="0" y="489"/>
                    </a:lnTo>
                    <a:lnTo>
                      <a:pt x="77" y="48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7" name="Freeform 324">
                <a:extLst>
                  <a:ext uri="{FF2B5EF4-FFF2-40B4-BE49-F238E27FC236}">
                    <a16:creationId xmlns:a16="http://schemas.microsoft.com/office/drawing/2014/main" id="{5350E9AB-A820-46FA-9B61-06D0A3D9E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5" y="18826"/>
                <a:ext cx="80" cy="549"/>
              </a:xfrm>
              <a:custGeom>
                <a:avLst/>
                <a:gdLst>
                  <a:gd name="T0" fmla="*/ 0 w 80"/>
                  <a:gd name="T1" fmla="*/ 549 h 549"/>
                  <a:gd name="T2" fmla="*/ 0 w 80"/>
                  <a:gd name="T3" fmla="*/ 0 h 549"/>
                  <a:gd name="T4" fmla="*/ 80 w 80"/>
                  <a:gd name="T5" fmla="*/ 0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549">
                    <a:moveTo>
                      <a:pt x="0" y="549"/>
                    </a:moveTo>
                    <a:lnTo>
                      <a:pt x="0" y="0"/>
                    </a:lnTo>
                    <a:lnTo>
                      <a:pt x="8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8" name="Rectangle 325">
                <a:extLst>
                  <a:ext uri="{FF2B5EF4-FFF2-40B4-BE49-F238E27FC236}">
                    <a16:creationId xmlns:a16="http://schemas.microsoft.com/office/drawing/2014/main" id="{54563578-9BAF-4F53-A1CD-BF199DFC00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45" y="19837"/>
                <a:ext cx="421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camemberti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strFM013 PCAMFM013_S015g000066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9" name="Freeform 326">
                <a:extLst>
                  <a:ext uri="{FF2B5EF4-FFF2-40B4-BE49-F238E27FC236}">
                    <a16:creationId xmlns:a16="http://schemas.microsoft.com/office/drawing/2014/main" id="{791E8D38-2344-49B5-8671-FF7085FEB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5" y="19382"/>
                <a:ext cx="266" cy="550"/>
              </a:xfrm>
              <a:custGeom>
                <a:avLst/>
                <a:gdLst>
                  <a:gd name="T0" fmla="*/ 0 w 266"/>
                  <a:gd name="T1" fmla="*/ 0 h 550"/>
                  <a:gd name="T2" fmla="*/ 0 w 266"/>
                  <a:gd name="T3" fmla="*/ 550 h 550"/>
                  <a:gd name="T4" fmla="*/ 266 w 266"/>
                  <a:gd name="T5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6" h="550">
                    <a:moveTo>
                      <a:pt x="0" y="0"/>
                    </a:moveTo>
                    <a:lnTo>
                      <a:pt x="0" y="550"/>
                    </a:lnTo>
                    <a:lnTo>
                      <a:pt x="266" y="5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0" name="Freeform 327">
                <a:extLst>
                  <a:ext uri="{FF2B5EF4-FFF2-40B4-BE49-F238E27FC236}">
                    <a16:creationId xmlns:a16="http://schemas.microsoft.com/office/drawing/2014/main" id="{9CFE2250-5E7F-43DA-8D70-511ACABB18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9" y="19379"/>
                <a:ext cx="46" cy="403"/>
              </a:xfrm>
              <a:custGeom>
                <a:avLst/>
                <a:gdLst>
                  <a:gd name="T0" fmla="*/ 0 w 46"/>
                  <a:gd name="T1" fmla="*/ 403 h 403"/>
                  <a:gd name="T2" fmla="*/ 0 w 46"/>
                  <a:gd name="T3" fmla="*/ 0 h 403"/>
                  <a:gd name="T4" fmla="*/ 46 w 46"/>
                  <a:gd name="T5" fmla="*/ 0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03">
                    <a:moveTo>
                      <a:pt x="0" y="403"/>
                    </a:moveTo>
                    <a:lnTo>
                      <a:pt x="0" y="0"/>
                    </a:lnTo>
                    <a:lnTo>
                      <a:pt x="4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1" name="Rectangle 328">
                <a:extLst>
                  <a:ext uri="{FF2B5EF4-FFF2-40B4-BE49-F238E27FC236}">
                    <a16:creationId xmlns:a16="http://schemas.microsoft.com/office/drawing/2014/main" id="{E7D92BC7-3BAF-405D-B2A2-69A1DE08F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5" y="20012"/>
                <a:ext cx="33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ST99CH 3D7 ZT3D7_G10075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2" name="Freeform 329">
                <a:extLst>
                  <a:ext uri="{FF2B5EF4-FFF2-40B4-BE49-F238E27FC236}">
                    <a16:creationId xmlns:a16="http://schemas.microsoft.com/office/drawing/2014/main" id="{1F1D4467-2536-4993-AD2B-2F30FA7EE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0" y="20107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3" name="Rectangle 330">
                <a:extLst>
                  <a:ext uri="{FF2B5EF4-FFF2-40B4-BE49-F238E27FC236}">
                    <a16:creationId xmlns:a16="http://schemas.microsoft.com/office/drawing/2014/main" id="{57BA82CB-A75E-4467-B664-92E8B3F9C6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5" y="20187"/>
                <a:ext cx="348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IPO323 MYCGRDRAFT_48965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4" name="Freeform 331">
                <a:extLst>
                  <a:ext uri="{FF2B5EF4-FFF2-40B4-BE49-F238E27FC236}">
                    <a16:creationId xmlns:a16="http://schemas.microsoft.com/office/drawing/2014/main" id="{DCF4FDA6-64B0-43A3-BD2A-CCA15336F7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0" y="20198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5" name="Freeform 332">
                <a:extLst>
                  <a:ext uri="{FF2B5EF4-FFF2-40B4-BE49-F238E27FC236}">
                    <a16:creationId xmlns:a16="http://schemas.microsoft.com/office/drawing/2014/main" id="{D3D8E5E0-0A44-4389-9642-A7052FD1A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9" y="19789"/>
                <a:ext cx="221" cy="405"/>
              </a:xfrm>
              <a:custGeom>
                <a:avLst/>
                <a:gdLst>
                  <a:gd name="T0" fmla="*/ 0 w 221"/>
                  <a:gd name="T1" fmla="*/ 0 h 405"/>
                  <a:gd name="T2" fmla="*/ 0 w 221"/>
                  <a:gd name="T3" fmla="*/ 405 h 405"/>
                  <a:gd name="T4" fmla="*/ 221 w 221"/>
                  <a:gd name="T5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1" h="405">
                    <a:moveTo>
                      <a:pt x="0" y="0"/>
                    </a:moveTo>
                    <a:lnTo>
                      <a:pt x="0" y="405"/>
                    </a:lnTo>
                    <a:lnTo>
                      <a:pt x="221" y="40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6" name="Freeform 333">
                <a:extLst>
                  <a:ext uri="{FF2B5EF4-FFF2-40B4-BE49-F238E27FC236}">
                    <a16:creationId xmlns:a16="http://schemas.microsoft.com/office/drawing/2014/main" id="{C70B8AA9-06B6-4980-9381-DC0C8C826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4" y="19786"/>
                <a:ext cx="15" cy="791"/>
              </a:xfrm>
              <a:custGeom>
                <a:avLst/>
                <a:gdLst>
                  <a:gd name="T0" fmla="*/ 0 w 15"/>
                  <a:gd name="T1" fmla="*/ 791 h 791"/>
                  <a:gd name="T2" fmla="*/ 0 w 15"/>
                  <a:gd name="T3" fmla="*/ 0 h 791"/>
                  <a:gd name="T4" fmla="*/ 15 w 15"/>
                  <a:gd name="T5" fmla="*/ 0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791">
                    <a:moveTo>
                      <a:pt x="0" y="791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7" name="Rectangle 334">
                <a:extLst>
                  <a:ext uri="{FF2B5EF4-FFF2-40B4-BE49-F238E27FC236}">
                    <a16:creationId xmlns:a16="http://schemas.microsoft.com/office/drawing/2014/main" id="{FF212DA8-D7AD-4FE6-B52F-3B5D546B3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" y="20362"/>
                <a:ext cx="26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Z5 Y699_09437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8" name="Freeform 335">
                <a:extLst>
                  <a:ext uri="{FF2B5EF4-FFF2-40B4-BE49-F238E27FC236}">
                    <a16:creationId xmlns:a16="http://schemas.microsoft.com/office/drawing/2014/main" id="{8C221688-5A04-41D8-B52D-6C7AB1258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20457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9" name="Rectangle 336">
                <a:extLst>
                  <a:ext uri="{FF2B5EF4-FFF2-40B4-BE49-F238E27FC236}">
                    <a16:creationId xmlns:a16="http://schemas.microsoft.com/office/drawing/2014/main" id="{282E50ED-E93C-42BA-9C5C-4C3E235EC2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5" y="20537"/>
                <a:ext cx="311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Af293 AFUA_3G14690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0" name="Freeform 337">
                <a:extLst>
                  <a:ext uri="{FF2B5EF4-FFF2-40B4-BE49-F238E27FC236}">
                    <a16:creationId xmlns:a16="http://schemas.microsoft.com/office/drawing/2014/main" id="{A5048DFB-BB5F-4854-AAE1-55428D044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8" y="20548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1" name="Freeform 338">
                <a:extLst>
                  <a:ext uri="{FF2B5EF4-FFF2-40B4-BE49-F238E27FC236}">
                    <a16:creationId xmlns:a16="http://schemas.microsoft.com/office/drawing/2014/main" id="{4FBEE16C-3014-4E9C-90E8-EB6D15225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7" y="20545"/>
                <a:ext cx="11" cy="127"/>
              </a:xfrm>
              <a:custGeom>
                <a:avLst/>
                <a:gdLst>
                  <a:gd name="T0" fmla="*/ 0 w 11"/>
                  <a:gd name="T1" fmla="*/ 127 h 127"/>
                  <a:gd name="T2" fmla="*/ 0 w 11"/>
                  <a:gd name="T3" fmla="*/ 0 h 127"/>
                  <a:gd name="T4" fmla="*/ 11 w 11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7">
                    <a:moveTo>
                      <a:pt x="0" y="127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2" name="Rectangle 339">
                <a:extLst>
                  <a:ext uri="{FF2B5EF4-FFF2-40B4-BE49-F238E27FC236}">
                    <a16:creationId xmlns:a16="http://schemas.microsoft.com/office/drawing/2014/main" id="{7C3D089D-0D4D-4D92-8F09-16E740486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4" y="20712"/>
                <a:ext cx="305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fischeri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NRRL 181 NFIA_062560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3" name="Freeform 340">
                <a:extLst>
                  <a:ext uri="{FF2B5EF4-FFF2-40B4-BE49-F238E27FC236}">
                    <a16:creationId xmlns:a16="http://schemas.microsoft.com/office/drawing/2014/main" id="{54C63130-6605-4DA6-9AE6-7439EFE4F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7" y="20680"/>
                <a:ext cx="4" cy="127"/>
              </a:xfrm>
              <a:custGeom>
                <a:avLst/>
                <a:gdLst>
                  <a:gd name="T0" fmla="*/ 0 w 4"/>
                  <a:gd name="T1" fmla="*/ 0 h 127"/>
                  <a:gd name="T2" fmla="*/ 0 w 4"/>
                  <a:gd name="T3" fmla="*/ 127 h 127"/>
                  <a:gd name="T4" fmla="*/ 4 w 4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7">
                    <a:moveTo>
                      <a:pt x="0" y="0"/>
                    </a:moveTo>
                    <a:lnTo>
                      <a:pt x="0" y="127"/>
                    </a:lnTo>
                    <a:lnTo>
                      <a:pt x="4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4" name="Freeform 341">
                <a:extLst>
                  <a:ext uri="{FF2B5EF4-FFF2-40B4-BE49-F238E27FC236}">
                    <a16:creationId xmlns:a16="http://schemas.microsoft.com/office/drawing/2014/main" id="{9FAB00D3-BEBA-4D35-86BC-9CFFB5839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5" y="20676"/>
                <a:ext cx="2" cy="150"/>
              </a:xfrm>
              <a:custGeom>
                <a:avLst/>
                <a:gdLst>
                  <a:gd name="T0" fmla="*/ 0 w 2"/>
                  <a:gd name="T1" fmla="*/ 150 h 150"/>
                  <a:gd name="T2" fmla="*/ 0 w 2"/>
                  <a:gd name="T3" fmla="*/ 0 h 150"/>
                  <a:gd name="T4" fmla="*/ 2 w 2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50">
                    <a:moveTo>
                      <a:pt x="0" y="15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5" name="Rectangle 342">
                <a:extLst>
                  <a:ext uri="{FF2B5EF4-FFF2-40B4-BE49-F238E27FC236}">
                    <a16:creationId xmlns:a16="http://schemas.microsoft.com/office/drawing/2014/main" id="{0D4218C8-FD0F-4BB7-9E10-72073E82E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4" y="20887"/>
                <a:ext cx="31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udagawae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114217 AUD_9453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6" name="Freeform 343">
                <a:extLst>
                  <a:ext uri="{FF2B5EF4-FFF2-40B4-BE49-F238E27FC236}">
                    <a16:creationId xmlns:a16="http://schemas.microsoft.com/office/drawing/2014/main" id="{C7205AD9-B905-449F-B1FD-883BFBFB09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5" y="20833"/>
                <a:ext cx="6" cy="149"/>
              </a:xfrm>
              <a:custGeom>
                <a:avLst/>
                <a:gdLst>
                  <a:gd name="T0" fmla="*/ 0 w 6"/>
                  <a:gd name="T1" fmla="*/ 0 h 149"/>
                  <a:gd name="T2" fmla="*/ 0 w 6"/>
                  <a:gd name="T3" fmla="*/ 149 h 149"/>
                  <a:gd name="T4" fmla="*/ 6 w 6"/>
                  <a:gd name="T5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49">
                    <a:moveTo>
                      <a:pt x="0" y="0"/>
                    </a:moveTo>
                    <a:lnTo>
                      <a:pt x="0" y="149"/>
                    </a:lnTo>
                    <a:lnTo>
                      <a:pt x="6" y="14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7" name="Freeform 344">
                <a:extLst>
                  <a:ext uri="{FF2B5EF4-FFF2-40B4-BE49-F238E27FC236}">
                    <a16:creationId xmlns:a16="http://schemas.microsoft.com/office/drawing/2014/main" id="{6327C385-E014-4692-BA5E-6813749FF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2" y="20829"/>
                <a:ext cx="3" cy="161"/>
              </a:xfrm>
              <a:custGeom>
                <a:avLst/>
                <a:gdLst>
                  <a:gd name="T0" fmla="*/ 0 w 3"/>
                  <a:gd name="T1" fmla="*/ 161 h 161"/>
                  <a:gd name="T2" fmla="*/ 0 w 3"/>
                  <a:gd name="T3" fmla="*/ 0 h 161"/>
                  <a:gd name="T4" fmla="*/ 3 w 3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61">
                    <a:moveTo>
                      <a:pt x="0" y="161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8" name="Rectangle 345">
                <a:extLst>
                  <a:ext uri="{FF2B5EF4-FFF2-40B4-BE49-F238E27FC236}">
                    <a16:creationId xmlns:a16="http://schemas.microsoft.com/office/drawing/2014/main" id="{CC64C55E-E084-44DE-92E7-B2AA31E40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6" y="21063"/>
                <a:ext cx="302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lentulus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NRRL 35552 ALT_7085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9" name="Freeform 346">
                <a:extLst>
                  <a:ext uri="{FF2B5EF4-FFF2-40B4-BE49-F238E27FC236}">
                    <a16:creationId xmlns:a16="http://schemas.microsoft.com/office/drawing/2014/main" id="{2587D1BD-53FA-41D4-9B7A-DC85C8693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2" y="20997"/>
                <a:ext cx="11" cy="161"/>
              </a:xfrm>
              <a:custGeom>
                <a:avLst/>
                <a:gdLst>
                  <a:gd name="T0" fmla="*/ 0 w 11"/>
                  <a:gd name="T1" fmla="*/ 0 h 161"/>
                  <a:gd name="T2" fmla="*/ 0 w 11"/>
                  <a:gd name="T3" fmla="*/ 161 h 161"/>
                  <a:gd name="T4" fmla="*/ 11 w 11"/>
                  <a:gd name="T5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61">
                    <a:moveTo>
                      <a:pt x="0" y="0"/>
                    </a:moveTo>
                    <a:lnTo>
                      <a:pt x="0" y="161"/>
                    </a:lnTo>
                    <a:lnTo>
                      <a:pt x="11" y="16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0" name="Freeform 347">
                <a:extLst>
                  <a:ext uri="{FF2B5EF4-FFF2-40B4-BE49-F238E27FC236}">
                    <a16:creationId xmlns:a16="http://schemas.microsoft.com/office/drawing/2014/main" id="{424A9D8E-6B2A-4BEF-87B4-AD69670749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6" y="20993"/>
                <a:ext cx="26" cy="166"/>
              </a:xfrm>
              <a:custGeom>
                <a:avLst/>
                <a:gdLst>
                  <a:gd name="T0" fmla="*/ 0 w 26"/>
                  <a:gd name="T1" fmla="*/ 166 h 166"/>
                  <a:gd name="T2" fmla="*/ 0 w 26"/>
                  <a:gd name="T3" fmla="*/ 0 h 166"/>
                  <a:gd name="T4" fmla="*/ 26 w 26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66">
                    <a:moveTo>
                      <a:pt x="0" y="166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1" name="Rectangle 348">
                <a:extLst>
                  <a:ext uri="{FF2B5EF4-FFF2-40B4-BE49-F238E27FC236}">
                    <a16:creationId xmlns:a16="http://schemas.microsoft.com/office/drawing/2014/main" id="{BB8046EE-ADE9-4C0F-8559-099E59267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" y="21238"/>
                <a:ext cx="301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clavatus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NRRL 1 ACLA_043430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72" name="Freeform 349">
                <a:extLst>
                  <a:ext uri="{FF2B5EF4-FFF2-40B4-BE49-F238E27FC236}">
                    <a16:creationId xmlns:a16="http://schemas.microsoft.com/office/drawing/2014/main" id="{3E76EE57-F79E-49ED-9916-3D1D4B741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6" y="21167"/>
                <a:ext cx="42" cy="166"/>
              </a:xfrm>
              <a:custGeom>
                <a:avLst/>
                <a:gdLst>
                  <a:gd name="T0" fmla="*/ 0 w 42"/>
                  <a:gd name="T1" fmla="*/ 0 h 166"/>
                  <a:gd name="T2" fmla="*/ 0 w 42"/>
                  <a:gd name="T3" fmla="*/ 166 h 166"/>
                  <a:gd name="T4" fmla="*/ 42 w 42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166">
                    <a:moveTo>
                      <a:pt x="0" y="0"/>
                    </a:moveTo>
                    <a:lnTo>
                      <a:pt x="0" y="166"/>
                    </a:lnTo>
                    <a:lnTo>
                      <a:pt x="42" y="16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3" name="Freeform 350">
                <a:extLst>
                  <a:ext uri="{FF2B5EF4-FFF2-40B4-BE49-F238E27FC236}">
                    <a16:creationId xmlns:a16="http://schemas.microsoft.com/office/drawing/2014/main" id="{5401DAF5-D557-4150-9EB7-A88935590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8" y="21163"/>
                <a:ext cx="18" cy="212"/>
              </a:xfrm>
              <a:custGeom>
                <a:avLst/>
                <a:gdLst>
                  <a:gd name="T0" fmla="*/ 0 w 18"/>
                  <a:gd name="T1" fmla="*/ 212 h 212"/>
                  <a:gd name="T2" fmla="*/ 0 w 18"/>
                  <a:gd name="T3" fmla="*/ 0 h 212"/>
                  <a:gd name="T4" fmla="*/ 18 w 18"/>
                  <a:gd name="T5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12">
                    <a:moveTo>
                      <a:pt x="0" y="212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4" name="Rectangle 351">
                <a:extLst>
                  <a:ext uri="{FF2B5EF4-FFF2-40B4-BE49-F238E27FC236}">
                    <a16:creationId xmlns:a16="http://schemas.microsoft.com/office/drawing/2014/main" id="{B7379611-5C46-42E7-9620-E697B99A9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" y="21413"/>
                <a:ext cx="329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Arthroderma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gypsea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118893 MGYG_00040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75" name="Freeform 352">
                <a:extLst>
                  <a:ext uri="{FF2B5EF4-FFF2-40B4-BE49-F238E27FC236}">
                    <a16:creationId xmlns:a16="http://schemas.microsoft.com/office/drawing/2014/main" id="{96756946-753E-4215-BD66-2C3B6BD15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" y="21508"/>
                <a:ext cx="9" cy="84"/>
              </a:xfrm>
              <a:custGeom>
                <a:avLst/>
                <a:gdLst>
                  <a:gd name="T0" fmla="*/ 0 w 9"/>
                  <a:gd name="T1" fmla="*/ 84 h 84"/>
                  <a:gd name="T2" fmla="*/ 0 w 9"/>
                  <a:gd name="T3" fmla="*/ 0 h 84"/>
                  <a:gd name="T4" fmla="*/ 9 w 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8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6" name="Rectangle 353">
                <a:extLst>
                  <a:ext uri="{FF2B5EF4-FFF2-40B4-BE49-F238E27FC236}">
                    <a16:creationId xmlns:a16="http://schemas.microsoft.com/office/drawing/2014/main" id="{5AE2FA25-E233-4645-9178-375E253E0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3" y="21588"/>
                <a:ext cx="330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Trichophyton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verrucosum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HKI 0517 TRV_04237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77" name="Freeform 354">
                <a:extLst>
                  <a:ext uri="{FF2B5EF4-FFF2-40B4-BE49-F238E27FC236}">
                    <a16:creationId xmlns:a16="http://schemas.microsoft.com/office/drawing/2014/main" id="{C7B541DF-90C5-426A-90E6-5B8776ECE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" y="21599"/>
                <a:ext cx="22" cy="84"/>
              </a:xfrm>
              <a:custGeom>
                <a:avLst/>
                <a:gdLst>
                  <a:gd name="T0" fmla="*/ 0 w 22"/>
                  <a:gd name="T1" fmla="*/ 0 h 84"/>
                  <a:gd name="T2" fmla="*/ 0 w 22"/>
                  <a:gd name="T3" fmla="*/ 84 h 84"/>
                  <a:gd name="T4" fmla="*/ 22 w 2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84">
                    <a:moveTo>
                      <a:pt x="0" y="0"/>
                    </a:moveTo>
                    <a:lnTo>
                      <a:pt x="0" y="84"/>
                    </a:lnTo>
                    <a:lnTo>
                      <a:pt x="2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8" name="Freeform 355">
                <a:extLst>
                  <a:ext uri="{FF2B5EF4-FFF2-40B4-BE49-F238E27FC236}">
                    <a16:creationId xmlns:a16="http://schemas.microsoft.com/office/drawing/2014/main" id="{603ACDDE-29FB-4385-B4FF-B190F0DB4E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8" y="21382"/>
                <a:ext cx="20" cy="214"/>
              </a:xfrm>
              <a:custGeom>
                <a:avLst/>
                <a:gdLst>
                  <a:gd name="T0" fmla="*/ 0 w 20"/>
                  <a:gd name="T1" fmla="*/ 0 h 214"/>
                  <a:gd name="T2" fmla="*/ 0 w 20"/>
                  <a:gd name="T3" fmla="*/ 214 h 214"/>
                  <a:gd name="T4" fmla="*/ 20 w 20"/>
                  <a:gd name="T5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214">
                    <a:moveTo>
                      <a:pt x="0" y="0"/>
                    </a:moveTo>
                    <a:lnTo>
                      <a:pt x="0" y="214"/>
                    </a:lnTo>
                    <a:lnTo>
                      <a:pt x="20" y="21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9" name="Freeform 356">
                <a:extLst>
                  <a:ext uri="{FF2B5EF4-FFF2-40B4-BE49-F238E27FC236}">
                    <a16:creationId xmlns:a16="http://schemas.microsoft.com/office/drawing/2014/main" id="{9C6013DE-C89F-4B12-83FC-014CE2F33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4" y="20585"/>
                <a:ext cx="214" cy="793"/>
              </a:xfrm>
              <a:custGeom>
                <a:avLst/>
                <a:gdLst>
                  <a:gd name="T0" fmla="*/ 0 w 214"/>
                  <a:gd name="T1" fmla="*/ 0 h 793"/>
                  <a:gd name="T2" fmla="*/ 0 w 214"/>
                  <a:gd name="T3" fmla="*/ 793 h 793"/>
                  <a:gd name="T4" fmla="*/ 214 w 214"/>
                  <a:gd name="T5" fmla="*/ 793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793">
                    <a:moveTo>
                      <a:pt x="0" y="0"/>
                    </a:moveTo>
                    <a:lnTo>
                      <a:pt x="0" y="793"/>
                    </a:lnTo>
                    <a:lnTo>
                      <a:pt x="214" y="79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0" name="Freeform 357">
                <a:extLst>
                  <a:ext uri="{FF2B5EF4-FFF2-40B4-BE49-F238E27FC236}">
                    <a16:creationId xmlns:a16="http://schemas.microsoft.com/office/drawing/2014/main" id="{887731CF-F252-46DC-9D64-A11AB851F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8" y="20581"/>
                <a:ext cx="36" cy="679"/>
              </a:xfrm>
              <a:custGeom>
                <a:avLst/>
                <a:gdLst>
                  <a:gd name="T0" fmla="*/ 0 w 36"/>
                  <a:gd name="T1" fmla="*/ 679 h 679"/>
                  <a:gd name="T2" fmla="*/ 0 w 36"/>
                  <a:gd name="T3" fmla="*/ 0 h 679"/>
                  <a:gd name="T4" fmla="*/ 36 w 36"/>
                  <a:gd name="T5" fmla="*/ 0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679">
                    <a:moveTo>
                      <a:pt x="0" y="679"/>
                    </a:moveTo>
                    <a:lnTo>
                      <a:pt x="0" y="0"/>
                    </a:lnTo>
                    <a:lnTo>
                      <a:pt x="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1" name="Rectangle 358">
                <a:extLst>
                  <a:ext uri="{FF2B5EF4-FFF2-40B4-BE49-F238E27FC236}">
                    <a16:creationId xmlns:a16="http://schemas.microsoft.com/office/drawing/2014/main" id="{6A077394-6A0B-4C8A-930F-96E2D9B785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9" y="21763"/>
                <a:ext cx="288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EC38 K449DRAFT_387564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2" name="Freeform 359">
                <a:extLst>
                  <a:ext uri="{FF2B5EF4-FFF2-40B4-BE49-F238E27FC236}">
                    <a16:creationId xmlns:a16="http://schemas.microsoft.com/office/drawing/2014/main" id="{14A29630-CD5D-4C11-80A2-433BF1EA2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2" y="21858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3" name="Rectangle 360">
                <a:extLst>
                  <a:ext uri="{FF2B5EF4-FFF2-40B4-BE49-F238E27FC236}">
                    <a16:creationId xmlns:a16="http://schemas.microsoft.com/office/drawing/2014/main" id="{6175234C-A4CD-45C3-B482-ACBBC41CE4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1" y="21938"/>
                <a:ext cx="296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CO27-5 M434DRAFT_11531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4" name="Freeform 361">
                <a:extLst>
                  <a:ext uri="{FF2B5EF4-FFF2-40B4-BE49-F238E27FC236}">
                    <a16:creationId xmlns:a16="http://schemas.microsoft.com/office/drawing/2014/main" id="{2282D73F-11C8-4983-82C6-5BF0A3F9E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2" y="21949"/>
                <a:ext cx="5" cy="84"/>
              </a:xfrm>
              <a:custGeom>
                <a:avLst/>
                <a:gdLst>
                  <a:gd name="T0" fmla="*/ 0 w 5"/>
                  <a:gd name="T1" fmla="*/ 0 h 84"/>
                  <a:gd name="T2" fmla="*/ 0 w 5"/>
                  <a:gd name="T3" fmla="*/ 84 h 84"/>
                  <a:gd name="T4" fmla="*/ 5 w 5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4">
                    <a:moveTo>
                      <a:pt x="0" y="0"/>
                    </a:moveTo>
                    <a:lnTo>
                      <a:pt x="0" y="84"/>
                    </a:lnTo>
                    <a:lnTo>
                      <a:pt x="5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5" name="Freeform 362">
                <a:extLst>
                  <a:ext uri="{FF2B5EF4-FFF2-40B4-BE49-F238E27FC236}">
                    <a16:creationId xmlns:a16="http://schemas.microsoft.com/office/drawing/2014/main" id="{6187FEDA-064E-4AB2-A7DB-84360D357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8" y="21267"/>
                <a:ext cx="104" cy="679"/>
              </a:xfrm>
              <a:custGeom>
                <a:avLst/>
                <a:gdLst>
                  <a:gd name="T0" fmla="*/ 0 w 104"/>
                  <a:gd name="T1" fmla="*/ 0 h 679"/>
                  <a:gd name="T2" fmla="*/ 0 w 104"/>
                  <a:gd name="T3" fmla="*/ 679 h 679"/>
                  <a:gd name="T4" fmla="*/ 104 w 104"/>
                  <a:gd name="T5" fmla="*/ 679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679">
                    <a:moveTo>
                      <a:pt x="0" y="0"/>
                    </a:moveTo>
                    <a:lnTo>
                      <a:pt x="0" y="679"/>
                    </a:lnTo>
                    <a:lnTo>
                      <a:pt x="104" y="67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6" name="Freeform 363">
                <a:extLst>
                  <a:ext uri="{FF2B5EF4-FFF2-40B4-BE49-F238E27FC236}">
                    <a16:creationId xmlns:a16="http://schemas.microsoft.com/office/drawing/2014/main" id="{4FC7CB98-A702-486D-A2E2-DBDF72D4C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0" y="21263"/>
                <a:ext cx="148" cy="469"/>
              </a:xfrm>
              <a:custGeom>
                <a:avLst/>
                <a:gdLst>
                  <a:gd name="T0" fmla="*/ 0 w 148"/>
                  <a:gd name="T1" fmla="*/ 469 h 469"/>
                  <a:gd name="T2" fmla="*/ 0 w 148"/>
                  <a:gd name="T3" fmla="*/ 0 h 469"/>
                  <a:gd name="T4" fmla="*/ 148 w 148"/>
                  <a:gd name="T5" fmla="*/ 0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469">
                    <a:moveTo>
                      <a:pt x="0" y="469"/>
                    </a:moveTo>
                    <a:lnTo>
                      <a:pt x="0" y="0"/>
                    </a:lnTo>
                    <a:lnTo>
                      <a:pt x="14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7" name="Rectangle 364">
                <a:extLst>
                  <a:ext uri="{FF2B5EF4-FFF2-40B4-BE49-F238E27FC236}">
                    <a16:creationId xmlns:a16="http://schemas.microsoft.com/office/drawing/2014/main" id="{C90AB8BC-3C61-463F-9299-5CA7E92B29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3" y="22114"/>
                <a:ext cx="309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Cladonia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subsp.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ANM86484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8" name="Freeform 365">
                <a:extLst>
                  <a:ext uri="{FF2B5EF4-FFF2-40B4-BE49-F238E27FC236}">
                    <a16:creationId xmlns:a16="http://schemas.microsoft.com/office/drawing/2014/main" id="{1CF358B4-6793-4E19-B4DC-DD9961220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0" y="21740"/>
                <a:ext cx="279" cy="469"/>
              </a:xfrm>
              <a:custGeom>
                <a:avLst/>
                <a:gdLst>
                  <a:gd name="T0" fmla="*/ 0 w 279"/>
                  <a:gd name="T1" fmla="*/ 0 h 469"/>
                  <a:gd name="T2" fmla="*/ 0 w 279"/>
                  <a:gd name="T3" fmla="*/ 469 h 469"/>
                  <a:gd name="T4" fmla="*/ 279 w 279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9" h="469">
                    <a:moveTo>
                      <a:pt x="0" y="0"/>
                    </a:moveTo>
                    <a:lnTo>
                      <a:pt x="0" y="469"/>
                    </a:lnTo>
                    <a:lnTo>
                      <a:pt x="279" y="46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9" name="Freeform 366">
                <a:extLst>
                  <a:ext uri="{FF2B5EF4-FFF2-40B4-BE49-F238E27FC236}">
                    <a16:creationId xmlns:a16="http://schemas.microsoft.com/office/drawing/2014/main" id="{A755F54E-F75D-42C0-8FB3-C1E64C6A46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9" y="19227"/>
                <a:ext cx="51" cy="2509"/>
              </a:xfrm>
              <a:custGeom>
                <a:avLst/>
                <a:gdLst>
                  <a:gd name="T0" fmla="*/ 0 w 51"/>
                  <a:gd name="T1" fmla="*/ 0 h 2509"/>
                  <a:gd name="T2" fmla="*/ 0 w 51"/>
                  <a:gd name="T3" fmla="*/ 2509 h 2509"/>
                  <a:gd name="T4" fmla="*/ 51 w 51"/>
                  <a:gd name="T5" fmla="*/ 2509 h 2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2509">
                    <a:moveTo>
                      <a:pt x="0" y="0"/>
                    </a:moveTo>
                    <a:lnTo>
                      <a:pt x="0" y="2509"/>
                    </a:lnTo>
                    <a:lnTo>
                      <a:pt x="51" y="250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0" name="Freeform 367">
                <a:extLst>
                  <a:ext uri="{FF2B5EF4-FFF2-40B4-BE49-F238E27FC236}">
                    <a16:creationId xmlns:a16="http://schemas.microsoft.com/office/drawing/2014/main" id="{E9E3654E-DBF9-45B5-A79E-BBF4F0D42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" y="14350"/>
                <a:ext cx="55" cy="4874"/>
              </a:xfrm>
              <a:custGeom>
                <a:avLst/>
                <a:gdLst>
                  <a:gd name="T0" fmla="*/ 0 w 55"/>
                  <a:gd name="T1" fmla="*/ 0 h 4874"/>
                  <a:gd name="T2" fmla="*/ 0 w 55"/>
                  <a:gd name="T3" fmla="*/ 4874 h 4874"/>
                  <a:gd name="T4" fmla="*/ 55 w 55"/>
                  <a:gd name="T5" fmla="*/ 4874 h 4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4874">
                    <a:moveTo>
                      <a:pt x="0" y="0"/>
                    </a:moveTo>
                    <a:lnTo>
                      <a:pt x="0" y="4874"/>
                    </a:lnTo>
                    <a:lnTo>
                      <a:pt x="55" y="487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1" name="Freeform 368">
                <a:extLst>
                  <a:ext uri="{FF2B5EF4-FFF2-40B4-BE49-F238E27FC236}">
                    <a16:creationId xmlns:a16="http://schemas.microsoft.com/office/drawing/2014/main" id="{9B99E506-11C1-45BB-B33F-1055D887F0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7" y="14347"/>
                <a:ext cx="27" cy="5809"/>
              </a:xfrm>
              <a:custGeom>
                <a:avLst/>
                <a:gdLst>
                  <a:gd name="T0" fmla="*/ 0 w 27"/>
                  <a:gd name="T1" fmla="*/ 5809 h 5809"/>
                  <a:gd name="T2" fmla="*/ 0 w 27"/>
                  <a:gd name="T3" fmla="*/ 0 h 5809"/>
                  <a:gd name="T4" fmla="*/ 27 w 27"/>
                  <a:gd name="T5" fmla="*/ 0 h 5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5809">
                    <a:moveTo>
                      <a:pt x="0" y="5809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2" name="Rectangle 369">
                <a:extLst>
                  <a:ext uri="{FF2B5EF4-FFF2-40B4-BE49-F238E27FC236}">
                    <a16:creationId xmlns:a16="http://schemas.microsoft.com/office/drawing/2014/main" id="{7F16EB31-F001-4E51-A300-73986CF37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0" y="22289"/>
                <a:ext cx="23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ambrosium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[AF-1] 20438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3" name="Freeform 370">
                <a:extLst>
                  <a:ext uri="{FF2B5EF4-FFF2-40B4-BE49-F238E27FC236}">
                    <a16:creationId xmlns:a16="http://schemas.microsoft.com/office/drawing/2014/main" id="{9767AF4B-586A-42C6-9A0B-BC854A603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1" y="22384"/>
                <a:ext cx="5" cy="215"/>
              </a:xfrm>
              <a:custGeom>
                <a:avLst/>
                <a:gdLst>
                  <a:gd name="T0" fmla="*/ 0 w 5"/>
                  <a:gd name="T1" fmla="*/ 215 h 215"/>
                  <a:gd name="T2" fmla="*/ 0 w 5"/>
                  <a:gd name="T3" fmla="*/ 0 h 215"/>
                  <a:gd name="T4" fmla="*/ 5 w 5"/>
                  <a:gd name="T5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15">
                    <a:moveTo>
                      <a:pt x="0" y="215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4" name="Rectangle 371">
                <a:extLst>
                  <a:ext uri="{FF2B5EF4-FFF2-40B4-BE49-F238E27FC236}">
                    <a16:creationId xmlns:a16="http://schemas.microsoft.com/office/drawing/2014/main" id="{FA8DD39C-EBE4-4356-BEE1-2FF8F054E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8" y="22464"/>
                <a:ext cx="22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[AF-6] 62590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5" name="Freeform 372">
                <a:extLst>
                  <a:ext uri="{FF2B5EF4-FFF2-40B4-BE49-F238E27FC236}">
                    <a16:creationId xmlns:a16="http://schemas.microsoft.com/office/drawing/2014/main" id="{17C25B00-3B72-4777-8956-CD2E6F530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5" y="22559"/>
                <a:ext cx="0" cy="171"/>
              </a:xfrm>
              <a:custGeom>
                <a:avLst/>
                <a:gdLst>
                  <a:gd name="T0" fmla="*/ 171 h 171"/>
                  <a:gd name="T1" fmla="*/ 0 h 171"/>
                  <a:gd name="T2" fmla="*/ 0 h 17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71">
                    <a:moveTo>
                      <a:pt x="0" y="17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6" name="Rectangle 373">
                <a:extLst>
                  <a:ext uri="{FF2B5EF4-FFF2-40B4-BE49-F238E27FC236}">
                    <a16:creationId xmlns:a16="http://schemas.microsoft.com/office/drawing/2014/main" id="{30C3F4EA-50CB-4FC1-B2D1-853138476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8" y="22639"/>
                <a:ext cx="22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[AF-7] 62610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7" name="Freeform 374">
                <a:extLst>
                  <a:ext uri="{FF2B5EF4-FFF2-40B4-BE49-F238E27FC236}">
                    <a16:creationId xmlns:a16="http://schemas.microsoft.com/office/drawing/2014/main" id="{35C45E70-E2DE-4F95-8A0F-51C0F5C0A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5" y="22734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8" name="Rectangle 375">
                <a:extLst>
                  <a:ext uri="{FF2B5EF4-FFF2-40B4-BE49-F238E27FC236}">
                    <a16:creationId xmlns:a16="http://schemas.microsoft.com/office/drawing/2014/main" id="{9C487067-1398-499A-92ED-EEC1CD4244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0" y="22814"/>
                <a:ext cx="237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[AF-10] 62941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9" name="Freeform 376">
                <a:extLst>
                  <a:ext uri="{FF2B5EF4-FFF2-40B4-BE49-F238E27FC236}">
                    <a16:creationId xmlns:a16="http://schemas.microsoft.com/office/drawing/2014/main" id="{FBCC3BDA-35DF-404C-83F5-F879F11E2A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5" y="22825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1 w 1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  <a:lnTo>
                      <a:pt x="1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0" name="Rectangle 377">
                <a:extLst>
                  <a:ext uri="{FF2B5EF4-FFF2-40B4-BE49-F238E27FC236}">
                    <a16:creationId xmlns:a16="http://schemas.microsoft.com/office/drawing/2014/main" id="{E2C257DD-577D-44EB-8BA6-324D50949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8" y="22989"/>
                <a:ext cx="236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[AF-11] 62944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1" name="Freeform 378">
                <a:extLst>
                  <a:ext uri="{FF2B5EF4-FFF2-40B4-BE49-F238E27FC236}">
                    <a16:creationId xmlns:a16="http://schemas.microsoft.com/office/drawing/2014/main" id="{4CB8F131-8975-4C05-B396-C9239AE80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5" y="22825"/>
                <a:ext cx="0" cy="259"/>
              </a:xfrm>
              <a:custGeom>
                <a:avLst/>
                <a:gdLst>
                  <a:gd name="T0" fmla="*/ 0 h 259"/>
                  <a:gd name="T1" fmla="*/ 259 h 259"/>
                  <a:gd name="T2" fmla="*/ 259 h 25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59">
                    <a:moveTo>
                      <a:pt x="0" y="0"/>
                    </a:moveTo>
                    <a:lnTo>
                      <a:pt x="0" y="259"/>
                    </a:lnTo>
                    <a:lnTo>
                      <a:pt x="0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2" name="Line 379">
                <a:extLst>
                  <a:ext uri="{FF2B5EF4-FFF2-40B4-BE49-F238E27FC236}">
                    <a16:creationId xmlns:a16="http://schemas.microsoft.com/office/drawing/2014/main" id="{F2A36EFE-7CDB-4263-BE5D-64B3E6285B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5" y="22559"/>
                <a:ext cx="0" cy="259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3" name="Freeform 380">
                <a:extLst>
                  <a:ext uri="{FF2B5EF4-FFF2-40B4-BE49-F238E27FC236}">
                    <a16:creationId xmlns:a16="http://schemas.microsoft.com/office/drawing/2014/main" id="{0ADE1807-B299-4BF7-8159-CE4FA83F1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1" y="22606"/>
                <a:ext cx="4" cy="216"/>
              </a:xfrm>
              <a:custGeom>
                <a:avLst/>
                <a:gdLst>
                  <a:gd name="T0" fmla="*/ 0 w 4"/>
                  <a:gd name="T1" fmla="*/ 0 h 216"/>
                  <a:gd name="T2" fmla="*/ 0 w 4"/>
                  <a:gd name="T3" fmla="*/ 216 h 216"/>
                  <a:gd name="T4" fmla="*/ 4 w 4"/>
                  <a:gd name="T5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16">
                    <a:moveTo>
                      <a:pt x="0" y="0"/>
                    </a:moveTo>
                    <a:lnTo>
                      <a:pt x="0" y="216"/>
                    </a:lnTo>
                    <a:lnTo>
                      <a:pt x="4" y="21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4" name="Rectangle 381">
                <a:extLst>
                  <a:ext uri="{FF2B5EF4-FFF2-40B4-BE49-F238E27FC236}">
                    <a16:creationId xmlns:a16="http://schemas.microsoft.com/office/drawing/2014/main" id="{12127A47-C413-4521-8D16-263135316C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5" y="23164"/>
                <a:ext cx="1858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tuaranense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46518 SAM2</a:t>
                </a:r>
                <a:endParaRPr lang="en-US" altLang="en-US" sz="20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5" name="Freeform 382">
                <a:extLst>
                  <a:ext uri="{FF2B5EF4-FFF2-40B4-BE49-F238E27FC236}">
                    <a16:creationId xmlns:a16="http://schemas.microsoft.com/office/drawing/2014/main" id="{E6404A9F-5531-4D36-9488-146438145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1" y="23259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6" name="Rectangle 383">
                <a:extLst>
                  <a:ext uri="{FF2B5EF4-FFF2-40B4-BE49-F238E27FC236}">
                    <a16:creationId xmlns:a16="http://schemas.microsoft.com/office/drawing/2014/main" id="{332AD444-91EB-4BE9-83F8-C3575A987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5" y="23340"/>
                <a:ext cx="208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oligoseptarum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62579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7" name="Freeform 384">
                <a:extLst>
                  <a:ext uri="{FF2B5EF4-FFF2-40B4-BE49-F238E27FC236}">
                    <a16:creationId xmlns:a16="http://schemas.microsoft.com/office/drawing/2014/main" id="{20C90FAE-54CA-4E04-9650-B05645C63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1" y="23351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8" name="Rectangle 385">
                <a:extLst>
                  <a:ext uri="{FF2B5EF4-FFF2-40B4-BE49-F238E27FC236}">
                    <a16:creationId xmlns:a16="http://schemas.microsoft.com/office/drawing/2014/main" id="{4ADFBB4C-D8BE-4F7A-B5F9-0A783607A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6" y="23515"/>
                <a:ext cx="25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[AF-12] KOD 792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9" name="Freeform 386">
                <a:extLst>
                  <a:ext uri="{FF2B5EF4-FFF2-40B4-BE49-F238E27FC236}">
                    <a16:creationId xmlns:a16="http://schemas.microsoft.com/office/drawing/2014/main" id="{783FC749-3630-4233-A37E-05F6924F1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" y="23610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0" name="Rectangle 387">
                <a:extLst>
                  <a:ext uri="{FF2B5EF4-FFF2-40B4-BE49-F238E27FC236}">
                    <a16:creationId xmlns:a16="http://schemas.microsoft.com/office/drawing/2014/main" id="{23C78BAF-1B6F-40B9-8628-57EF55FD66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6" y="23690"/>
                <a:ext cx="206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kuroshium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UCR3641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1" name="Freeform 388">
                <a:extLst>
                  <a:ext uri="{FF2B5EF4-FFF2-40B4-BE49-F238E27FC236}">
                    <a16:creationId xmlns:a16="http://schemas.microsoft.com/office/drawing/2014/main" id="{727DB474-AEF5-4572-9501-CD1CA3667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3" y="23701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2" name="Freeform 389">
                <a:extLst>
                  <a:ext uri="{FF2B5EF4-FFF2-40B4-BE49-F238E27FC236}">
                    <a16:creationId xmlns:a16="http://schemas.microsoft.com/office/drawing/2014/main" id="{AF26A36D-7E71-4628-91BD-9A91BE601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1" y="23044"/>
                <a:ext cx="2" cy="653"/>
              </a:xfrm>
              <a:custGeom>
                <a:avLst/>
                <a:gdLst>
                  <a:gd name="T0" fmla="*/ 0 w 2"/>
                  <a:gd name="T1" fmla="*/ 0 h 653"/>
                  <a:gd name="T2" fmla="*/ 0 w 2"/>
                  <a:gd name="T3" fmla="*/ 653 h 653"/>
                  <a:gd name="T4" fmla="*/ 2 w 2"/>
                  <a:gd name="T5" fmla="*/ 653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53">
                    <a:moveTo>
                      <a:pt x="0" y="0"/>
                    </a:moveTo>
                    <a:lnTo>
                      <a:pt x="0" y="653"/>
                    </a:lnTo>
                    <a:lnTo>
                      <a:pt x="2" y="65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3" name="Line 390">
                <a:extLst>
                  <a:ext uri="{FF2B5EF4-FFF2-40B4-BE49-F238E27FC236}">
                    <a16:creationId xmlns:a16="http://schemas.microsoft.com/office/drawing/2014/main" id="{292EF21C-5E1D-4CB1-B242-36A06DE95B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1" y="22384"/>
                <a:ext cx="0" cy="653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4" name="Freeform 391">
                <a:extLst>
                  <a:ext uri="{FF2B5EF4-FFF2-40B4-BE49-F238E27FC236}">
                    <a16:creationId xmlns:a16="http://schemas.microsoft.com/office/drawing/2014/main" id="{5AB849F2-6D14-42F0-BACD-5B2B598D2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9" y="23041"/>
                <a:ext cx="2" cy="456"/>
              </a:xfrm>
              <a:custGeom>
                <a:avLst/>
                <a:gdLst>
                  <a:gd name="T0" fmla="*/ 0 w 2"/>
                  <a:gd name="T1" fmla="*/ 456 h 456"/>
                  <a:gd name="T2" fmla="*/ 0 w 2"/>
                  <a:gd name="T3" fmla="*/ 0 h 456"/>
                  <a:gd name="T4" fmla="*/ 2 w 2"/>
                  <a:gd name="T5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56">
                    <a:moveTo>
                      <a:pt x="0" y="456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5" name="Rectangle 392">
                <a:extLst>
                  <a:ext uri="{FF2B5EF4-FFF2-40B4-BE49-F238E27FC236}">
                    <a16:creationId xmlns:a16="http://schemas.microsoft.com/office/drawing/2014/main" id="{E2BA9CF5-02B1-464F-A195-DE5A8E6A9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" y="23865"/>
                <a:ext cx="239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euwallaceae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[AF-2] 62626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6" name="Freeform 393">
                <a:extLst>
                  <a:ext uri="{FF2B5EF4-FFF2-40B4-BE49-F238E27FC236}">
                    <a16:creationId xmlns:a16="http://schemas.microsoft.com/office/drawing/2014/main" id="{3888C396-D9C1-430F-8A34-91D0469D8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9" y="23504"/>
                <a:ext cx="0" cy="456"/>
              </a:xfrm>
              <a:custGeom>
                <a:avLst/>
                <a:gdLst>
                  <a:gd name="T0" fmla="*/ 0 h 456"/>
                  <a:gd name="T1" fmla="*/ 456 h 456"/>
                  <a:gd name="T2" fmla="*/ 456 h 45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56">
                    <a:moveTo>
                      <a:pt x="0" y="0"/>
                    </a:moveTo>
                    <a:lnTo>
                      <a:pt x="0" y="456"/>
                    </a:lnTo>
                    <a:lnTo>
                      <a:pt x="0" y="4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7" name="Freeform 394">
                <a:extLst>
                  <a:ext uri="{FF2B5EF4-FFF2-40B4-BE49-F238E27FC236}">
                    <a16:creationId xmlns:a16="http://schemas.microsoft.com/office/drawing/2014/main" id="{FE91240B-7614-49C9-93A5-5C3665AD9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6" y="23500"/>
                <a:ext cx="13" cy="358"/>
              </a:xfrm>
              <a:custGeom>
                <a:avLst/>
                <a:gdLst>
                  <a:gd name="T0" fmla="*/ 0 w 13"/>
                  <a:gd name="T1" fmla="*/ 358 h 358"/>
                  <a:gd name="T2" fmla="*/ 0 w 13"/>
                  <a:gd name="T3" fmla="*/ 0 h 358"/>
                  <a:gd name="T4" fmla="*/ 13 w 13"/>
                  <a:gd name="T5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58">
                    <a:moveTo>
                      <a:pt x="0" y="358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8" name="Rectangle 395">
                <a:extLst>
                  <a:ext uri="{FF2B5EF4-FFF2-40B4-BE49-F238E27FC236}">
                    <a16:creationId xmlns:a16="http://schemas.microsoft.com/office/drawing/2014/main" id="{471023C3-3D10-47B0-A5E2-02FCA4BE9E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7" y="24040"/>
                <a:ext cx="22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[AF-8] 62584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9" name="Freeform 396">
                <a:extLst>
                  <a:ext uri="{FF2B5EF4-FFF2-40B4-BE49-F238E27FC236}">
                    <a16:creationId xmlns:a16="http://schemas.microsoft.com/office/drawing/2014/main" id="{2707AC80-A29F-4930-B75B-0293B41943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8" y="24135"/>
                <a:ext cx="6" cy="84"/>
              </a:xfrm>
              <a:custGeom>
                <a:avLst/>
                <a:gdLst>
                  <a:gd name="T0" fmla="*/ 0 w 6"/>
                  <a:gd name="T1" fmla="*/ 84 h 84"/>
                  <a:gd name="T2" fmla="*/ 0 w 6"/>
                  <a:gd name="T3" fmla="*/ 0 h 84"/>
                  <a:gd name="T4" fmla="*/ 6 w 6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8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0" name="Rectangle 397">
                <a:extLst>
                  <a:ext uri="{FF2B5EF4-FFF2-40B4-BE49-F238E27FC236}">
                    <a16:creationId xmlns:a16="http://schemas.microsoft.com/office/drawing/2014/main" id="{6F72B90C-98B4-4B8E-B240-322E8615A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7" y="24215"/>
                <a:ext cx="229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[AF-9] 66088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1" name="Freeform 398">
                <a:extLst>
                  <a:ext uri="{FF2B5EF4-FFF2-40B4-BE49-F238E27FC236}">
                    <a16:creationId xmlns:a16="http://schemas.microsoft.com/office/drawing/2014/main" id="{4EF5C667-D0F0-4EF1-AD03-0799BCD65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8" y="24226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2" name="Freeform 399">
                <a:extLst>
                  <a:ext uri="{FF2B5EF4-FFF2-40B4-BE49-F238E27FC236}">
                    <a16:creationId xmlns:a16="http://schemas.microsoft.com/office/drawing/2014/main" id="{7AA9076B-503E-47B6-9601-3F597B52D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6" y="23865"/>
                <a:ext cx="2" cy="358"/>
              </a:xfrm>
              <a:custGeom>
                <a:avLst/>
                <a:gdLst>
                  <a:gd name="T0" fmla="*/ 0 w 2"/>
                  <a:gd name="T1" fmla="*/ 0 h 358"/>
                  <a:gd name="T2" fmla="*/ 0 w 2"/>
                  <a:gd name="T3" fmla="*/ 358 h 358"/>
                  <a:gd name="T4" fmla="*/ 2 w 2"/>
                  <a:gd name="T5" fmla="*/ 358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58">
                    <a:moveTo>
                      <a:pt x="0" y="0"/>
                    </a:moveTo>
                    <a:lnTo>
                      <a:pt x="0" y="358"/>
                    </a:lnTo>
                    <a:lnTo>
                      <a:pt x="2" y="35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3" name="Freeform 400">
                <a:extLst>
                  <a:ext uri="{FF2B5EF4-FFF2-40B4-BE49-F238E27FC236}">
                    <a16:creationId xmlns:a16="http://schemas.microsoft.com/office/drawing/2014/main" id="{44E361DC-47F4-4988-B2A3-80F4C706A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23862"/>
                <a:ext cx="1" cy="352"/>
              </a:xfrm>
              <a:custGeom>
                <a:avLst/>
                <a:gdLst>
                  <a:gd name="T0" fmla="*/ 0 w 1"/>
                  <a:gd name="T1" fmla="*/ 352 h 352"/>
                  <a:gd name="T2" fmla="*/ 0 w 1"/>
                  <a:gd name="T3" fmla="*/ 0 h 352"/>
                  <a:gd name="T4" fmla="*/ 1 w 1"/>
                  <a:gd name="T5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52">
                    <a:moveTo>
                      <a:pt x="0" y="352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4" name="Rectangle 401">
                <a:extLst>
                  <a:ext uri="{FF2B5EF4-FFF2-40B4-BE49-F238E27FC236}">
                    <a16:creationId xmlns:a16="http://schemas.microsoft.com/office/drawing/2014/main" id="{55AAC07A-4B8C-4D9F-8E2E-DFE703CF25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7" y="24391"/>
                <a:ext cx="2270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solani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f. sp.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pisi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77-13-4 SAM2</a:t>
                </a:r>
                <a:endParaRPr lang="en-US" altLang="en-US" sz="20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5" name="Freeform 402">
                <a:extLst>
                  <a:ext uri="{FF2B5EF4-FFF2-40B4-BE49-F238E27FC236}">
                    <a16:creationId xmlns:a16="http://schemas.microsoft.com/office/drawing/2014/main" id="{2D929E5B-D59D-427B-91FA-0D8B8BDD7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" y="24486"/>
                <a:ext cx="2" cy="83"/>
              </a:xfrm>
              <a:custGeom>
                <a:avLst/>
                <a:gdLst>
                  <a:gd name="T0" fmla="*/ 0 w 2"/>
                  <a:gd name="T1" fmla="*/ 83 h 83"/>
                  <a:gd name="T2" fmla="*/ 0 w 2"/>
                  <a:gd name="T3" fmla="*/ 0 h 83"/>
                  <a:gd name="T4" fmla="*/ 2 w 2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3">
                    <a:moveTo>
                      <a:pt x="0" y="83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6" name="Rectangle 403">
                <a:extLst>
                  <a:ext uri="{FF2B5EF4-FFF2-40B4-BE49-F238E27FC236}">
                    <a16:creationId xmlns:a16="http://schemas.microsoft.com/office/drawing/2014/main" id="{7EAAEACD-B1C3-4C79-B16E-2E355E9EED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9" y="24566"/>
                <a:ext cx="1672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phaseoli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22389 SAM2</a:t>
                </a:r>
                <a:endParaRPr lang="en-US" altLang="en-US" sz="20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7" name="Freeform 404">
                <a:extLst>
                  <a:ext uri="{FF2B5EF4-FFF2-40B4-BE49-F238E27FC236}">
                    <a16:creationId xmlns:a16="http://schemas.microsoft.com/office/drawing/2014/main" id="{859CF843-FA0D-4D79-8DA5-65C2A2058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" y="24577"/>
                <a:ext cx="3" cy="84"/>
              </a:xfrm>
              <a:custGeom>
                <a:avLst/>
                <a:gdLst>
                  <a:gd name="T0" fmla="*/ 0 w 3"/>
                  <a:gd name="T1" fmla="*/ 0 h 84"/>
                  <a:gd name="T2" fmla="*/ 0 w 3"/>
                  <a:gd name="T3" fmla="*/ 84 h 84"/>
                  <a:gd name="T4" fmla="*/ 3 w 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4">
                    <a:moveTo>
                      <a:pt x="0" y="0"/>
                    </a:moveTo>
                    <a:lnTo>
                      <a:pt x="0" y="84"/>
                    </a:lnTo>
                    <a:lnTo>
                      <a:pt x="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8" name="Freeform 405">
                <a:extLst>
                  <a:ext uri="{FF2B5EF4-FFF2-40B4-BE49-F238E27FC236}">
                    <a16:creationId xmlns:a16="http://schemas.microsoft.com/office/drawing/2014/main" id="{E446C326-8C40-4E31-BF49-C27C37972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24221"/>
                <a:ext cx="7" cy="352"/>
              </a:xfrm>
              <a:custGeom>
                <a:avLst/>
                <a:gdLst>
                  <a:gd name="T0" fmla="*/ 0 w 7"/>
                  <a:gd name="T1" fmla="*/ 0 h 352"/>
                  <a:gd name="T2" fmla="*/ 0 w 7"/>
                  <a:gd name="T3" fmla="*/ 352 h 352"/>
                  <a:gd name="T4" fmla="*/ 7 w 7"/>
                  <a:gd name="T5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52">
                    <a:moveTo>
                      <a:pt x="0" y="0"/>
                    </a:moveTo>
                    <a:lnTo>
                      <a:pt x="0" y="352"/>
                    </a:lnTo>
                    <a:lnTo>
                      <a:pt x="7" y="35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41" name="Group 607">
              <a:extLst>
                <a:ext uri="{FF2B5EF4-FFF2-40B4-BE49-F238E27FC236}">
                  <a16:creationId xmlns:a16="http://schemas.microsoft.com/office/drawing/2014/main" id="{76B990C1-68CF-4BB1-8A68-7D1D68D843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96" y="792"/>
              <a:ext cx="5880" cy="30078"/>
              <a:chOff x="5596" y="792"/>
              <a:chExt cx="5880" cy="30078"/>
            </a:xfrm>
          </p:grpSpPr>
          <p:sp>
            <p:nvSpPr>
              <p:cNvPr id="3229" name="Rectangle 407">
                <a:extLst>
                  <a:ext uri="{FF2B5EF4-FFF2-40B4-BE49-F238E27FC236}">
                    <a16:creationId xmlns:a16="http://schemas.microsoft.com/office/drawing/2014/main" id="{61110AFA-1472-4C6E-9D2D-93CE1A454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2" y="24741"/>
                <a:ext cx="17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falciforme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43529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0" name="Freeform 408">
                <a:extLst>
                  <a:ext uri="{FF2B5EF4-FFF2-40B4-BE49-F238E27FC236}">
                    <a16:creationId xmlns:a16="http://schemas.microsoft.com/office/drawing/2014/main" id="{1187189D-7A44-451B-9587-AED50C380E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24352"/>
                <a:ext cx="3" cy="484"/>
              </a:xfrm>
              <a:custGeom>
                <a:avLst/>
                <a:gdLst>
                  <a:gd name="T0" fmla="*/ 0 w 3"/>
                  <a:gd name="T1" fmla="*/ 0 h 484"/>
                  <a:gd name="T2" fmla="*/ 0 w 3"/>
                  <a:gd name="T3" fmla="*/ 484 h 484"/>
                  <a:gd name="T4" fmla="*/ 3 w 3"/>
                  <a:gd name="T5" fmla="*/ 484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84">
                    <a:moveTo>
                      <a:pt x="0" y="0"/>
                    </a:moveTo>
                    <a:lnTo>
                      <a:pt x="0" y="484"/>
                    </a:lnTo>
                    <a:lnTo>
                      <a:pt x="3" y="4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1" name="Line 409">
                <a:extLst>
                  <a:ext uri="{FF2B5EF4-FFF2-40B4-BE49-F238E27FC236}">
                    <a16:creationId xmlns:a16="http://schemas.microsoft.com/office/drawing/2014/main" id="{42415D0D-2C14-45B6-877B-134034A552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35" y="23862"/>
                <a:ext cx="0" cy="483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Freeform 410">
                <a:extLst>
                  <a:ext uri="{FF2B5EF4-FFF2-40B4-BE49-F238E27FC236}">
                    <a16:creationId xmlns:a16="http://schemas.microsoft.com/office/drawing/2014/main" id="{DE4EA2D2-F8CA-44BF-B508-D626795CC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1" y="24349"/>
                <a:ext cx="4" cy="326"/>
              </a:xfrm>
              <a:custGeom>
                <a:avLst/>
                <a:gdLst>
                  <a:gd name="T0" fmla="*/ 0 w 4"/>
                  <a:gd name="T1" fmla="*/ 326 h 326"/>
                  <a:gd name="T2" fmla="*/ 0 w 4"/>
                  <a:gd name="T3" fmla="*/ 0 h 326"/>
                  <a:gd name="T4" fmla="*/ 4 w 4"/>
                  <a:gd name="T5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26">
                    <a:moveTo>
                      <a:pt x="0" y="326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Rectangle 411">
                <a:extLst>
                  <a:ext uri="{FF2B5EF4-FFF2-40B4-BE49-F238E27FC236}">
                    <a16:creationId xmlns:a16="http://schemas.microsoft.com/office/drawing/2014/main" id="{C2084B57-CC4E-437B-9114-1FEB04A4D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36" y="24916"/>
                <a:ext cx="18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22101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4" name="Freeform 412">
                <a:extLst>
                  <a:ext uri="{FF2B5EF4-FFF2-40B4-BE49-F238E27FC236}">
                    <a16:creationId xmlns:a16="http://schemas.microsoft.com/office/drawing/2014/main" id="{8D30EFB6-B01B-42AB-86AC-C7021F32B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1" y="24683"/>
                <a:ext cx="2" cy="328"/>
              </a:xfrm>
              <a:custGeom>
                <a:avLst/>
                <a:gdLst>
                  <a:gd name="T0" fmla="*/ 0 w 2"/>
                  <a:gd name="T1" fmla="*/ 0 h 328"/>
                  <a:gd name="T2" fmla="*/ 0 w 2"/>
                  <a:gd name="T3" fmla="*/ 328 h 328"/>
                  <a:gd name="T4" fmla="*/ 2 w 2"/>
                  <a:gd name="T5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28">
                    <a:moveTo>
                      <a:pt x="0" y="0"/>
                    </a:moveTo>
                    <a:lnTo>
                      <a:pt x="0" y="328"/>
                    </a:lnTo>
                    <a:lnTo>
                      <a:pt x="2" y="3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5" name="Freeform 413">
                <a:extLst>
                  <a:ext uri="{FF2B5EF4-FFF2-40B4-BE49-F238E27FC236}">
                    <a16:creationId xmlns:a16="http://schemas.microsoft.com/office/drawing/2014/main" id="{B445D424-0F78-4102-9E99-3ABD1EE20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" y="24679"/>
                <a:ext cx="11" cy="250"/>
              </a:xfrm>
              <a:custGeom>
                <a:avLst/>
                <a:gdLst>
                  <a:gd name="T0" fmla="*/ 0 w 11"/>
                  <a:gd name="T1" fmla="*/ 250 h 250"/>
                  <a:gd name="T2" fmla="*/ 0 w 11"/>
                  <a:gd name="T3" fmla="*/ 0 h 250"/>
                  <a:gd name="T4" fmla="*/ 11 w 11"/>
                  <a:gd name="T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50">
                    <a:moveTo>
                      <a:pt x="0" y="250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6" name="Rectangle 414">
                <a:extLst>
                  <a:ext uri="{FF2B5EF4-FFF2-40B4-BE49-F238E27FC236}">
                    <a16:creationId xmlns:a16="http://schemas.microsoft.com/office/drawing/2014/main" id="{039C0C9E-8602-4AB9-A63E-C0662C0C5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2" y="25091"/>
                <a:ext cx="183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22101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7" name="Freeform 415">
                <a:extLst>
                  <a:ext uri="{FF2B5EF4-FFF2-40B4-BE49-F238E27FC236}">
                    <a16:creationId xmlns:a16="http://schemas.microsoft.com/office/drawing/2014/main" id="{8E97F3E3-99D6-468C-B9B2-C2FEBB7E4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" y="24936"/>
                <a:ext cx="18" cy="250"/>
              </a:xfrm>
              <a:custGeom>
                <a:avLst/>
                <a:gdLst>
                  <a:gd name="T0" fmla="*/ 0 w 18"/>
                  <a:gd name="T1" fmla="*/ 0 h 250"/>
                  <a:gd name="T2" fmla="*/ 0 w 18"/>
                  <a:gd name="T3" fmla="*/ 250 h 250"/>
                  <a:gd name="T4" fmla="*/ 18 w 18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50">
                    <a:moveTo>
                      <a:pt x="0" y="0"/>
                    </a:moveTo>
                    <a:lnTo>
                      <a:pt x="0" y="250"/>
                    </a:lnTo>
                    <a:lnTo>
                      <a:pt x="18" y="2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Freeform 416">
                <a:extLst>
                  <a:ext uri="{FF2B5EF4-FFF2-40B4-BE49-F238E27FC236}">
                    <a16:creationId xmlns:a16="http://schemas.microsoft.com/office/drawing/2014/main" id="{F68D87D7-ED6C-4981-BA8E-E6CBE6772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4" y="24933"/>
                <a:ext cx="6" cy="253"/>
              </a:xfrm>
              <a:custGeom>
                <a:avLst/>
                <a:gdLst>
                  <a:gd name="T0" fmla="*/ 0 w 6"/>
                  <a:gd name="T1" fmla="*/ 253 h 253"/>
                  <a:gd name="T2" fmla="*/ 0 w 6"/>
                  <a:gd name="T3" fmla="*/ 0 h 253"/>
                  <a:gd name="T4" fmla="*/ 6 w 6"/>
                  <a:gd name="T5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53">
                    <a:moveTo>
                      <a:pt x="0" y="253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9" name="Rectangle 417">
                <a:extLst>
                  <a:ext uri="{FF2B5EF4-FFF2-40B4-BE49-F238E27FC236}">
                    <a16:creationId xmlns:a16="http://schemas.microsoft.com/office/drawing/2014/main" id="{1F5B1D2E-636E-49F7-BC4D-FFE3885970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" y="25266"/>
                <a:ext cx="192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virguliforme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22276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0" name="Freeform 418">
                <a:extLst>
                  <a:ext uri="{FF2B5EF4-FFF2-40B4-BE49-F238E27FC236}">
                    <a16:creationId xmlns:a16="http://schemas.microsoft.com/office/drawing/2014/main" id="{D36535F8-A921-48AB-96B2-197EFFB75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0" y="25361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1" name="Rectangle 419">
                <a:extLst>
                  <a:ext uri="{FF2B5EF4-FFF2-40B4-BE49-F238E27FC236}">
                    <a16:creationId xmlns:a16="http://schemas.microsoft.com/office/drawing/2014/main" id="{563024C7-D99A-4FC9-829B-45586C83CE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4" y="25441"/>
                <a:ext cx="192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virguliforme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31041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2" name="Freeform 420">
                <a:extLst>
                  <a:ext uri="{FF2B5EF4-FFF2-40B4-BE49-F238E27FC236}">
                    <a16:creationId xmlns:a16="http://schemas.microsoft.com/office/drawing/2014/main" id="{B93450F7-ADC1-48A5-A85C-FEF3E4F043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0" y="25453"/>
                <a:ext cx="0" cy="83"/>
              </a:xfrm>
              <a:custGeom>
                <a:avLst/>
                <a:gdLst>
                  <a:gd name="T0" fmla="*/ 0 h 83"/>
                  <a:gd name="T1" fmla="*/ 83 h 83"/>
                  <a:gd name="T2" fmla="*/ 83 h 8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83"/>
                    </a:lnTo>
                    <a:lnTo>
                      <a:pt x="0" y="8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3" name="Freeform 421">
                <a:extLst>
                  <a:ext uri="{FF2B5EF4-FFF2-40B4-BE49-F238E27FC236}">
                    <a16:creationId xmlns:a16="http://schemas.microsoft.com/office/drawing/2014/main" id="{1F1A7CB7-83A6-4658-8DB4-A18A6EF76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4" y="25193"/>
                <a:ext cx="26" cy="256"/>
              </a:xfrm>
              <a:custGeom>
                <a:avLst/>
                <a:gdLst>
                  <a:gd name="T0" fmla="*/ 0 w 26"/>
                  <a:gd name="T1" fmla="*/ 0 h 256"/>
                  <a:gd name="T2" fmla="*/ 0 w 26"/>
                  <a:gd name="T3" fmla="*/ 256 h 256"/>
                  <a:gd name="T4" fmla="*/ 26 w 26"/>
                  <a:gd name="T5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56">
                    <a:moveTo>
                      <a:pt x="0" y="0"/>
                    </a:moveTo>
                    <a:lnTo>
                      <a:pt x="0" y="256"/>
                    </a:lnTo>
                    <a:lnTo>
                      <a:pt x="26" y="2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4" name="Freeform 422">
                <a:extLst>
                  <a:ext uri="{FF2B5EF4-FFF2-40B4-BE49-F238E27FC236}">
                    <a16:creationId xmlns:a16="http://schemas.microsoft.com/office/drawing/2014/main" id="{D5240D4A-7E7A-468E-97F9-8D2E37D0C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" y="25190"/>
                <a:ext cx="5" cy="257"/>
              </a:xfrm>
              <a:custGeom>
                <a:avLst/>
                <a:gdLst>
                  <a:gd name="T0" fmla="*/ 0 w 5"/>
                  <a:gd name="T1" fmla="*/ 257 h 257"/>
                  <a:gd name="T2" fmla="*/ 0 w 5"/>
                  <a:gd name="T3" fmla="*/ 0 h 257"/>
                  <a:gd name="T4" fmla="*/ 5 w 5"/>
                  <a:gd name="T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57">
                    <a:moveTo>
                      <a:pt x="0" y="257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5" name="Rectangle 423">
                <a:extLst>
                  <a:ext uri="{FF2B5EF4-FFF2-40B4-BE49-F238E27FC236}">
                    <a16:creationId xmlns:a16="http://schemas.microsoft.com/office/drawing/2014/main" id="{514527EC-B8F4-4143-9EB3-29AA76416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27" y="25617"/>
                <a:ext cx="254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neocosmosporiellum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22166 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6" name="Freeform 424">
                <a:extLst>
                  <a:ext uri="{FF2B5EF4-FFF2-40B4-BE49-F238E27FC236}">
                    <a16:creationId xmlns:a16="http://schemas.microsoft.com/office/drawing/2014/main" id="{54092D20-4198-4543-AF15-9D05A0724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" y="25454"/>
                <a:ext cx="15" cy="258"/>
              </a:xfrm>
              <a:custGeom>
                <a:avLst/>
                <a:gdLst>
                  <a:gd name="T0" fmla="*/ 0 w 15"/>
                  <a:gd name="T1" fmla="*/ 0 h 258"/>
                  <a:gd name="T2" fmla="*/ 0 w 15"/>
                  <a:gd name="T3" fmla="*/ 258 h 258"/>
                  <a:gd name="T4" fmla="*/ 15 w 15"/>
                  <a:gd name="T5" fmla="*/ 25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58">
                    <a:moveTo>
                      <a:pt x="0" y="0"/>
                    </a:moveTo>
                    <a:lnTo>
                      <a:pt x="0" y="258"/>
                    </a:lnTo>
                    <a:lnTo>
                      <a:pt x="15" y="25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7" name="Freeform 425">
                <a:extLst>
                  <a:ext uri="{FF2B5EF4-FFF2-40B4-BE49-F238E27FC236}">
                    <a16:creationId xmlns:a16="http://schemas.microsoft.com/office/drawing/2014/main" id="{A5F18402-E814-4209-BA74-61E9D40AE7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1" y="25451"/>
                <a:ext cx="18" cy="257"/>
              </a:xfrm>
              <a:custGeom>
                <a:avLst/>
                <a:gdLst>
                  <a:gd name="T0" fmla="*/ 0 w 18"/>
                  <a:gd name="T1" fmla="*/ 257 h 257"/>
                  <a:gd name="T2" fmla="*/ 0 w 18"/>
                  <a:gd name="T3" fmla="*/ 0 h 257"/>
                  <a:gd name="T4" fmla="*/ 18 w 18"/>
                  <a:gd name="T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57">
                    <a:moveTo>
                      <a:pt x="0" y="257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8" name="Rectangle 426">
                <a:extLst>
                  <a:ext uri="{FF2B5EF4-FFF2-40B4-BE49-F238E27FC236}">
                    <a16:creationId xmlns:a16="http://schemas.microsoft.com/office/drawing/2014/main" id="{1B5B3064-9ADE-4B39-81E7-F0A337BEB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8" y="25792"/>
                <a:ext cx="16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decemcellulare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9" name="Freeform 427">
                <a:extLst>
                  <a:ext uri="{FF2B5EF4-FFF2-40B4-BE49-F238E27FC236}">
                    <a16:creationId xmlns:a16="http://schemas.microsoft.com/office/drawing/2014/main" id="{A8A1F0F3-BBC7-4C1A-9D31-C27232094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3" y="25887"/>
                <a:ext cx="1" cy="84"/>
              </a:xfrm>
              <a:custGeom>
                <a:avLst/>
                <a:gdLst>
                  <a:gd name="T0" fmla="*/ 0 w 1"/>
                  <a:gd name="T1" fmla="*/ 84 h 84"/>
                  <a:gd name="T2" fmla="*/ 0 w 1"/>
                  <a:gd name="T3" fmla="*/ 0 h 84"/>
                  <a:gd name="T4" fmla="*/ 1 w 1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84">
                    <a:moveTo>
                      <a:pt x="0" y="84"/>
                    </a:move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0" name="Rectangle 428">
                <a:extLst>
                  <a:ext uri="{FF2B5EF4-FFF2-40B4-BE49-F238E27FC236}">
                    <a16:creationId xmlns:a16="http://schemas.microsoft.com/office/drawing/2014/main" id="{DA80D2C4-CB3C-428F-AECB-5DF6833C3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6" y="25967"/>
                <a:ext cx="169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albosuccineum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1" name="Freeform 429">
                <a:extLst>
                  <a:ext uri="{FF2B5EF4-FFF2-40B4-BE49-F238E27FC236}">
                    <a16:creationId xmlns:a16="http://schemas.microsoft.com/office/drawing/2014/main" id="{32C9E562-F4BD-445C-9FC2-B669718A87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3" y="25978"/>
                <a:ext cx="0" cy="84"/>
              </a:xfrm>
              <a:custGeom>
                <a:avLst/>
                <a:gdLst>
                  <a:gd name="T0" fmla="*/ 0 h 84"/>
                  <a:gd name="T1" fmla="*/ 84 h 84"/>
                  <a:gd name="T2" fmla="*/ 84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0"/>
                    </a:moveTo>
                    <a:lnTo>
                      <a:pt x="0" y="84"/>
                    </a:lnTo>
                    <a:lnTo>
                      <a:pt x="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2" name="Freeform 430">
                <a:extLst>
                  <a:ext uri="{FF2B5EF4-FFF2-40B4-BE49-F238E27FC236}">
                    <a16:creationId xmlns:a16="http://schemas.microsoft.com/office/drawing/2014/main" id="{FC90668D-DE71-455C-A134-FCA46A8E4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1" y="25715"/>
                <a:ext cx="22" cy="259"/>
              </a:xfrm>
              <a:custGeom>
                <a:avLst/>
                <a:gdLst>
                  <a:gd name="T0" fmla="*/ 0 w 22"/>
                  <a:gd name="T1" fmla="*/ 0 h 259"/>
                  <a:gd name="T2" fmla="*/ 0 w 22"/>
                  <a:gd name="T3" fmla="*/ 259 h 259"/>
                  <a:gd name="T4" fmla="*/ 22 w 22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59">
                    <a:moveTo>
                      <a:pt x="0" y="0"/>
                    </a:moveTo>
                    <a:lnTo>
                      <a:pt x="0" y="259"/>
                    </a:lnTo>
                    <a:lnTo>
                      <a:pt x="22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3" name="Freeform 431">
                <a:extLst>
                  <a:ext uri="{FF2B5EF4-FFF2-40B4-BE49-F238E27FC236}">
                    <a16:creationId xmlns:a16="http://schemas.microsoft.com/office/drawing/2014/main" id="{3FA18D9F-8B8C-41C3-A6E9-D7E459B54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5" y="25712"/>
                <a:ext cx="26" cy="259"/>
              </a:xfrm>
              <a:custGeom>
                <a:avLst/>
                <a:gdLst>
                  <a:gd name="T0" fmla="*/ 0 w 26"/>
                  <a:gd name="T1" fmla="*/ 259 h 259"/>
                  <a:gd name="T2" fmla="*/ 0 w 26"/>
                  <a:gd name="T3" fmla="*/ 0 h 259"/>
                  <a:gd name="T4" fmla="*/ 26 w 26"/>
                  <a:gd name="T5" fmla="*/ 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59">
                    <a:moveTo>
                      <a:pt x="0" y="259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4" name="Rectangle 432">
                <a:extLst>
                  <a:ext uri="{FF2B5EF4-FFF2-40B4-BE49-F238E27FC236}">
                    <a16:creationId xmlns:a16="http://schemas.microsoft.com/office/drawing/2014/main" id="{01C3617F-AC28-40FC-A93E-6A2491F3E4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4" y="26142"/>
                <a:ext cx="24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Neonectria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ditissima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AK830 g10893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5" name="Freeform 433">
                <a:extLst>
                  <a:ext uri="{FF2B5EF4-FFF2-40B4-BE49-F238E27FC236}">
                    <a16:creationId xmlns:a16="http://schemas.microsoft.com/office/drawing/2014/main" id="{85948D36-1BBA-4588-98FB-6CE1696CD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5" y="25978"/>
                <a:ext cx="35" cy="259"/>
              </a:xfrm>
              <a:custGeom>
                <a:avLst/>
                <a:gdLst>
                  <a:gd name="T0" fmla="*/ 0 w 35"/>
                  <a:gd name="T1" fmla="*/ 0 h 259"/>
                  <a:gd name="T2" fmla="*/ 0 w 35"/>
                  <a:gd name="T3" fmla="*/ 259 h 259"/>
                  <a:gd name="T4" fmla="*/ 35 w 35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59">
                    <a:moveTo>
                      <a:pt x="0" y="0"/>
                    </a:moveTo>
                    <a:lnTo>
                      <a:pt x="0" y="259"/>
                    </a:lnTo>
                    <a:lnTo>
                      <a:pt x="35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6" name="Freeform 434">
                <a:extLst>
                  <a:ext uri="{FF2B5EF4-FFF2-40B4-BE49-F238E27FC236}">
                    <a16:creationId xmlns:a16="http://schemas.microsoft.com/office/drawing/2014/main" id="{07B9D449-03AE-4F64-AAF8-423E04A18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7" y="20163"/>
                <a:ext cx="268" cy="5811"/>
              </a:xfrm>
              <a:custGeom>
                <a:avLst/>
                <a:gdLst>
                  <a:gd name="T0" fmla="*/ 0 w 268"/>
                  <a:gd name="T1" fmla="*/ 0 h 5811"/>
                  <a:gd name="T2" fmla="*/ 0 w 268"/>
                  <a:gd name="T3" fmla="*/ 5811 h 5811"/>
                  <a:gd name="T4" fmla="*/ 268 w 268"/>
                  <a:gd name="T5" fmla="*/ 5811 h 5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8" h="5811">
                    <a:moveTo>
                      <a:pt x="0" y="0"/>
                    </a:moveTo>
                    <a:lnTo>
                      <a:pt x="0" y="5811"/>
                    </a:lnTo>
                    <a:lnTo>
                      <a:pt x="268" y="581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7" name="Freeform 435">
                <a:extLst>
                  <a:ext uri="{FF2B5EF4-FFF2-40B4-BE49-F238E27FC236}">
                    <a16:creationId xmlns:a16="http://schemas.microsoft.com/office/drawing/2014/main" id="{3D53C1DC-FA19-42B9-B715-7FFFB5B82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7" y="20160"/>
                <a:ext cx="40" cy="3165"/>
              </a:xfrm>
              <a:custGeom>
                <a:avLst/>
                <a:gdLst>
                  <a:gd name="T0" fmla="*/ 0 w 40"/>
                  <a:gd name="T1" fmla="*/ 3165 h 3165"/>
                  <a:gd name="T2" fmla="*/ 0 w 40"/>
                  <a:gd name="T3" fmla="*/ 0 h 3165"/>
                  <a:gd name="T4" fmla="*/ 40 w 40"/>
                  <a:gd name="T5" fmla="*/ 0 h 3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165">
                    <a:moveTo>
                      <a:pt x="0" y="3165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8" name="Rectangle 436">
                <a:extLst>
                  <a:ext uri="{FF2B5EF4-FFF2-40B4-BE49-F238E27FC236}">
                    <a16:creationId xmlns:a16="http://schemas.microsoft.com/office/drawing/2014/main" id="{2B8016B0-6C68-404D-8461-B2CA8C9BE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1" y="26317"/>
                <a:ext cx="338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Colletotrichum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graminicola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M1.001 GLRG_11433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9" name="Freeform 437">
                <a:extLst>
                  <a:ext uri="{FF2B5EF4-FFF2-40B4-BE49-F238E27FC236}">
                    <a16:creationId xmlns:a16="http://schemas.microsoft.com/office/drawing/2014/main" id="{87102DF5-0839-402C-AD6A-1E85AA06DB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7" y="26412"/>
                <a:ext cx="120" cy="84"/>
              </a:xfrm>
              <a:custGeom>
                <a:avLst/>
                <a:gdLst>
                  <a:gd name="T0" fmla="*/ 0 w 120"/>
                  <a:gd name="T1" fmla="*/ 84 h 84"/>
                  <a:gd name="T2" fmla="*/ 0 w 120"/>
                  <a:gd name="T3" fmla="*/ 0 h 84"/>
                  <a:gd name="T4" fmla="*/ 120 w 12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84">
                    <a:moveTo>
                      <a:pt x="0" y="84"/>
                    </a:moveTo>
                    <a:lnTo>
                      <a:pt x="0" y="0"/>
                    </a:lnTo>
                    <a:lnTo>
                      <a:pt x="1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0" name="Rectangle 438">
                <a:extLst>
                  <a:ext uri="{FF2B5EF4-FFF2-40B4-BE49-F238E27FC236}">
                    <a16:creationId xmlns:a16="http://schemas.microsoft.com/office/drawing/2014/main" id="{866CA361-2398-4936-9A4F-13E739E1C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1" y="26492"/>
                <a:ext cx="320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Aschersonia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aleyrodis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RCEF 2490 AAL_02449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1" name="Freeform 439">
                <a:extLst>
                  <a:ext uri="{FF2B5EF4-FFF2-40B4-BE49-F238E27FC236}">
                    <a16:creationId xmlns:a16="http://schemas.microsoft.com/office/drawing/2014/main" id="{1A543ABE-4568-400A-A3F5-24264079DB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7" y="26503"/>
                <a:ext cx="120" cy="84"/>
              </a:xfrm>
              <a:custGeom>
                <a:avLst/>
                <a:gdLst>
                  <a:gd name="T0" fmla="*/ 0 w 120"/>
                  <a:gd name="T1" fmla="*/ 0 h 84"/>
                  <a:gd name="T2" fmla="*/ 0 w 120"/>
                  <a:gd name="T3" fmla="*/ 84 h 84"/>
                  <a:gd name="T4" fmla="*/ 120 w 12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84">
                    <a:moveTo>
                      <a:pt x="0" y="0"/>
                    </a:moveTo>
                    <a:lnTo>
                      <a:pt x="0" y="84"/>
                    </a:lnTo>
                    <a:lnTo>
                      <a:pt x="12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2" name="Freeform 440">
                <a:extLst>
                  <a:ext uri="{FF2B5EF4-FFF2-40B4-BE49-F238E27FC236}">
                    <a16:creationId xmlns:a16="http://schemas.microsoft.com/office/drawing/2014/main" id="{8358575A-8807-4860-B24F-DBEB80FB0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7" y="23332"/>
                <a:ext cx="310" cy="3168"/>
              </a:xfrm>
              <a:custGeom>
                <a:avLst/>
                <a:gdLst>
                  <a:gd name="T0" fmla="*/ 0 w 310"/>
                  <a:gd name="T1" fmla="*/ 0 h 3168"/>
                  <a:gd name="T2" fmla="*/ 0 w 310"/>
                  <a:gd name="T3" fmla="*/ 3168 h 3168"/>
                  <a:gd name="T4" fmla="*/ 310 w 310"/>
                  <a:gd name="T5" fmla="*/ 3168 h 3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0" h="3168">
                    <a:moveTo>
                      <a:pt x="0" y="0"/>
                    </a:moveTo>
                    <a:lnTo>
                      <a:pt x="0" y="3168"/>
                    </a:lnTo>
                    <a:lnTo>
                      <a:pt x="310" y="316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3" name="Freeform 441">
                <a:extLst>
                  <a:ext uri="{FF2B5EF4-FFF2-40B4-BE49-F238E27FC236}">
                    <a16:creationId xmlns:a16="http://schemas.microsoft.com/office/drawing/2014/main" id="{07A5E6D0-273A-4748-9D17-749A7A1D2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" y="14119"/>
                <a:ext cx="126" cy="9210"/>
              </a:xfrm>
              <a:custGeom>
                <a:avLst/>
                <a:gdLst>
                  <a:gd name="T0" fmla="*/ 0 w 126"/>
                  <a:gd name="T1" fmla="*/ 0 h 9210"/>
                  <a:gd name="T2" fmla="*/ 0 w 126"/>
                  <a:gd name="T3" fmla="*/ 9210 h 9210"/>
                  <a:gd name="T4" fmla="*/ 126 w 126"/>
                  <a:gd name="T5" fmla="*/ 9210 h 9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6" h="9210">
                    <a:moveTo>
                      <a:pt x="0" y="0"/>
                    </a:moveTo>
                    <a:lnTo>
                      <a:pt x="0" y="9210"/>
                    </a:lnTo>
                    <a:lnTo>
                      <a:pt x="126" y="921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4" name="Freeform 442">
                <a:extLst>
                  <a:ext uri="{FF2B5EF4-FFF2-40B4-BE49-F238E27FC236}">
                    <a16:creationId xmlns:a16="http://schemas.microsoft.com/office/drawing/2014/main" id="{196AF550-F4AE-4945-91C5-2D0BB3946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" y="14115"/>
                <a:ext cx="1935" cy="7727"/>
              </a:xfrm>
              <a:custGeom>
                <a:avLst/>
                <a:gdLst>
                  <a:gd name="T0" fmla="*/ 0 w 1935"/>
                  <a:gd name="T1" fmla="*/ 7727 h 7727"/>
                  <a:gd name="T2" fmla="*/ 0 w 1935"/>
                  <a:gd name="T3" fmla="*/ 0 h 7727"/>
                  <a:gd name="T4" fmla="*/ 1935 w 1935"/>
                  <a:gd name="T5" fmla="*/ 0 h 7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35" h="7727">
                    <a:moveTo>
                      <a:pt x="0" y="7727"/>
                    </a:moveTo>
                    <a:lnTo>
                      <a:pt x="0" y="0"/>
                    </a:lnTo>
                    <a:lnTo>
                      <a:pt x="193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5" name="Rectangle 443">
                <a:extLst>
                  <a:ext uri="{FF2B5EF4-FFF2-40B4-BE49-F238E27FC236}">
                    <a16:creationId xmlns:a16="http://schemas.microsoft.com/office/drawing/2014/main" id="{346F4FA0-E97F-4855-80EE-CA86039F8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58" y="26667"/>
                <a:ext cx="133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ramigenum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6" name="Freeform 444">
                <a:extLst>
                  <a:ext uri="{FF2B5EF4-FFF2-40B4-BE49-F238E27FC236}">
                    <a16:creationId xmlns:a16="http://schemas.microsoft.com/office/drawing/2014/main" id="{FE31326E-B124-44FE-B08D-7C29CF685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6" y="26763"/>
                <a:ext cx="19" cy="83"/>
              </a:xfrm>
              <a:custGeom>
                <a:avLst/>
                <a:gdLst>
                  <a:gd name="T0" fmla="*/ 0 w 19"/>
                  <a:gd name="T1" fmla="*/ 83 h 83"/>
                  <a:gd name="T2" fmla="*/ 0 w 19"/>
                  <a:gd name="T3" fmla="*/ 0 h 83"/>
                  <a:gd name="T4" fmla="*/ 19 w 19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83">
                    <a:moveTo>
                      <a:pt x="0" y="83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7" name="Rectangle 445">
                <a:extLst>
                  <a:ext uri="{FF2B5EF4-FFF2-40B4-BE49-F238E27FC236}">
                    <a16:creationId xmlns:a16="http://schemas.microsoft.com/office/drawing/2014/main" id="{8D266505-5BA8-4E04-9497-4828EBA5FE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6" y="26843"/>
                <a:ext cx="96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coicis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8" name="Freeform 446">
                <a:extLst>
                  <a:ext uri="{FF2B5EF4-FFF2-40B4-BE49-F238E27FC236}">
                    <a16:creationId xmlns:a16="http://schemas.microsoft.com/office/drawing/2014/main" id="{D06BB9D3-FCD9-4F47-A3F8-5876DFA59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6" y="26854"/>
                <a:ext cx="26" cy="84"/>
              </a:xfrm>
              <a:custGeom>
                <a:avLst/>
                <a:gdLst>
                  <a:gd name="T0" fmla="*/ 0 w 26"/>
                  <a:gd name="T1" fmla="*/ 0 h 84"/>
                  <a:gd name="T2" fmla="*/ 0 w 26"/>
                  <a:gd name="T3" fmla="*/ 84 h 84"/>
                  <a:gd name="T4" fmla="*/ 26 w 2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84">
                    <a:moveTo>
                      <a:pt x="0" y="0"/>
                    </a:moveTo>
                    <a:lnTo>
                      <a:pt x="0" y="84"/>
                    </a:lnTo>
                    <a:lnTo>
                      <a:pt x="2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9" name="Freeform 447">
                <a:extLst>
                  <a:ext uri="{FF2B5EF4-FFF2-40B4-BE49-F238E27FC236}">
                    <a16:creationId xmlns:a16="http://schemas.microsoft.com/office/drawing/2014/main" id="{C293FB18-3237-4829-9705-690B2315E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" y="26850"/>
                <a:ext cx="5" cy="128"/>
              </a:xfrm>
              <a:custGeom>
                <a:avLst/>
                <a:gdLst>
                  <a:gd name="T0" fmla="*/ 0 w 5"/>
                  <a:gd name="T1" fmla="*/ 128 h 128"/>
                  <a:gd name="T2" fmla="*/ 0 w 5"/>
                  <a:gd name="T3" fmla="*/ 0 h 128"/>
                  <a:gd name="T4" fmla="*/ 5 w 5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8">
                    <a:moveTo>
                      <a:pt x="0" y="128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0" name="Rectangle 448">
                <a:extLst>
                  <a:ext uri="{FF2B5EF4-FFF2-40B4-BE49-F238E27FC236}">
                    <a16:creationId xmlns:a16="http://schemas.microsoft.com/office/drawing/2014/main" id="{66C0C0C8-FC46-4273-A52C-5BC691F5CC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51" y="27018"/>
                <a:ext cx="18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verticillioides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7600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1" name="Freeform 449">
                <a:extLst>
                  <a:ext uri="{FF2B5EF4-FFF2-40B4-BE49-F238E27FC236}">
                    <a16:creationId xmlns:a16="http://schemas.microsoft.com/office/drawing/2014/main" id="{E3C15EF4-BFA7-4F94-9001-2A2A54C7D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" y="26985"/>
                <a:ext cx="16" cy="128"/>
              </a:xfrm>
              <a:custGeom>
                <a:avLst/>
                <a:gdLst>
                  <a:gd name="T0" fmla="*/ 0 w 16"/>
                  <a:gd name="T1" fmla="*/ 0 h 128"/>
                  <a:gd name="T2" fmla="*/ 0 w 16"/>
                  <a:gd name="T3" fmla="*/ 128 h 128"/>
                  <a:gd name="T4" fmla="*/ 16 w 16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28">
                    <a:moveTo>
                      <a:pt x="0" y="0"/>
                    </a:moveTo>
                    <a:lnTo>
                      <a:pt x="0" y="128"/>
                    </a:lnTo>
                    <a:lnTo>
                      <a:pt x="16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2" name="Freeform 450">
                <a:extLst>
                  <a:ext uri="{FF2B5EF4-FFF2-40B4-BE49-F238E27FC236}">
                    <a16:creationId xmlns:a16="http://schemas.microsoft.com/office/drawing/2014/main" id="{8DDB0EE5-8526-4472-A325-FA4F4412D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6" y="26981"/>
                <a:ext cx="5" cy="150"/>
              </a:xfrm>
              <a:custGeom>
                <a:avLst/>
                <a:gdLst>
                  <a:gd name="T0" fmla="*/ 0 w 5"/>
                  <a:gd name="T1" fmla="*/ 150 h 150"/>
                  <a:gd name="T2" fmla="*/ 0 w 5"/>
                  <a:gd name="T3" fmla="*/ 0 h 150"/>
                  <a:gd name="T4" fmla="*/ 5 w 5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50">
                    <a:moveTo>
                      <a:pt x="0" y="150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3" name="Rectangle 451">
                <a:extLst>
                  <a:ext uri="{FF2B5EF4-FFF2-40B4-BE49-F238E27FC236}">
                    <a16:creationId xmlns:a16="http://schemas.microsoft.com/office/drawing/2014/main" id="{F1426697-CD2A-4D70-B55E-203ABD4B4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8" y="27193"/>
                <a:ext cx="113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nygamai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4" name="Freeform 452">
                <a:extLst>
                  <a:ext uri="{FF2B5EF4-FFF2-40B4-BE49-F238E27FC236}">
                    <a16:creationId xmlns:a16="http://schemas.microsoft.com/office/drawing/2014/main" id="{B954524B-E156-4309-8146-A242E00FC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6" y="27138"/>
                <a:ext cx="9" cy="150"/>
              </a:xfrm>
              <a:custGeom>
                <a:avLst/>
                <a:gdLst>
                  <a:gd name="T0" fmla="*/ 0 w 9"/>
                  <a:gd name="T1" fmla="*/ 0 h 150"/>
                  <a:gd name="T2" fmla="*/ 0 w 9"/>
                  <a:gd name="T3" fmla="*/ 150 h 150"/>
                  <a:gd name="T4" fmla="*/ 9 w 9"/>
                  <a:gd name="T5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0">
                    <a:moveTo>
                      <a:pt x="0" y="0"/>
                    </a:moveTo>
                    <a:lnTo>
                      <a:pt x="0" y="150"/>
                    </a:lnTo>
                    <a:lnTo>
                      <a:pt x="9" y="1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5" name="Freeform 453">
                <a:extLst>
                  <a:ext uri="{FF2B5EF4-FFF2-40B4-BE49-F238E27FC236}">
                    <a16:creationId xmlns:a16="http://schemas.microsoft.com/office/drawing/2014/main" id="{0C8FA94B-A8AD-4A28-BADD-71B1ABDF6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0" y="27135"/>
                <a:ext cx="6" cy="204"/>
              </a:xfrm>
              <a:custGeom>
                <a:avLst/>
                <a:gdLst>
                  <a:gd name="T0" fmla="*/ 0 w 6"/>
                  <a:gd name="T1" fmla="*/ 204 h 204"/>
                  <a:gd name="T2" fmla="*/ 0 w 6"/>
                  <a:gd name="T3" fmla="*/ 0 h 204"/>
                  <a:gd name="T4" fmla="*/ 6 w 6"/>
                  <a:gd name="T5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04">
                    <a:moveTo>
                      <a:pt x="0" y="204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6" name="Rectangle 454">
                <a:extLst>
                  <a:ext uri="{FF2B5EF4-FFF2-40B4-BE49-F238E27FC236}">
                    <a16:creationId xmlns:a16="http://schemas.microsoft.com/office/drawing/2014/main" id="{2C49858F-7B43-4CDF-8675-D123E2690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9" y="27368"/>
                <a:ext cx="143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mundagurra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7" name="Freeform 455">
                <a:extLst>
                  <a:ext uri="{FF2B5EF4-FFF2-40B4-BE49-F238E27FC236}">
                    <a16:creationId xmlns:a16="http://schemas.microsoft.com/office/drawing/2014/main" id="{B0A270F5-6504-429A-895D-7C853EE56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6" y="27463"/>
                <a:ext cx="10" cy="84"/>
              </a:xfrm>
              <a:custGeom>
                <a:avLst/>
                <a:gdLst>
                  <a:gd name="T0" fmla="*/ 0 w 10"/>
                  <a:gd name="T1" fmla="*/ 84 h 84"/>
                  <a:gd name="T2" fmla="*/ 0 w 10"/>
                  <a:gd name="T3" fmla="*/ 0 h 84"/>
                  <a:gd name="T4" fmla="*/ 10 w 10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84">
                    <a:moveTo>
                      <a:pt x="0" y="84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8" name="Rectangle 456">
                <a:extLst>
                  <a:ext uri="{FF2B5EF4-FFF2-40B4-BE49-F238E27FC236}">
                    <a16:creationId xmlns:a16="http://schemas.microsoft.com/office/drawing/2014/main" id="{E55F52D3-5ACC-43FD-AD7A-BF0238EF9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9" y="27543"/>
                <a:ext cx="1454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phyllophilum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9" name="Freeform 457">
                <a:extLst>
                  <a:ext uri="{FF2B5EF4-FFF2-40B4-BE49-F238E27FC236}">
                    <a16:creationId xmlns:a16="http://schemas.microsoft.com/office/drawing/2014/main" id="{BBF1891D-4526-4AAD-8744-BA419A1DE5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6" y="27554"/>
                <a:ext cx="10" cy="84"/>
              </a:xfrm>
              <a:custGeom>
                <a:avLst/>
                <a:gdLst>
                  <a:gd name="T0" fmla="*/ 0 w 10"/>
                  <a:gd name="T1" fmla="*/ 0 h 84"/>
                  <a:gd name="T2" fmla="*/ 0 w 10"/>
                  <a:gd name="T3" fmla="*/ 84 h 84"/>
                  <a:gd name="T4" fmla="*/ 10 w 10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84">
                    <a:moveTo>
                      <a:pt x="0" y="0"/>
                    </a:moveTo>
                    <a:lnTo>
                      <a:pt x="0" y="84"/>
                    </a:lnTo>
                    <a:lnTo>
                      <a:pt x="10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0" name="Freeform 458">
                <a:extLst>
                  <a:ext uri="{FF2B5EF4-FFF2-40B4-BE49-F238E27FC236}">
                    <a16:creationId xmlns:a16="http://schemas.microsoft.com/office/drawing/2014/main" id="{8B61A7DA-39ED-44AC-9F13-57F74FAEC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0" y="27346"/>
                <a:ext cx="16" cy="205"/>
              </a:xfrm>
              <a:custGeom>
                <a:avLst/>
                <a:gdLst>
                  <a:gd name="T0" fmla="*/ 0 w 16"/>
                  <a:gd name="T1" fmla="*/ 0 h 205"/>
                  <a:gd name="T2" fmla="*/ 0 w 16"/>
                  <a:gd name="T3" fmla="*/ 205 h 205"/>
                  <a:gd name="T4" fmla="*/ 16 w 16"/>
                  <a:gd name="T5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05">
                    <a:moveTo>
                      <a:pt x="0" y="0"/>
                    </a:moveTo>
                    <a:lnTo>
                      <a:pt x="0" y="205"/>
                    </a:lnTo>
                    <a:lnTo>
                      <a:pt x="16" y="20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1" name="Freeform 459">
                <a:extLst>
                  <a:ext uri="{FF2B5EF4-FFF2-40B4-BE49-F238E27FC236}">
                    <a16:creationId xmlns:a16="http://schemas.microsoft.com/office/drawing/2014/main" id="{8982C942-393B-431A-9F2E-20C18FBD9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1" y="27343"/>
                <a:ext cx="29" cy="275"/>
              </a:xfrm>
              <a:custGeom>
                <a:avLst/>
                <a:gdLst>
                  <a:gd name="T0" fmla="*/ 0 w 29"/>
                  <a:gd name="T1" fmla="*/ 275 h 275"/>
                  <a:gd name="T2" fmla="*/ 0 w 29"/>
                  <a:gd name="T3" fmla="*/ 0 h 275"/>
                  <a:gd name="T4" fmla="*/ 29 w 29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275">
                    <a:moveTo>
                      <a:pt x="0" y="275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2" name="Rectangle 460">
                <a:extLst>
                  <a:ext uri="{FF2B5EF4-FFF2-40B4-BE49-F238E27FC236}">
                    <a16:creationId xmlns:a16="http://schemas.microsoft.com/office/drawing/2014/main" id="{F5DFE93C-1616-475A-A8E4-5A9C53A0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3" y="27718"/>
                <a:ext cx="177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F.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oxysporum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39464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3" name="Freeform 461">
                <a:extLst>
                  <a:ext uri="{FF2B5EF4-FFF2-40B4-BE49-F238E27FC236}">
                    <a16:creationId xmlns:a16="http://schemas.microsoft.com/office/drawing/2014/main" id="{01E70BA5-7EAD-43A6-A52E-C11EDDD88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9" y="27813"/>
                <a:ext cx="0" cy="84"/>
              </a:xfrm>
              <a:custGeom>
                <a:avLst/>
                <a:gdLst>
                  <a:gd name="T0" fmla="*/ 84 h 84"/>
                  <a:gd name="T1" fmla="*/ 0 h 84"/>
                  <a:gd name="T2" fmla="*/ 0 h 8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84">
                    <a:moveTo>
                      <a:pt x="0" y="84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4" name="Rectangle 462">
                <a:extLst>
                  <a:ext uri="{FF2B5EF4-FFF2-40B4-BE49-F238E27FC236}">
                    <a16:creationId xmlns:a16="http://schemas.microsoft.com/office/drawing/2014/main" id="{97EC2DB1-96BF-41B6-A194-874F18D23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6" y="27894"/>
                <a:ext cx="163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bulbicola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22947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5" name="Freeform 463">
                <a:extLst>
                  <a:ext uri="{FF2B5EF4-FFF2-40B4-BE49-F238E27FC236}">
                    <a16:creationId xmlns:a16="http://schemas.microsoft.com/office/drawing/2014/main" id="{9C736BB3-B018-46D7-8041-4979FCA2A0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9" y="27905"/>
                <a:ext cx="13" cy="84"/>
              </a:xfrm>
              <a:custGeom>
                <a:avLst/>
                <a:gdLst>
                  <a:gd name="T0" fmla="*/ 0 w 13"/>
                  <a:gd name="T1" fmla="*/ 0 h 84"/>
                  <a:gd name="T2" fmla="*/ 0 w 13"/>
                  <a:gd name="T3" fmla="*/ 84 h 84"/>
                  <a:gd name="T4" fmla="*/ 13 w 13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4">
                    <a:moveTo>
                      <a:pt x="0" y="0"/>
                    </a:moveTo>
                    <a:lnTo>
                      <a:pt x="0" y="84"/>
                    </a:lnTo>
                    <a:lnTo>
                      <a:pt x="13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6" name="Freeform 464">
                <a:extLst>
                  <a:ext uri="{FF2B5EF4-FFF2-40B4-BE49-F238E27FC236}">
                    <a16:creationId xmlns:a16="http://schemas.microsoft.com/office/drawing/2014/main" id="{F9430447-F6B8-4831-A6BB-1EF3E7371D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1" y="27625"/>
                <a:ext cx="38" cy="276"/>
              </a:xfrm>
              <a:custGeom>
                <a:avLst/>
                <a:gdLst>
                  <a:gd name="T0" fmla="*/ 0 w 38"/>
                  <a:gd name="T1" fmla="*/ 0 h 276"/>
                  <a:gd name="T2" fmla="*/ 0 w 38"/>
                  <a:gd name="T3" fmla="*/ 276 h 276"/>
                  <a:gd name="T4" fmla="*/ 38 w 38"/>
                  <a:gd name="T5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76">
                    <a:moveTo>
                      <a:pt x="0" y="0"/>
                    </a:moveTo>
                    <a:lnTo>
                      <a:pt x="0" y="276"/>
                    </a:lnTo>
                    <a:lnTo>
                      <a:pt x="38" y="27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7" name="Freeform 465">
                <a:extLst>
                  <a:ext uri="{FF2B5EF4-FFF2-40B4-BE49-F238E27FC236}">
                    <a16:creationId xmlns:a16="http://schemas.microsoft.com/office/drawing/2014/main" id="{12BDADCB-86C9-4DD3-B2F7-D1DA3FDD35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27622"/>
                <a:ext cx="20" cy="633"/>
              </a:xfrm>
              <a:custGeom>
                <a:avLst/>
                <a:gdLst>
                  <a:gd name="T0" fmla="*/ 0 w 20"/>
                  <a:gd name="T1" fmla="*/ 633 h 633"/>
                  <a:gd name="T2" fmla="*/ 0 w 20"/>
                  <a:gd name="T3" fmla="*/ 0 h 633"/>
                  <a:gd name="T4" fmla="*/ 20 w 20"/>
                  <a:gd name="T5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633">
                    <a:moveTo>
                      <a:pt x="0" y="633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8" name="Rectangle 466">
                <a:extLst>
                  <a:ext uri="{FF2B5EF4-FFF2-40B4-BE49-F238E27FC236}">
                    <a16:creationId xmlns:a16="http://schemas.microsoft.com/office/drawing/2014/main" id="{3842B374-A2E8-47AE-827F-EF0900299F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0" y="28069"/>
                <a:ext cx="18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62905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9" name="Freeform 467">
                <a:extLst>
                  <a:ext uri="{FF2B5EF4-FFF2-40B4-BE49-F238E27FC236}">
                    <a16:creationId xmlns:a16="http://schemas.microsoft.com/office/drawing/2014/main" id="{2143F218-8AB4-4CC3-B62A-608128C11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3" y="28164"/>
                <a:ext cx="4" cy="84"/>
              </a:xfrm>
              <a:custGeom>
                <a:avLst/>
                <a:gdLst>
                  <a:gd name="T0" fmla="*/ 0 w 4"/>
                  <a:gd name="T1" fmla="*/ 84 h 84"/>
                  <a:gd name="T2" fmla="*/ 0 w 4"/>
                  <a:gd name="T3" fmla="*/ 0 h 84"/>
                  <a:gd name="T4" fmla="*/ 4 w 4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84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0" name="Rectangle 468">
                <a:extLst>
                  <a:ext uri="{FF2B5EF4-FFF2-40B4-BE49-F238E27FC236}">
                    <a16:creationId xmlns:a16="http://schemas.microsoft.com/office/drawing/2014/main" id="{6A95CEAA-4D1D-40EF-9332-C153BDDC8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0" y="28244"/>
                <a:ext cx="170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ET1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1" name="Freeform 469">
                <a:extLst>
                  <a:ext uri="{FF2B5EF4-FFF2-40B4-BE49-F238E27FC236}">
                    <a16:creationId xmlns:a16="http://schemas.microsoft.com/office/drawing/2014/main" id="{73D0728B-4CFD-4110-8623-10516A0C9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3" y="28255"/>
                <a:ext cx="4" cy="84"/>
              </a:xfrm>
              <a:custGeom>
                <a:avLst/>
                <a:gdLst>
                  <a:gd name="T0" fmla="*/ 0 w 4"/>
                  <a:gd name="T1" fmla="*/ 0 h 84"/>
                  <a:gd name="T2" fmla="*/ 0 w 4"/>
                  <a:gd name="T3" fmla="*/ 84 h 84"/>
                  <a:gd name="T4" fmla="*/ 4 w 4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4">
                    <a:moveTo>
                      <a:pt x="0" y="0"/>
                    </a:moveTo>
                    <a:lnTo>
                      <a:pt x="0" y="84"/>
                    </a:lnTo>
                    <a:lnTo>
                      <a:pt x="4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2" name="Freeform 470">
                <a:extLst>
                  <a:ext uri="{FF2B5EF4-FFF2-40B4-BE49-F238E27FC236}">
                    <a16:creationId xmlns:a16="http://schemas.microsoft.com/office/drawing/2014/main" id="{FB2A4491-0634-4D43-BC33-289A4A923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" y="28251"/>
                <a:ext cx="2" cy="128"/>
              </a:xfrm>
              <a:custGeom>
                <a:avLst/>
                <a:gdLst>
                  <a:gd name="T0" fmla="*/ 0 w 2"/>
                  <a:gd name="T1" fmla="*/ 128 h 128"/>
                  <a:gd name="T2" fmla="*/ 0 w 2"/>
                  <a:gd name="T3" fmla="*/ 0 h 128"/>
                  <a:gd name="T4" fmla="*/ 2 w 2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28">
                    <a:moveTo>
                      <a:pt x="0" y="12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3" name="Rectangle 471">
                <a:extLst>
                  <a:ext uri="{FF2B5EF4-FFF2-40B4-BE49-F238E27FC236}">
                    <a16:creationId xmlns:a16="http://schemas.microsoft.com/office/drawing/2014/main" id="{A8FD7DF7-5137-48C0-B8C6-DDC0DAEB0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2" y="28419"/>
                <a:ext cx="181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fujikuroi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IMI 58289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4" name="Freeform 472">
                <a:extLst>
                  <a:ext uri="{FF2B5EF4-FFF2-40B4-BE49-F238E27FC236}">
                    <a16:creationId xmlns:a16="http://schemas.microsoft.com/office/drawing/2014/main" id="{6E7FA000-52F8-428A-8DE6-FFB1BF565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" y="28386"/>
                <a:ext cx="7" cy="128"/>
              </a:xfrm>
              <a:custGeom>
                <a:avLst/>
                <a:gdLst>
                  <a:gd name="T0" fmla="*/ 0 w 7"/>
                  <a:gd name="T1" fmla="*/ 0 h 128"/>
                  <a:gd name="T2" fmla="*/ 0 w 7"/>
                  <a:gd name="T3" fmla="*/ 128 h 128"/>
                  <a:gd name="T4" fmla="*/ 7 w 7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8">
                    <a:moveTo>
                      <a:pt x="0" y="0"/>
                    </a:moveTo>
                    <a:lnTo>
                      <a:pt x="0" y="128"/>
                    </a:lnTo>
                    <a:lnTo>
                      <a:pt x="7" y="12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5" name="Freeform 473">
                <a:extLst>
                  <a:ext uri="{FF2B5EF4-FFF2-40B4-BE49-F238E27FC236}">
                    <a16:creationId xmlns:a16="http://schemas.microsoft.com/office/drawing/2014/main" id="{F758E439-3AED-4D6D-86DE-3743AE4C6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" y="28383"/>
                <a:ext cx="4" cy="193"/>
              </a:xfrm>
              <a:custGeom>
                <a:avLst/>
                <a:gdLst>
                  <a:gd name="T0" fmla="*/ 0 w 4"/>
                  <a:gd name="T1" fmla="*/ 193 h 193"/>
                  <a:gd name="T2" fmla="*/ 0 w 4"/>
                  <a:gd name="T3" fmla="*/ 0 h 193"/>
                  <a:gd name="T4" fmla="*/ 4 w 4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93">
                    <a:moveTo>
                      <a:pt x="0" y="193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6" name="Rectangle 474">
                <a:extLst>
                  <a:ext uri="{FF2B5EF4-FFF2-40B4-BE49-F238E27FC236}">
                    <a16:creationId xmlns:a16="http://schemas.microsoft.com/office/drawing/2014/main" id="{2831C960-F26B-41CF-A36B-9BCAB2B9F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4" y="28594"/>
                <a:ext cx="168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globosum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26131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7" name="Freeform 475">
                <a:extLst>
                  <a:ext uri="{FF2B5EF4-FFF2-40B4-BE49-F238E27FC236}">
                    <a16:creationId xmlns:a16="http://schemas.microsoft.com/office/drawing/2014/main" id="{7704DA2C-7010-4B97-95F3-6F225A9D7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" y="28689"/>
                <a:ext cx="9" cy="84"/>
              </a:xfrm>
              <a:custGeom>
                <a:avLst/>
                <a:gdLst>
                  <a:gd name="T0" fmla="*/ 0 w 9"/>
                  <a:gd name="T1" fmla="*/ 84 h 84"/>
                  <a:gd name="T2" fmla="*/ 0 w 9"/>
                  <a:gd name="T3" fmla="*/ 0 h 84"/>
                  <a:gd name="T4" fmla="*/ 9 w 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8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8" name="Rectangle 476">
                <a:extLst>
                  <a:ext uri="{FF2B5EF4-FFF2-40B4-BE49-F238E27FC236}">
                    <a16:creationId xmlns:a16="http://schemas.microsoft.com/office/drawing/2014/main" id="{F5DA91FB-EB61-4FF2-9DE5-C6BD3A4654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0" y="28769"/>
                <a:ext cx="18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43689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9" name="Freeform 477">
                <a:extLst>
                  <a:ext uri="{FF2B5EF4-FFF2-40B4-BE49-F238E27FC236}">
                    <a16:creationId xmlns:a16="http://schemas.microsoft.com/office/drawing/2014/main" id="{C2F45EE0-5669-4347-9D20-65930A6DD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1" y="28780"/>
                <a:ext cx="6" cy="84"/>
              </a:xfrm>
              <a:custGeom>
                <a:avLst/>
                <a:gdLst>
                  <a:gd name="T0" fmla="*/ 0 w 6"/>
                  <a:gd name="T1" fmla="*/ 0 h 84"/>
                  <a:gd name="T2" fmla="*/ 0 w 6"/>
                  <a:gd name="T3" fmla="*/ 84 h 84"/>
                  <a:gd name="T4" fmla="*/ 6 w 6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4">
                    <a:moveTo>
                      <a:pt x="0" y="0"/>
                    </a:moveTo>
                    <a:lnTo>
                      <a:pt x="0" y="84"/>
                    </a:lnTo>
                    <a:lnTo>
                      <a:pt x="6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0" name="Freeform 478">
                <a:extLst>
                  <a:ext uri="{FF2B5EF4-FFF2-40B4-BE49-F238E27FC236}">
                    <a16:creationId xmlns:a16="http://schemas.microsoft.com/office/drawing/2014/main" id="{546156B5-B8F4-49AB-AE29-6247B26161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" y="28583"/>
                <a:ext cx="4" cy="194"/>
              </a:xfrm>
              <a:custGeom>
                <a:avLst/>
                <a:gdLst>
                  <a:gd name="T0" fmla="*/ 0 w 4"/>
                  <a:gd name="T1" fmla="*/ 0 h 194"/>
                  <a:gd name="T2" fmla="*/ 0 w 4"/>
                  <a:gd name="T3" fmla="*/ 194 h 194"/>
                  <a:gd name="T4" fmla="*/ 4 w 4"/>
                  <a:gd name="T5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94">
                    <a:moveTo>
                      <a:pt x="0" y="0"/>
                    </a:moveTo>
                    <a:lnTo>
                      <a:pt x="0" y="194"/>
                    </a:lnTo>
                    <a:lnTo>
                      <a:pt x="4" y="19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1" name="Freeform 479">
                <a:extLst>
                  <a:ext uri="{FF2B5EF4-FFF2-40B4-BE49-F238E27FC236}">
                    <a16:creationId xmlns:a16="http://schemas.microsoft.com/office/drawing/2014/main" id="{F1F87F31-D9E9-4675-A484-695F9F901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5" y="28580"/>
                <a:ext cx="62" cy="314"/>
              </a:xfrm>
              <a:custGeom>
                <a:avLst/>
                <a:gdLst>
                  <a:gd name="T0" fmla="*/ 0 w 62"/>
                  <a:gd name="T1" fmla="*/ 314 h 314"/>
                  <a:gd name="T2" fmla="*/ 0 w 62"/>
                  <a:gd name="T3" fmla="*/ 0 h 314"/>
                  <a:gd name="T4" fmla="*/ 62 w 62"/>
                  <a:gd name="T5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314">
                    <a:moveTo>
                      <a:pt x="0" y="314"/>
                    </a:moveTo>
                    <a:lnTo>
                      <a:pt x="0" y="0"/>
                    </a:lnTo>
                    <a:lnTo>
                      <a:pt x="6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2" name="Rectangle 480">
                <a:extLst>
                  <a:ext uri="{FF2B5EF4-FFF2-40B4-BE49-F238E27FC236}">
                    <a16:creationId xmlns:a16="http://schemas.microsoft.com/office/drawing/2014/main" id="{08E91733-1EA5-4902-A459-5482F9B12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28944"/>
                <a:ext cx="142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anthophilum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3" name="Freeform 481">
                <a:extLst>
                  <a:ext uri="{FF2B5EF4-FFF2-40B4-BE49-F238E27FC236}">
                    <a16:creationId xmlns:a16="http://schemas.microsoft.com/office/drawing/2014/main" id="{1B1C09CB-1F58-4832-9D8A-8F89C5EB4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5" y="29039"/>
                <a:ext cx="3" cy="84"/>
              </a:xfrm>
              <a:custGeom>
                <a:avLst/>
                <a:gdLst>
                  <a:gd name="T0" fmla="*/ 0 w 3"/>
                  <a:gd name="T1" fmla="*/ 84 h 84"/>
                  <a:gd name="T2" fmla="*/ 0 w 3"/>
                  <a:gd name="T3" fmla="*/ 0 h 84"/>
                  <a:gd name="T4" fmla="*/ 3 w 3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4">
                    <a:moveTo>
                      <a:pt x="0" y="84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4" name="Rectangle 482">
                <a:extLst>
                  <a:ext uri="{FF2B5EF4-FFF2-40B4-BE49-F238E27FC236}">
                    <a16:creationId xmlns:a16="http://schemas.microsoft.com/office/drawing/2014/main" id="{42E277AD-112E-4D1F-A2A5-E1938B04A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7" y="29120"/>
                <a:ext cx="174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sp. 66182 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5" name="Freeform 483">
                <a:extLst>
                  <a:ext uri="{FF2B5EF4-FFF2-40B4-BE49-F238E27FC236}">
                    <a16:creationId xmlns:a16="http://schemas.microsoft.com/office/drawing/2014/main" id="{3F7C0484-333C-4E57-9241-D430F13A1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5" y="29131"/>
                <a:ext cx="29" cy="84"/>
              </a:xfrm>
              <a:custGeom>
                <a:avLst/>
                <a:gdLst>
                  <a:gd name="T0" fmla="*/ 0 w 29"/>
                  <a:gd name="T1" fmla="*/ 0 h 84"/>
                  <a:gd name="T2" fmla="*/ 0 w 29"/>
                  <a:gd name="T3" fmla="*/ 84 h 84"/>
                  <a:gd name="T4" fmla="*/ 29 w 29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84">
                    <a:moveTo>
                      <a:pt x="0" y="0"/>
                    </a:moveTo>
                    <a:lnTo>
                      <a:pt x="0" y="84"/>
                    </a:lnTo>
                    <a:lnTo>
                      <a:pt x="29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6" name="Rectangle 484">
                <a:extLst>
                  <a:ext uri="{FF2B5EF4-FFF2-40B4-BE49-F238E27FC236}">
                    <a16:creationId xmlns:a16="http://schemas.microsoft.com/office/drawing/2014/main" id="{CC7E31F9-4DF2-41B1-81A5-8515E0859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4" y="29295"/>
                <a:ext cx="101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hostae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7" name="Freeform 485">
                <a:extLst>
                  <a:ext uri="{FF2B5EF4-FFF2-40B4-BE49-F238E27FC236}">
                    <a16:creationId xmlns:a16="http://schemas.microsoft.com/office/drawing/2014/main" id="{D40CB38F-4874-459D-9700-76A1CA536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5" y="29218"/>
                <a:ext cx="5" cy="172"/>
              </a:xfrm>
              <a:custGeom>
                <a:avLst/>
                <a:gdLst>
                  <a:gd name="T0" fmla="*/ 0 w 5"/>
                  <a:gd name="T1" fmla="*/ 0 h 172"/>
                  <a:gd name="T2" fmla="*/ 0 w 5"/>
                  <a:gd name="T3" fmla="*/ 172 h 172"/>
                  <a:gd name="T4" fmla="*/ 5 w 5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72">
                    <a:moveTo>
                      <a:pt x="0" y="0"/>
                    </a:moveTo>
                    <a:lnTo>
                      <a:pt x="0" y="172"/>
                    </a:lnTo>
                    <a:lnTo>
                      <a:pt x="5" y="17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8" name="Line 486">
                <a:extLst>
                  <a:ext uri="{FF2B5EF4-FFF2-40B4-BE49-F238E27FC236}">
                    <a16:creationId xmlns:a16="http://schemas.microsoft.com/office/drawing/2014/main" id="{3BF9A76A-5665-4AA4-BC39-6669A92D08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95" y="29039"/>
                <a:ext cx="0" cy="172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9" name="Freeform 487">
                <a:extLst>
                  <a:ext uri="{FF2B5EF4-FFF2-40B4-BE49-F238E27FC236}">
                    <a16:creationId xmlns:a16="http://schemas.microsoft.com/office/drawing/2014/main" id="{428A73DF-E489-4FC5-B9B3-1393373D27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5" y="28901"/>
                <a:ext cx="10" cy="314"/>
              </a:xfrm>
              <a:custGeom>
                <a:avLst/>
                <a:gdLst>
                  <a:gd name="T0" fmla="*/ 0 w 10"/>
                  <a:gd name="T1" fmla="*/ 0 h 314"/>
                  <a:gd name="T2" fmla="*/ 0 w 10"/>
                  <a:gd name="T3" fmla="*/ 314 h 314"/>
                  <a:gd name="T4" fmla="*/ 10 w 10"/>
                  <a:gd name="T5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314">
                    <a:moveTo>
                      <a:pt x="0" y="0"/>
                    </a:moveTo>
                    <a:lnTo>
                      <a:pt x="0" y="314"/>
                    </a:lnTo>
                    <a:lnTo>
                      <a:pt x="10" y="31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0" name="Freeform 488">
                <a:extLst>
                  <a:ext uri="{FF2B5EF4-FFF2-40B4-BE49-F238E27FC236}">
                    <a16:creationId xmlns:a16="http://schemas.microsoft.com/office/drawing/2014/main" id="{CAE208B0-517B-41A2-A35C-61A24246E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1" y="28262"/>
                <a:ext cx="14" cy="635"/>
              </a:xfrm>
              <a:custGeom>
                <a:avLst/>
                <a:gdLst>
                  <a:gd name="T0" fmla="*/ 0 w 14"/>
                  <a:gd name="T1" fmla="*/ 0 h 635"/>
                  <a:gd name="T2" fmla="*/ 0 w 14"/>
                  <a:gd name="T3" fmla="*/ 635 h 635"/>
                  <a:gd name="T4" fmla="*/ 14 w 14"/>
                  <a:gd name="T5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635">
                    <a:moveTo>
                      <a:pt x="0" y="0"/>
                    </a:moveTo>
                    <a:lnTo>
                      <a:pt x="0" y="635"/>
                    </a:lnTo>
                    <a:lnTo>
                      <a:pt x="14" y="63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1" name="Freeform 489">
                <a:extLst>
                  <a:ext uri="{FF2B5EF4-FFF2-40B4-BE49-F238E27FC236}">
                    <a16:creationId xmlns:a16="http://schemas.microsoft.com/office/drawing/2014/main" id="{BBFA060C-0999-476D-A369-2061731EC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" y="28259"/>
                <a:ext cx="37" cy="649"/>
              </a:xfrm>
              <a:custGeom>
                <a:avLst/>
                <a:gdLst>
                  <a:gd name="T0" fmla="*/ 0 w 37"/>
                  <a:gd name="T1" fmla="*/ 649 h 649"/>
                  <a:gd name="T2" fmla="*/ 0 w 37"/>
                  <a:gd name="T3" fmla="*/ 0 h 649"/>
                  <a:gd name="T4" fmla="*/ 37 w 37"/>
                  <a:gd name="T5" fmla="*/ 0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649">
                    <a:moveTo>
                      <a:pt x="0" y="649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2" name="Rectangle 490">
                <a:extLst>
                  <a:ext uri="{FF2B5EF4-FFF2-40B4-BE49-F238E27FC236}">
                    <a16:creationId xmlns:a16="http://schemas.microsoft.com/office/drawing/2014/main" id="{ED448142-F39E-4F9D-99EF-713CCF07BC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7" y="29470"/>
                <a:ext cx="109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b="1" i="1" dirty="0" err="1">
                    <a:solidFill>
                      <a:srgbClr val="000000"/>
                    </a:solidFill>
                  </a:rPr>
                  <a:t>aywerte</a:t>
                </a:r>
                <a:r>
                  <a:rPr lang="en-US" altLang="en-US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3" name="Freeform 491">
                <a:extLst>
                  <a:ext uri="{FF2B5EF4-FFF2-40B4-BE49-F238E27FC236}">
                    <a16:creationId xmlns:a16="http://schemas.microsoft.com/office/drawing/2014/main" id="{47D27BD5-8FA0-46BB-B8EF-D8EBED4FC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" y="28915"/>
                <a:ext cx="110" cy="650"/>
              </a:xfrm>
              <a:custGeom>
                <a:avLst/>
                <a:gdLst>
                  <a:gd name="T0" fmla="*/ 0 w 110"/>
                  <a:gd name="T1" fmla="*/ 0 h 650"/>
                  <a:gd name="T2" fmla="*/ 0 w 110"/>
                  <a:gd name="T3" fmla="*/ 650 h 650"/>
                  <a:gd name="T4" fmla="*/ 110 w 110"/>
                  <a:gd name="T5" fmla="*/ 65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650">
                    <a:moveTo>
                      <a:pt x="0" y="0"/>
                    </a:moveTo>
                    <a:lnTo>
                      <a:pt x="0" y="650"/>
                    </a:lnTo>
                    <a:lnTo>
                      <a:pt x="110" y="65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4" name="Freeform 492">
                <a:extLst>
                  <a:ext uri="{FF2B5EF4-FFF2-40B4-BE49-F238E27FC236}">
                    <a16:creationId xmlns:a16="http://schemas.microsoft.com/office/drawing/2014/main" id="{734AF385-3A06-4853-9995-6C2FBE28D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8" y="28912"/>
                <a:ext cx="116" cy="662"/>
              </a:xfrm>
              <a:custGeom>
                <a:avLst/>
                <a:gdLst>
                  <a:gd name="T0" fmla="*/ 0 w 116"/>
                  <a:gd name="T1" fmla="*/ 662 h 662"/>
                  <a:gd name="T2" fmla="*/ 0 w 116"/>
                  <a:gd name="T3" fmla="*/ 0 h 662"/>
                  <a:gd name="T4" fmla="*/ 116 w 116"/>
                  <a:gd name="T5" fmla="*/ 0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" h="662">
                    <a:moveTo>
                      <a:pt x="0" y="662"/>
                    </a:moveTo>
                    <a:lnTo>
                      <a:pt x="0" y="0"/>
                    </a:lnTo>
                    <a:lnTo>
                      <a:pt x="11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5" name="Rectangle 493">
                <a:extLst>
                  <a:ext uri="{FF2B5EF4-FFF2-40B4-BE49-F238E27FC236}">
                    <a16:creationId xmlns:a16="http://schemas.microsoft.com/office/drawing/2014/main" id="{E967DD2D-9EDE-4BE5-B0B4-C57020D3E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5" y="29645"/>
                <a:ext cx="359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zeicola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26-R-13 AT COCCADRAFT_110465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6" name="Freeform 494">
                <a:extLst>
                  <a:ext uri="{FF2B5EF4-FFF2-40B4-BE49-F238E27FC236}">
                    <a16:creationId xmlns:a16="http://schemas.microsoft.com/office/drawing/2014/main" id="{1E0F6C63-0928-4C64-BEA0-93904A307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3" y="29740"/>
                <a:ext cx="9" cy="84"/>
              </a:xfrm>
              <a:custGeom>
                <a:avLst/>
                <a:gdLst>
                  <a:gd name="T0" fmla="*/ 0 w 9"/>
                  <a:gd name="T1" fmla="*/ 84 h 84"/>
                  <a:gd name="T2" fmla="*/ 0 w 9"/>
                  <a:gd name="T3" fmla="*/ 0 h 84"/>
                  <a:gd name="T4" fmla="*/ 9 w 9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84">
                    <a:moveTo>
                      <a:pt x="0" y="84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7" name="Rectangle 495">
                <a:extLst>
                  <a:ext uri="{FF2B5EF4-FFF2-40B4-BE49-F238E27FC236}">
                    <a16:creationId xmlns:a16="http://schemas.microsoft.com/office/drawing/2014/main" id="{5678532B-A9EF-4B7A-B199-32F34166FE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4" y="29820"/>
                <a:ext cx="370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sorokiniana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ND90Pr COCSADRAFT_121732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8" name="Freeform 496">
                <a:extLst>
                  <a:ext uri="{FF2B5EF4-FFF2-40B4-BE49-F238E27FC236}">
                    <a16:creationId xmlns:a16="http://schemas.microsoft.com/office/drawing/2014/main" id="{E32415AF-A5EF-4DEA-BC4D-F23F87047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3" y="29831"/>
                <a:ext cx="27" cy="84"/>
              </a:xfrm>
              <a:custGeom>
                <a:avLst/>
                <a:gdLst>
                  <a:gd name="T0" fmla="*/ 0 w 27"/>
                  <a:gd name="T1" fmla="*/ 0 h 84"/>
                  <a:gd name="T2" fmla="*/ 0 w 27"/>
                  <a:gd name="T3" fmla="*/ 84 h 84"/>
                  <a:gd name="T4" fmla="*/ 27 w 2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4">
                    <a:moveTo>
                      <a:pt x="0" y="0"/>
                    </a:moveTo>
                    <a:lnTo>
                      <a:pt x="0" y="84"/>
                    </a:lnTo>
                    <a:lnTo>
                      <a:pt x="2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9" name="Freeform 497">
                <a:extLst>
                  <a:ext uri="{FF2B5EF4-FFF2-40B4-BE49-F238E27FC236}">
                    <a16:creationId xmlns:a16="http://schemas.microsoft.com/office/drawing/2014/main" id="{93B6AF6A-B59E-496C-9448-60EFE6A63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2" y="29828"/>
                <a:ext cx="11" cy="127"/>
              </a:xfrm>
              <a:custGeom>
                <a:avLst/>
                <a:gdLst>
                  <a:gd name="T0" fmla="*/ 0 w 11"/>
                  <a:gd name="T1" fmla="*/ 127 h 127"/>
                  <a:gd name="T2" fmla="*/ 0 w 11"/>
                  <a:gd name="T3" fmla="*/ 0 h 127"/>
                  <a:gd name="T4" fmla="*/ 11 w 11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7">
                    <a:moveTo>
                      <a:pt x="0" y="127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0" name="Rectangle 498">
                <a:extLst>
                  <a:ext uri="{FF2B5EF4-FFF2-40B4-BE49-F238E27FC236}">
                    <a16:creationId xmlns:a16="http://schemas.microsoft.com/office/drawing/2014/main" id="{6B289E9F-1D90-486B-BB17-38D7070119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23" y="29995"/>
                <a:ext cx="360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Bipolaris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maydis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ATCC 48331 COCC4DRAFT_59394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1" name="Freeform 499">
                <a:extLst>
                  <a:ext uri="{FF2B5EF4-FFF2-40B4-BE49-F238E27FC236}">
                    <a16:creationId xmlns:a16="http://schemas.microsoft.com/office/drawing/2014/main" id="{35DC02E3-0CB9-4CD0-8E8B-A63C97ED3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2" y="29963"/>
                <a:ext cx="7" cy="127"/>
              </a:xfrm>
              <a:custGeom>
                <a:avLst/>
                <a:gdLst>
                  <a:gd name="T0" fmla="*/ 0 w 7"/>
                  <a:gd name="T1" fmla="*/ 0 h 127"/>
                  <a:gd name="T2" fmla="*/ 0 w 7"/>
                  <a:gd name="T3" fmla="*/ 127 h 127"/>
                  <a:gd name="T4" fmla="*/ 7 w 7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7">
                    <a:moveTo>
                      <a:pt x="0" y="0"/>
                    </a:moveTo>
                    <a:lnTo>
                      <a:pt x="0" y="127"/>
                    </a:lnTo>
                    <a:lnTo>
                      <a:pt x="7" y="12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2" name="Freeform 500">
                <a:extLst>
                  <a:ext uri="{FF2B5EF4-FFF2-40B4-BE49-F238E27FC236}">
                    <a16:creationId xmlns:a16="http://schemas.microsoft.com/office/drawing/2014/main" id="{5B0D1002-4C52-458A-9F71-EA1FBEED9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" y="29959"/>
                <a:ext cx="314" cy="281"/>
              </a:xfrm>
              <a:custGeom>
                <a:avLst/>
                <a:gdLst>
                  <a:gd name="T0" fmla="*/ 0 w 314"/>
                  <a:gd name="T1" fmla="*/ 281 h 281"/>
                  <a:gd name="T2" fmla="*/ 0 w 314"/>
                  <a:gd name="T3" fmla="*/ 0 h 281"/>
                  <a:gd name="T4" fmla="*/ 314 w 314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4" h="281">
                    <a:moveTo>
                      <a:pt x="0" y="281"/>
                    </a:moveTo>
                    <a:lnTo>
                      <a:pt x="0" y="0"/>
                    </a:lnTo>
                    <a:lnTo>
                      <a:pt x="31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3" name="Rectangle 501">
                <a:extLst>
                  <a:ext uri="{FF2B5EF4-FFF2-40B4-BE49-F238E27FC236}">
                    <a16:creationId xmlns:a16="http://schemas.microsoft.com/office/drawing/2014/main" id="{D471E800-7AC0-457E-B823-84E99C767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85" y="30171"/>
                <a:ext cx="1578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niger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4" name="Freeform 502">
                <a:extLst>
                  <a:ext uri="{FF2B5EF4-FFF2-40B4-BE49-F238E27FC236}">
                    <a16:creationId xmlns:a16="http://schemas.microsoft.com/office/drawing/2014/main" id="{826D454B-6AB5-4529-B5EA-26CA7A96BB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" y="30266"/>
                <a:ext cx="7" cy="83"/>
              </a:xfrm>
              <a:custGeom>
                <a:avLst/>
                <a:gdLst>
                  <a:gd name="T0" fmla="*/ 0 w 7"/>
                  <a:gd name="T1" fmla="*/ 83 h 83"/>
                  <a:gd name="T2" fmla="*/ 0 w 7"/>
                  <a:gd name="T3" fmla="*/ 0 h 83"/>
                  <a:gd name="T4" fmla="*/ 7 w 7"/>
                  <a:gd name="T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3">
                    <a:moveTo>
                      <a:pt x="0" y="83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5" name="Rectangle 503">
                <a:extLst>
                  <a:ext uri="{FF2B5EF4-FFF2-40B4-BE49-F238E27FC236}">
                    <a16:creationId xmlns:a16="http://schemas.microsoft.com/office/drawing/2014/main" id="{45E61C1A-E96A-4397-9FCF-B4C7351687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85" y="30346"/>
                <a:ext cx="211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welwitschiae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FUM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6" name="Freeform 504">
                <a:extLst>
                  <a:ext uri="{FF2B5EF4-FFF2-40B4-BE49-F238E27FC236}">
                    <a16:creationId xmlns:a16="http://schemas.microsoft.com/office/drawing/2014/main" id="{89F6C923-9059-4D17-9431-316F90E13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4" y="30357"/>
                <a:ext cx="7" cy="84"/>
              </a:xfrm>
              <a:custGeom>
                <a:avLst/>
                <a:gdLst>
                  <a:gd name="T0" fmla="*/ 0 w 7"/>
                  <a:gd name="T1" fmla="*/ 0 h 84"/>
                  <a:gd name="T2" fmla="*/ 0 w 7"/>
                  <a:gd name="T3" fmla="*/ 84 h 84"/>
                  <a:gd name="T4" fmla="*/ 7 w 7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4">
                    <a:moveTo>
                      <a:pt x="0" y="0"/>
                    </a:moveTo>
                    <a:lnTo>
                      <a:pt x="0" y="84"/>
                    </a:lnTo>
                    <a:lnTo>
                      <a:pt x="7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7" name="Freeform 505">
                <a:extLst>
                  <a:ext uri="{FF2B5EF4-FFF2-40B4-BE49-F238E27FC236}">
                    <a16:creationId xmlns:a16="http://schemas.microsoft.com/office/drawing/2014/main" id="{990D575F-8F43-4ECE-A236-BCA439B51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1" y="30353"/>
                <a:ext cx="13" cy="172"/>
              </a:xfrm>
              <a:custGeom>
                <a:avLst/>
                <a:gdLst>
                  <a:gd name="T0" fmla="*/ 0 w 13"/>
                  <a:gd name="T1" fmla="*/ 172 h 172"/>
                  <a:gd name="T2" fmla="*/ 0 w 13"/>
                  <a:gd name="T3" fmla="*/ 0 h 172"/>
                  <a:gd name="T4" fmla="*/ 13 w 13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72">
                    <a:moveTo>
                      <a:pt x="0" y="172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8" name="Rectangle 506">
                <a:extLst>
                  <a:ext uri="{FF2B5EF4-FFF2-40B4-BE49-F238E27FC236}">
                    <a16:creationId xmlns:a16="http://schemas.microsoft.com/office/drawing/2014/main" id="{76CF2AC2-F6AA-4BF9-B1BB-6F0FEBACF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75" y="30521"/>
                <a:ext cx="306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513.88 ANI_1_894014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9" name="Freeform 507">
                <a:extLst>
                  <a:ext uri="{FF2B5EF4-FFF2-40B4-BE49-F238E27FC236}">
                    <a16:creationId xmlns:a16="http://schemas.microsoft.com/office/drawing/2014/main" id="{4E5420C2-F50C-4F0A-8321-B2EA109FF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0" y="30616"/>
                <a:ext cx="2" cy="84"/>
              </a:xfrm>
              <a:custGeom>
                <a:avLst/>
                <a:gdLst>
                  <a:gd name="T0" fmla="*/ 0 w 2"/>
                  <a:gd name="T1" fmla="*/ 84 h 84"/>
                  <a:gd name="T2" fmla="*/ 0 w 2"/>
                  <a:gd name="T3" fmla="*/ 0 h 84"/>
                  <a:gd name="T4" fmla="*/ 2 w 2"/>
                  <a:gd name="T5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8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0" name="Rectangle 508">
                <a:extLst>
                  <a:ext uri="{FF2B5EF4-FFF2-40B4-BE49-F238E27FC236}">
                    <a16:creationId xmlns:a16="http://schemas.microsoft.com/office/drawing/2014/main" id="{EC2BB427-A3B4-443C-AA13-D57837F6A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75" y="30696"/>
                <a:ext cx="3549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18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niger</a:t>
                </a:r>
                <a:r>
                  <a:rPr kumimoji="0" lang="en-US" altLang="en-US" sz="18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18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ATCC 1015 ASPNIDRAFT_119851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1" name="Freeform 509">
                <a:extLst>
                  <a:ext uri="{FF2B5EF4-FFF2-40B4-BE49-F238E27FC236}">
                    <a16:creationId xmlns:a16="http://schemas.microsoft.com/office/drawing/2014/main" id="{50A4C7BC-985C-4244-98B5-57E7476D5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0" y="30707"/>
                <a:ext cx="2" cy="84"/>
              </a:xfrm>
              <a:custGeom>
                <a:avLst/>
                <a:gdLst>
                  <a:gd name="T0" fmla="*/ 0 w 2"/>
                  <a:gd name="T1" fmla="*/ 0 h 84"/>
                  <a:gd name="T2" fmla="*/ 0 w 2"/>
                  <a:gd name="T3" fmla="*/ 84 h 84"/>
                  <a:gd name="T4" fmla="*/ 2 w 2"/>
                  <a:gd name="T5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84">
                    <a:moveTo>
                      <a:pt x="0" y="0"/>
                    </a:moveTo>
                    <a:lnTo>
                      <a:pt x="0" y="84"/>
                    </a:lnTo>
                    <a:lnTo>
                      <a:pt x="2" y="8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2" name="Freeform 510">
                <a:extLst>
                  <a:ext uri="{FF2B5EF4-FFF2-40B4-BE49-F238E27FC236}">
                    <a16:creationId xmlns:a16="http://schemas.microsoft.com/office/drawing/2014/main" id="{D6701E76-3124-43CB-9105-B84732874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1" y="30532"/>
                <a:ext cx="9" cy="171"/>
              </a:xfrm>
              <a:custGeom>
                <a:avLst/>
                <a:gdLst>
                  <a:gd name="T0" fmla="*/ 0 w 9"/>
                  <a:gd name="T1" fmla="*/ 0 h 171"/>
                  <a:gd name="T2" fmla="*/ 0 w 9"/>
                  <a:gd name="T3" fmla="*/ 171 h 171"/>
                  <a:gd name="T4" fmla="*/ 9 w 9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1">
                    <a:moveTo>
                      <a:pt x="0" y="0"/>
                    </a:moveTo>
                    <a:lnTo>
                      <a:pt x="0" y="171"/>
                    </a:lnTo>
                    <a:lnTo>
                      <a:pt x="9" y="17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3" name="Freeform 511">
                <a:extLst>
                  <a:ext uri="{FF2B5EF4-FFF2-40B4-BE49-F238E27FC236}">
                    <a16:creationId xmlns:a16="http://schemas.microsoft.com/office/drawing/2014/main" id="{AC9C8285-94A5-41FF-B2CC-10543D8D6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" y="30247"/>
                <a:ext cx="363" cy="281"/>
              </a:xfrm>
              <a:custGeom>
                <a:avLst/>
                <a:gdLst>
                  <a:gd name="T0" fmla="*/ 0 w 363"/>
                  <a:gd name="T1" fmla="*/ 0 h 281"/>
                  <a:gd name="T2" fmla="*/ 0 w 363"/>
                  <a:gd name="T3" fmla="*/ 281 h 281"/>
                  <a:gd name="T4" fmla="*/ 363 w 363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3" h="281">
                    <a:moveTo>
                      <a:pt x="0" y="0"/>
                    </a:moveTo>
                    <a:lnTo>
                      <a:pt x="0" y="281"/>
                    </a:lnTo>
                    <a:lnTo>
                      <a:pt x="363" y="28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4" name="Freeform 512">
                <a:extLst>
                  <a:ext uri="{FF2B5EF4-FFF2-40B4-BE49-F238E27FC236}">
                    <a16:creationId xmlns:a16="http://schemas.microsoft.com/office/drawing/2014/main" id="{74C665C2-6842-4937-8F4B-1DF13B35B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8" y="29581"/>
                <a:ext cx="80" cy="663"/>
              </a:xfrm>
              <a:custGeom>
                <a:avLst/>
                <a:gdLst>
                  <a:gd name="T0" fmla="*/ 0 w 80"/>
                  <a:gd name="T1" fmla="*/ 0 h 663"/>
                  <a:gd name="T2" fmla="*/ 0 w 80"/>
                  <a:gd name="T3" fmla="*/ 663 h 663"/>
                  <a:gd name="T4" fmla="*/ 80 w 80"/>
                  <a:gd name="T5" fmla="*/ 663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663">
                    <a:moveTo>
                      <a:pt x="0" y="0"/>
                    </a:moveTo>
                    <a:lnTo>
                      <a:pt x="0" y="663"/>
                    </a:lnTo>
                    <a:lnTo>
                      <a:pt x="80" y="6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5" name="Freeform 513">
                <a:extLst>
                  <a:ext uri="{FF2B5EF4-FFF2-40B4-BE49-F238E27FC236}">
                    <a16:creationId xmlns:a16="http://schemas.microsoft.com/office/drawing/2014/main" id="{DAB16442-A930-428E-B5FD-43CCF4C9C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" y="21849"/>
                <a:ext cx="522" cy="7729"/>
              </a:xfrm>
              <a:custGeom>
                <a:avLst/>
                <a:gdLst>
                  <a:gd name="T0" fmla="*/ 0 w 522"/>
                  <a:gd name="T1" fmla="*/ 0 h 7729"/>
                  <a:gd name="T2" fmla="*/ 0 w 522"/>
                  <a:gd name="T3" fmla="*/ 7729 h 7729"/>
                  <a:gd name="T4" fmla="*/ 522 w 522"/>
                  <a:gd name="T5" fmla="*/ 7729 h 7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2" h="7729">
                    <a:moveTo>
                      <a:pt x="0" y="0"/>
                    </a:moveTo>
                    <a:lnTo>
                      <a:pt x="0" y="7729"/>
                    </a:lnTo>
                    <a:lnTo>
                      <a:pt x="522" y="772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6" name="Rectangle 514">
                <a:extLst>
                  <a:ext uri="{FF2B5EF4-FFF2-40B4-BE49-F238E27FC236}">
                    <a16:creationId xmlns:a16="http://schemas.microsoft.com/office/drawing/2014/main" id="{11B1FADF-EC3D-4B9E-B740-FD16A0D589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1" y="792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7" name="Rectangle 515">
                <a:extLst>
                  <a:ext uri="{FF2B5EF4-FFF2-40B4-BE49-F238E27FC236}">
                    <a16:creationId xmlns:a16="http://schemas.microsoft.com/office/drawing/2014/main" id="{6C3122B6-F646-40E3-93EE-64A6C89F5E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2" y="92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8" name="Rectangle 516">
                <a:extLst>
                  <a:ext uri="{FF2B5EF4-FFF2-40B4-BE49-F238E27FC236}">
                    <a16:creationId xmlns:a16="http://schemas.microsoft.com/office/drawing/2014/main" id="{9E7E0142-574F-4124-86FB-6BE6AD012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0" y="147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9" name="Rectangle 517">
                <a:extLst>
                  <a:ext uri="{FF2B5EF4-FFF2-40B4-BE49-F238E27FC236}">
                    <a16:creationId xmlns:a16="http://schemas.microsoft.com/office/drawing/2014/main" id="{D561CD0A-2EA7-42A5-9745-5A6F91D34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4" y="112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0" name="Rectangle 518">
                <a:extLst>
                  <a:ext uri="{FF2B5EF4-FFF2-40B4-BE49-F238E27FC236}">
                    <a16:creationId xmlns:a16="http://schemas.microsoft.com/office/drawing/2014/main" id="{33CA1638-5228-4356-ADF6-09757E992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4" y="135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1" name="Rectangle 519">
                <a:extLst>
                  <a:ext uri="{FF2B5EF4-FFF2-40B4-BE49-F238E27FC236}">
                    <a16:creationId xmlns:a16="http://schemas.microsoft.com/office/drawing/2014/main" id="{3BF9C792-D11E-461F-8EDE-847F5CBD03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9" y="464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2" name="Rectangle 520">
                <a:extLst>
                  <a:ext uri="{FF2B5EF4-FFF2-40B4-BE49-F238E27FC236}">
                    <a16:creationId xmlns:a16="http://schemas.microsoft.com/office/drawing/2014/main" id="{D6BD0967-01CD-487E-A063-07C38DF05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0" y="4932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3" name="Rectangle 521">
                <a:extLst>
                  <a:ext uri="{FF2B5EF4-FFF2-40B4-BE49-F238E27FC236}">
                    <a16:creationId xmlns:a16="http://schemas.microsoft.com/office/drawing/2014/main" id="{254642E2-A71C-4AFD-A433-2A228BEB88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0" y="4450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4" name="Rectangle 522">
                <a:extLst>
                  <a:ext uri="{FF2B5EF4-FFF2-40B4-BE49-F238E27FC236}">
                    <a16:creationId xmlns:a16="http://schemas.microsoft.com/office/drawing/2014/main" id="{FFCC3968-497F-430C-9EC4-557D8B57BB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9" y="4100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67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5" name="Rectangle 523">
                <a:extLst>
                  <a:ext uri="{FF2B5EF4-FFF2-40B4-BE49-F238E27FC236}">
                    <a16:creationId xmlns:a16="http://schemas.microsoft.com/office/drawing/2014/main" id="{90D8D97D-4FD7-4015-A1D8-E2F05E5E9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8" y="2349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6" name="Rectangle 524">
                <a:extLst>
                  <a:ext uri="{FF2B5EF4-FFF2-40B4-BE49-F238E27FC236}">
                    <a16:creationId xmlns:a16="http://schemas.microsoft.com/office/drawing/2014/main" id="{8FB875ED-8004-4FEB-B750-F81B4BE36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7" y="210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7" name="Rectangle 525">
                <a:extLst>
                  <a:ext uri="{FF2B5EF4-FFF2-40B4-BE49-F238E27FC236}">
                    <a16:creationId xmlns:a16="http://schemas.microsoft.com/office/drawing/2014/main" id="{176F7B68-289E-4772-896F-0A26119CE9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85" y="2719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8" name="Rectangle 526">
                <a:extLst>
                  <a:ext uri="{FF2B5EF4-FFF2-40B4-BE49-F238E27FC236}">
                    <a16:creationId xmlns:a16="http://schemas.microsoft.com/office/drawing/2014/main" id="{61FF0AFE-8FF8-429A-BB40-5F745C40F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76" y="309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9" name="Rectangle 527">
                <a:extLst>
                  <a:ext uri="{FF2B5EF4-FFF2-40B4-BE49-F238E27FC236}">
                    <a16:creationId xmlns:a16="http://schemas.microsoft.com/office/drawing/2014/main" id="{839F8A4F-F744-4105-A86F-4323505188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5" y="2522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0" name="Rectangle 528">
                <a:extLst>
                  <a:ext uri="{FF2B5EF4-FFF2-40B4-BE49-F238E27FC236}">
                    <a16:creationId xmlns:a16="http://schemas.microsoft.com/office/drawing/2014/main" id="{71B92A4C-68A7-461D-9B9B-CA064BDCF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10" y="292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1" name="Rectangle 529">
                <a:extLst>
                  <a:ext uri="{FF2B5EF4-FFF2-40B4-BE49-F238E27FC236}">
                    <a16:creationId xmlns:a16="http://schemas.microsoft.com/office/drawing/2014/main" id="{1FD5DA9E-9BAA-404F-A6D0-0224DBD8B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9" y="3750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2" name="Rectangle 530">
                <a:extLst>
                  <a:ext uri="{FF2B5EF4-FFF2-40B4-BE49-F238E27FC236}">
                    <a16:creationId xmlns:a16="http://schemas.microsoft.com/office/drawing/2014/main" id="{652E893D-0FCB-46D2-9553-10676C9431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8" y="326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3" name="Rectangle 531">
                <a:extLst>
                  <a:ext uri="{FF2B5EF4-FFF2-40B4-BE49-F238E27FC236}">
                    <a16:creationId xmlns:a16="http://schemas.microsoft.com/office/drawing/2014/main" id="{081BC8F2-AB5B-4C60-93AD-67CC0E12E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9" y="3602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4" name="Rectangle 532">
                <a:extLst>
                  <a:ext uri="{FF2B5EF4-FFF2-40B4-BE49-F238E27FC236}">
                    <a16:creationId xmlns:a16="http://schemas.microsoft.com/office/drawing/2014/main" id="{653861A7-5499-400E-A334-62E5772D1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" y="3949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5" name="Rectangle 533">
                <a:extLst>
                  <a:ext uri="{FF2B5EF4-FFF2-40B4-BE49-F238E27FC236}">
                    <a16:creationId xmlns:a16="http://schemas.microsoft.com/office/drawing/2014/main" id="{EC4F3BA6-D5F2-408E-B1BC-820662819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34" y="4518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6" name="Rectangle 534">
                <a:extLst>
                  <a:ext uri="{FF2B5EF4-FFF2-40B4-BE49-F238E27FC236}">
                    <a16:creationId xmlns:a16="http://schemas.microsoft.com/office/drawing/2014/main" id="{4BFDCBC8-C0E4-4B29-B47F-B2C9A5D46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0" y="285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7" name="Rectangle 535">
                <a:extLst>
                  <a:ext uri="{FF2B5EF4-FFF2-40B4-BE49-F238E27FC236}">
                    <a16:creationId xmlns:a16="http://schemas.microsoft.com/office/drawing/2014/main" id="{D52A1197-CCB5-427D-B594-D9F5911687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" y="532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8" name="Rectangle 536">
                <a:extLst>
                  <a:ext uri="{FF2B5EF4-FFF2-40B4-BE49-F238E27FC236}">
                    <a16:creationId xmlns:a16="http://schemas.microsoft.com/office/drawing/2014/main" id="{FCC2C4D1-D74E-485D-A04A-09A80F780D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30" y="401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9" name="Rectangle 537">
                <a:extLst>
                  <a:ext uri="{FF2B5EF4-FFF2-40B4-BE49-F238E27FC236}">
                    <a16:creationId xmlns:a16="http://schemas.microsoft.com/office/drawing/2014/main" id="{2315D228-F69A-4830-811C-A9BC2B38EE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19" y="567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0" name="Rectangle 538">
                <a:extLst>
                  <a:ext uri="{FF2B5EF4-FFF2-40B4-BE49-F238E27FC236}">
                    <a16:creationId xmlns:a16="http://schemas.microsoft.com/office/drawing/2014/main" id="{4012C075-9546-489E-B1FB-355D06C7B4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90" y="476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1" name="Rectangle 539">
                <a:extLst>
                  <a:ext uri="{FF2B5EF4-FFF2-40B4-BE49-F238E27FC236}">
                    <a16:creationId xmlns:a16="http://schemas.microsoft.com/office/drawing/2014/main" id="{5E999AC5-C6B8-416C-B8BA-5E0C235D7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1" y="1443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2" name="Rectangle 540">
                <a:extLst>
                  <a:ext uri="{FF2B5EF4-FFF2-40B4-BE49-F238E27FC236}">
                    <a16:creationId xmlns:a16="http://schemas.microsoft.com/office/drawing/2014/main" id="{70254D3F-1B17-43D9-B5C7-525B6AE244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8" y="13033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3" name="Rectangle 541">
                <a:extLst>
                  <a:ext uri="{FF2B5EF4-FFF2-40B4-BE49-F238E27FC236}">
                    <a16:creationId xmlns:a16="http://schemas.microsoft.com/office/drawing/2014/main" id="{1362AC2F-5F39-4FDC-A215-3AABED6C0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8" y="13383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4" name="Rectangle 542">
                <a:extLst>
                  <a:ext uri="{FF2B5EF4-FFF2-40B4-BE49-F238E27FC236}">
                    <a16:creationId xmlns:a16="http://schemas.microsoft.com/office/drawing/2014/main" id="{8F73B0CF-4E89-4BA6-95A7-60C535FEF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4" y="12834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5" name="Rectangle 543">
                <a:extLst>
                  <a:ext uri="{FF2B5EF4-FFF2-40B4-BE49-F238E27FC236}">
                    <a16:creationId xmlns:a16="http://schemas.microsoft.com/office/drawing/2014/main" id="{1A30C3DE-A74C-438F-AB7C-79593A354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2" y="13162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6" name="Rectangle 544">
                <a:extLst>
                  <a:ext uri="{FF2B5EF4-FFF2-40B4-BE49-F238E27FC236}">
                    <a16:creationId xmlns:a16="http://schemas.microsoft.com/office/drawing/2014/main" id="{95FC579A-E9A1-4F21-8EE2-1B22916FEE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8" y="1408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7" name="Rectangle 545">
                <a:extLst>
                  <a:ext uri="{FF2B5EF4-FFF2-40B4-BE49-F238E27FC236}">
                    <a16:creationId xmlns:a16="http://schemas.microsoft.com/office/drawing/2014/main" id="{4064316E-5AD5-4D28-AD24-201F36151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9" y="1370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8" name="Rectangle 546">
                <a:extLst>
                  <a:ext uri="{FF2B5EF4-FFF2-40B4-BE49-F238E27FC236}">
                    <a16:creationId xmlns:a16="http://schemas.microsoft.com/office/drawing/2014/main" id="{6F74CDF4-2928-4660-9DB3-95BC40D5CE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6" y="1145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9" name="Rectangle 547">
                <a:extLst>
                  <a:ext uri="{FF2B5EF4-FFF2-40B4-BE49-F238E27FC236}">
                    <a16:creationId xmlns:a16="http://schemas.microsoft.com/office/drawing/2014/main" id="{1C1AD1C3-B659-4132-84E3-DF152CB6A4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3" y="11170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0" name="Rectangle 548">
                <a:extLst>
                  <a:ext uri="{FF2B5EF4-FFF2-40B4-BE49-F238E27FC236}">
                    <a16:creationId xmlns:a16="http://schemas.microsoft.com/office/drawing/2014/main" id="{F19ED6CF-E39D-4CF4-8253-CD784DBC2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1" y="11455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1" name="Rectangle 549">
                <a:extLst>
                  <a:ext uri="{FF2B5EF4-FFF2-40B4-BE49-F238E27FC236}">
                    <a16:creationId xmlns:a16="http://schemas.microsoft.com/office/drawing/2014/main" id="{5A09CB71-F6B2-4CBD-90BD-80EFAE2A3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9" y="12015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2" name="Rectangle 550">
                <a:extLst>
                  <a:ext uri="{FF2B5EF4-FFF2-40B4-BE49-F238E27FC236}">
                    <a16:creationId xmlns:a16="http://schemas.microsoft.com/office/drawing/2014/main" id="{045CD531-E77F-4934-B4CA-65D0A1D8B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29" y="1068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3" name="Rectangle 551">
                <a:extLst>
                  <a:ext uri="{FF2B5EF4-FFF2-40B4-BE49-F238E27FC236}">
                    <a16:creationId xmlns:a16="http://schemas.microsoft.com/office/drawing/2014/main" id="{970A4E69-14BC-49FE-B720-283DD1338E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2" y="1211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4" name="Rectangle 552">
                <a:extLst>
                  <a:ext uri="{FF2B5EF4-FFF2-40B4-BE49-F238E27FC236}">
                    <a16:creationId xmlns:a16="http://schemas.microsoft.com/office/drawing/2014/main" id="{3CE78247-1F5E-4D50-A60B-B89438BDB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9" y="12309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86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5" name="Rectangle 553">
                <a:extLst>
                  <a:ext uri="{FF2B5EF4-FFF2-40B4-BE49-F238E27FC236}">
                    <a16:creationId xmlns:a16="http://schemas.microsoft.com/office/drawing/2014/main" id="{B61F9B73-F20B-408A-8A3F-06A4E77493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9" y="14960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6" name="Rectangle 554">
                <a:extLst>
                  <a:ext uri="{FF2B5EF4-FFF2-40B4-BE49-F238E27FC236}">
                    <a16:creationId xmlns:a16="http://schemas.microsoft.com/office/drawing/2014/main" id="{E2B2EAD6-5404-42DF-80D2-FD2C381C09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9" y="14828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7" name="Rectangle 555">
                <a:extLst>
                  <a:ext uri="{FF2B5EF4-FFF2-40B4-BE49-F238E27FC236}">
                    <a16:creationId xmlns:a16="http://schemas.microsoft.com/office/drawing/2014/main" id="{83B6F361-1CC5-40CC-AE58-54953D067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56" y="12418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8" name="Rectangle 556">
                <a:extLst>
                  <a:ext uri="{FF2B5EF4-FFF2-40B4-BE49-F238E27FC236}">
                    <a16:creationId xmlns:a16="http://schemas.microsoft.com/office/drawing/2014/main" id="{7395E0E4-73EB-4F13-9309-44E62AE19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6" y="1374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9" name="Rectangle 557">
                <a:extLst>
                  <a:ext uri="{FF2B5EF4-FFF2-40B4-BE49-F238E27FC236}">
                    <a16:creationId xmlns:a16="http://schemas.microsoft.com/office/drawing/2014/main" id="{73E5D427-7974-4294-9BB9-99459ED7AC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9" y="15330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0" name="Rectangle 558">
                <a:extLst>
                  <a:ext uri="{FF2B5EF4-FFF2-40B4-BE49-F238E27FC236}">
                    <a16:creationId xmlns:a16="http://schemas.microsoft.com/office/drawing/2014/main" id="{F57C7614-3696-4BD0-A1C2-63F2B3676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4" y="1561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1" name="Rectangle 559">
                <a:extLst>
                  <a:ext uri="{FF2B5EF4-FFF2-40B4-BE49-F238E27FC236}">
                    <a16:creationId xmlns:a16="http://schemas.microsoft.com/office/drawing/2014/main" id="{1BFF91E0-A3F2-4701-9788-A30928E685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5" y="14602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2" name="Rectangle 560">
                <a:extLst>
                  <a:ext uri="{FF2B5EF4-FFF2-40B4-BE49-F238E27FC236}">
                    <a16:creationId xmlns:a16="http://schemas.microsoft.com/office/drawing/2014/main" id="{5B1BD36E-C829-462F-8C14-0A03EAA34C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2" y="16010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3" name="Rectangle 561">
                <a:extLst>
                  <a:ext uri="{FF2B5EF4-FFF2-40B4-BE49-F238E27FC236}">
                    <a16:creationId xmlns:a16="http://schemas.microsoft.com/office/drawing/2014/main" id="{4A470635-237A-4941-AA8E-2F6488374B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5" y="1522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4" name="Rectangle 562">
                <a:extLst>
                  <a:ext uri="{FF2B5EF4-FFF2-40B4-BE49-F238E27FC236}">
                    <a16:creationId xmlns:a16="http://schemas.microsoft.com/office/drawing/2014/main" id="{B01BDBC7-DE4F-43A3-861B-B29EA2644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20" y="1567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5" name="Rectangle 563">
                <a:extLst>
                  <a:ext uri="{FF2B5EF4-FFF2-40B4-BE49-F238E27FC236}">
                    <a16:creationId xmlns:a16="http://schemas.microsoft.com/office/drawing/2014/main" id="{14610798-0CC6-4005-A638-6BEA983D2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6" y="1653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6" name="Rectangle 564">
                <a:extLst>
                  <a:ext uri="{FF2B5EF4-FFF2-40B4-BE49-F238E27FC236}">
                    <a16:creationId xmlns:a16="http://schemas.microsoft.com/office/drawing/2014/main" id="{5C4270DB-7855-413F-8427-8405C63386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71" y="1602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74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7" name="Rectangle 565">
                <a:extLst>
                  <a:ext uri="{FF2B5EF4-FFF2-40B4-BE49-F238E27FC236}">
                    <a16:creationId xmlns:a16="http://schemas.microsoft.com/office/drawing/2014/main" id="{F7399E95-BC12-404B-9A5A-67A0A75CD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85" y="16335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8" name="Rectangle 566">
                <a:extLst>
                  <a:ext uri="{FF2B5EF4-FFF2-40B4-BE49-F238E27FC236}">
                    <a16:creationId xmlns:a16="http://schemas.microsoft.com/office/drawing/2014/main" id="{3DA201FB-75C0-4E3E-A94E-7EC7CC2345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03" y="16576"/>
                <a:ext cx="150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71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9" name="Rectangle 567">
                <a:extLst>
                  <a:ext uri="{FF2B5EF4-FFF2-40B4-BE49-F238E27FC236}">
                    <a16:creationId xmlns:a16="http://schemas.microsoft.com/office/drawing/2014/main" id="{95D484CD-73D4-43AC-8E52-C50750871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6" y="17169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0" name="Rectangle 568">
                <a:extLst>
                  <a:ext uri="{FF2B5EF4-FFF2-40B4-BE49-F238E27FC236}">
                    <a16:creationId xmlns:a16="http://schemas.microsoft.com/office/drawing/2014/main" id="{EE5C14DF-C400-47FC-8A51-05CCD73B63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95" y="17344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1" name="Rectangle 569">
                <a:extLst>
                  <a:ext uri="{FF2B5EF4-FFF2-40B4-BE49-F238E27FC236}">
                    <a16:creationId xmlns:a16="http://schemas.microsoft.com/office/drawing/2014/main" id="{0B14CA2B-5DD2-4DB1-B846-BCB1FB337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7" y="17519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2" name="Rectangle 570">
                <a:extLst>
                  <a:ext uri="{FF2B5EF4-FFF2-40B4-BE49-F238E27FC236}">
                    <a16:creationId xmlns:a16="http://schemas.microsoft.com/office/drawing/2014/main" id="{6EB71F0E-3DFC-4992-946F-1A03DCC2E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0" y="17694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3" name="Rectangle 571">
                <a:extLst>
                  <a:ext uri="{FF2B5EF4-FFF2-40B4-BE49-F238E27FC236}">
                    <a16:creationId xmlns:a16="http://schemas.microsoft.com/office/drawing/2014/main" id="{54B63D3D-DAD1-48AE-BC65-1D2864CB61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9" y="18287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4" name="Rectangle 572">
                <a:extLst>
                  <a:ext uri="{FF2B5EF4-FFF2-40B4-BE49-F238E27FC236}">
                    <a16:creationId xmlns:a16="http://schemas.microsoft.com/office/drawing/2014/main" id="{A9E1ADF9-A1CF-4E7F-ABD7-6EEF6BFDD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0" y="1791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5" name="Rectangle 573">
                <a:extLst>
                  <a:ext uri="{FF2B5EF4-FFF2-40B4-BE49-F238E27FC236}">
                    <a16:creationId xmlns:a16="http://schemas.microsoft.com/office/drawing/2014/main" id="{6812BC69-7A4E-4CC0-8D46-5E97321D7A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2" y="1863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6" name="Rectangle 574">
                <a:extLst>
                  <a:ext uri="{FF2B5EF4-FFF2-40B4-BE49-F238E27FC236}">
                    <a16:creationId xmlns:a16="http://schemas.microsoft.com/office/drawing/2014/main" id="{6DD582BA-578A-44EF-A194-D4E1A3887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5" y="1819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7" name="Rectangle 575">
                <a:extLst>
                  <a:ext uri="{FF2B5EF4-FFF2-40B4-BE49-F238E27FC236}">
                    <a16:creationId xmlns:a16="http://schemas.microsoft.com/office/drawing/2014/main" id="{49AAE3AC-E95C-4A35-8D4F-911B0B6C9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6" y="1883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8" name="Rectangle 576">
                <a:extLst>
                  <a:ext uri="{FF2B5EF4-FFF2-40B4-BE49-F238E27FC236}">
                    <a16:creationId xmlns:a16="http://schemas.microsoft.com/office/drawing/2014/main" id="{02FB7D99-C25F-4967-8B88-AEE6D21BA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5" y="1896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9" name="Rectangle 577">
                <a:extLst>
                  <a:ext uri="{FF2B5EF4-FFF2-40B4-BE49-F238E27FC236}">
                    <a16:creationId xmlns:a16="http://schemas.microsoft.com/office/drawing/2014/main" id="{03AB7F5D-6049-4568-9056-0592E13012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8" y="19689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0" name="Rectangle 578">
                <a:extLst>
                  <a:ext uri="{FF2B5EF4-FFF2-40B4-BE49-F238E27FC236}">
                    <a16:creationId xmlns:a16="http://schemas.microsoft.com/office/drawing/2014/main" id="{4C9B9B4F-5C34-4794-9C09-146E5A9EAC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6" y="1955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1" name="Rectangle 579">
                <a:extLst>
                  <a:ext uri="{FF2B5EF4-FFF2-40B4-BE49-F238E27FC236}">
                    <a16:creationId xmlns:a16="http://schemas.microsoft.com/office/drawing/2014/main" id="{E95716BD-628E-4878-87A4-AA2E6EF8C8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5" y="1933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2" name="Rectangle 580">
                <a:extLst>
                  <a:ext uri="{FF2B5EF4-FFF2-40B4-BE49-F238E27FC236}">
                    <a16:creationId xmlns:a16="http://schemas.microsoft.com/office/drawing/2014/main" id="{30767FA1-B21F-4A04-BD66-7D32C9E30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9" y="1869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3" name="Rectangle 581">
                <a:extLst>
                  <a:ext uri="{FF2B5EF4-FFF2-40B4-BE49-F238E27FC236}">
                    <a16:creationId xmlns:a16="http://schemas.microsoft.com/office/drawing/2014/main" id="{7005A46C-2E9C-4911-AA04-4085004AC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40" y="19243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4" name="Rectangle 582">
                <a:extLst>
                  <a:ext uri="{FF2B5EF4-FFF2-40B4-BE49-F238E27FC236}">
                    <a16:creationId xmlns:a16="http://schemas.microsoft.com/office/drawing/2014/main" id="{396BDA5C-D80E-4066-8E5A-F9E4407BC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4" y="2021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5" name="Rectangle 583">
                <a:extLst>
                  <a:ext uri="{FF2B5EF4-FFF2-40B4-BE49-F238E27FC236}">
                    <a16:creationId xmlns:a16="http://schemas.microsoft.com/office/drawing/2014/main" id="{C41E78AD-E4F9-4108-ACD2-172498F5E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9" y="19650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63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6" name="Rectangle 584">
                <a:extLst>
                  <a:ext uri="{FF2B5EF4-FFF2-40B4-BE49-F238E27FC236}">
                    <a16:creationId xmlns:a16="http://schemas.microsoft.com/office/drawing/2014/main" id="{98A336FF-E2A0-4FC6-BAF7-7327072CE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0" y="20409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7" name="Rectangle 585">
                <a:extLst>
                  <a:ext uri="{FF2B5EF4-FFF2-40B4-BE49-F238E27FC236}">
                    <a16:creationId xmlns:a16="http://schemas.microsoft.com/office/drawing/2014/main" id="{7DB39306-C403-4E6E-9773-B71CAA1F1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8" y="20541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8" name="Rectangle 586">
                <a:extLst>
                  <a:ext uri="{FF2B5EF4-FFF2-40B4-BE49-F238E27FC236}">
                    <a16:creationId xmlns:a16="http://schemas.microsoft.com/office/drawing/2014/main" id="{0D5B6E10-1EBB-40FA-8603-BE8B138471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5" y="2069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9" name="Rectangle 587">
                <a:extLst>
                  <a:ext uri="{FF2B5EF4-FFF2-40B4-BE49-F238E27FC236}">
                    <a16:creationId xmlns:a16="http://schemas.microsoft.com/office/drawing/2014/main" id="{FAFCFCFC-03CB-4FEA-87EB-BC7E6D96B0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6" y="2085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0" name="Rectangle 588">
                <a:extLst>
                  <a:ext uri="{FF2B5EF4-FFF2-40B4-BE49-F238E27FC236}">
                    <a16:creationId xmlns:a16="http://schemas.microsoft.com/office/drawing/2014/main" id="{C498B6EC-6415-4C61-90D5-561D492BF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2" y="21028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1" name="Rectangle 589">
                <a:extLst>
                  <a:ext uri="{FF2B5EF4-FFF2-40B4-BE49-F238E27FC236}">
                    <a16:creationId xmlns:a16="http://schemas.microsoft.com/office/drawing/2014/main" id="{F45BF32B-D5A6-4EB1-BEB6-B6D2E3BE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1" y="21615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2" name="Rectangle 590">
                <a:extLst>
                  <a:ext uri="{FF2B5EF4-FFF2-40B4-BE49-F238E27FC236}">
                    <a16:creationId xmlns:a16="http://schemas.microsoft.com/office/drawing/2014/main" id="{2C39B53D-AE6A-430C-8277-002AB965A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2" y="2139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3" name="Rectangle 591">
                <a:extLst>
                  <a:ext uri="{FF2B5EF4-FFF2-40B4-BE49-F238E27FC236}">
                    <a16:creationId xmlns:a16="http://schemas.microsoft.com/office/drawing/2014/main" id="{80A9D6B5-1842-46C6-A0F4-993A609CE4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80" y="2044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4" name="Rectangle 592">
                <a:extLst>
                  <a:ext uri="{FF2B5EF4-FFF2-40B4-BE49-F238E27FC236}">
                    <a16:creationId xmlns:a16="http://schemas.microsoft.com/office/drawing/2014/main" id="{301D49F7-22EB-4268-8147-70581918D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96" y="21966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5" name="Rectangle 593">
                <a:extLst>
                  <a:ext uri="{FF2B5EF4-FFF2-40B4-BE49-F238E27FC236}">
                    <a16:creationId xmlns:a16="http://schemas.microsoft.com/office/drawing/2014/main" id="{F8A13E65-58B1-4020-9547-14220F721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92" y="2112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6" name="Rectangle 594">
                <a:extLst>
                  <a:ext uri="{FF2B5EF4-FFF2-40B4-BE49-F238E27FC236}">
                    <a16:creationId xmlns:a16="http://schemas.microsoft.com/office/drawing/2014/main" id="{FAFCC862-A4B5-4A9C-AFEF-6F9EA69B0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95" y="21756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94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7" name="Rectangle 595">
                <a:extLst>
                  <a:ext uri="{FF2B5EF4-FFF2-40B4-BE49-F238E27FC236}">
                    <a16:creationId xmlns:a16="http://schemas.microsoft.com/office/drawing/2014/main" id="{E77EBA40-E32B-4B73-8AA1-59C75488D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44" y="19243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8" name="Rectangle 596">
                <a:extLst>
                  <a:ext uri="{FF2B5EF4-FFF2-40B4-BE49-F238E27FC236}">
                    <a16:creationId xmlns:a16="http://schemas.microsoft.com/office/drawing/2014/main" id="{E873AB90-B37A-45B3-BD49-7BA2F45D6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90" y="7603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9" name="Rectangle 597">
                <a:extLst>
                  <a:ext uri="{FF2B5EF4-FFF2-40B4-BE49-F238E27FC236}">
                    <a16:creationId xmlns:a16="http://schemas.microsoft.com/office/drawing/2014/main" id="{1FB20324-BC41-439B-BE57-A27A4E4ED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0" y="7317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0" name="Rectangle 598">
                <a:extLst>
                  <a:ext uri="{FF2B5EF4-FFF2-40B4-BE49-F238E27FC236}">
                    <a16:creationId xmlns:a16="http://schemas.microsoft.com/office/drawing/2014/main" id="{688D4380-514D-42B8-BF2B-4C954CAA8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5" y="7514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1" name="Rectangle 599">
                <a:extLst>
                  <a:ext uri="{FF2B5EF4-FFF2-40B4-BE49-F238E27FC236}">
                    <a16:creationId xmlns:a16="http://schemas.microsoft.com/office/drawing/2014/main" id="{1629055D-F21B-4FC9-ACCF-82E5F4E55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6" y="8129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2" name="Rectangle 600">
                <a:extLst>
                  <a:ext uri="{FF2B5EF4-FFF2-40B4-BE49-F238E27FC236}">
                    <a16:creationId xmlns:a16="http://schemas.microsoft.com/office/drawing/2014/main" id="{AABEBE5D-E7E9-4E40-BB7D-5E421DB19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8" y="7899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3" name="Rectangle 601">
                <a:extLst>
                  <a:ext uri="{FF2B5EF4-FFF2-40B4-BE49-F238E27FC236}">
                    <a16:creationId xmlns:a16="http://schemas.microsoft.com/office/drawing/2014/main" id="{8E4C10EE-60A8-4AE8-8178-359902A16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0" y="637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4" name="Rectangle 602">
                <a:extLst>
                  <a:ext uri="{FF2B5EF4-FFF2-40B4-BE49-F238E27FC236}">
                    <a16:creationId xmlns:a16="http://schemas.microsoft.com/office/drawing/2014/main" id="{709391A7-3AAC-47D7-8BB6-B65B16110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9" y="6727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5" name="Rectangle 603">
                <a:extLst>
                  <a:ext uri="{FF2B5EF4-FFF2-40B4-BE49-F238E27FC236}">
                    <a16:creationId xmlns:a16="http://schemas.microsoft.com/office/drawing/2014/main" id="{FA06073F-FCF7-4F44-AC49-797097E125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0" y="6178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6" name="Rectangle 604">
                <a:extLst>
                  <a:ext uri="{FF2B5EF4-FFF2-40B4-BE49-F238E27FC236}">
                    <a16:creationId xmlns:a16="http://schemas.microsoft.com/office/drawing/2014/main" id="{C0A21DB9-F45E-4FBB-BA33-FD1F9FC99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8" y="7078"/>
                <a:ext cx="204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7" name="Rectangle 605">
                <a:extLst>
                  <a:ext uri="{FF2B5EF4-FFF2-40B4-BE49-F238E27FC236}">
                    <a16:creationId xmlns:a16="http://schemas.microsoft.com/office/drawing/2014/main" id="{6CABF8D2-440C-47AE-ABEB-E21D9EE62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8" y="6550"/>
                <a:ext cx="150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8" name="Rectangle 606">
                <a:extLst>
                  <a:ext uri="{FF2B5EF4-FFF2-40B4-BE49-F238E27FC236}">
                    <a16:creationId xmlns:a16="http://schemas.microsoft.com/office/drawing/2014/main" id="{9353D5EE-DC29-474E-B0F2-2997F2A0C9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48" y="7147"/>
                <a:ext cx="155" cy="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87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942" name="Rectangle 608">
              <a:extLst>
                <a:ext uri="{FF2B5EF4-FFF2-40B4-BE49-F238E27FC236}">
                  <a16:creationId xmlns:a16="http://schemas.microsoft.com/office/drawing/2014/main" id="{929F06E5-40BE-44B6-ACEB-46881AE81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8" y="7691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3" name="Rectangle 609">
              <a:extLst>
                <a:ext uri="{FF2B5EF4-FFF2-40B4-BE49-F238E27FC236}">
                  <a16:creationId xmlns:a16="http://schemas.microsoft.com/office/drawing/2014/main" id="{6E394C91-D1FA-4673-857D-95284CCC7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0" y="8050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4" name="Rectangle 610">
              <a:extLst>
                <a:ext uri="{FF2B5EF4-FFF2-40B4-BE49-F238E27FC236}">
                  <a16:creationId xmlns:a16="http://schemas.microsoft.com/office/drawing/2014/main" id="{6774F8FA-3033-4A59-B0B5-C72839903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6" y="8318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5" name="Rectangle 611">
              <a:extLst>
                <a:ext uri="{FF2B5EF4-FFF2-40B4-BE49-F238E27FC236}">
                  <a16:creationId xmlns:a16="http://schemas.microsoft.com/office/drawing/2014/main" id="{1B829F5B-2AE3-4CEA-90FE-E01D07E37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6" y="900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6" name="Rectangle 612">
              <a:extLst>
                <a:ext uri="{FF2B5EF4-FFF2-40B4-BE49-F238E27FC236}">
                  <a16:creationId xmlns:a16="http://schemas.microsoft.com/office/drawing/2014/main" id="{32062F53-2DE8-47D4-9A4E-47D521CB0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6" y="8583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7" name="Rectangle 613">
              <a:extLst>
                <a:ext uri="{FF2B5EF4-FFF2-40B4-BE49-F238E27FC236}">
                  <a16:creationId xmlns:a16="http://schemas.microsoft.com/office/drawing/2014/main" id="{EB7A0EA5-8D7C-4056-9649-6ACEA1B32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6" y="884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8" name="Rectangle 614">
              <a:extLst>
                <a:ext uri="{FF2B5EF4-FFF2-40B4-BE49-F238E27FC236}">
                  <a16:creationId xmlns:a16="http://schemas.microsoft.com/office/drawing/2014/main" id="{8FF1CD16-2E22-42DB-9AFE-3E9B95A3A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4" y="9375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9" name="Rectangle 615">
              <a:extLst>
                <a:ext uri="{FF2B5EF4-FFF2-40B4-BE49-F238E27FC236}">
                  <a16:creationId xmlns:a16="http://schemas.microsoft.com/office/drawing/2014/main" id="{5311AD0E-3056-4A4F-B57A-0A859CFDC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2" y="9506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0" name="Rectangle 616">
              <a:extLst>
                <a:ext uri="{FF2B5EF4-FFF2-40B4-BE49-F238E27FC236}">
                  <a16:creationId xmlns:a16="http://schemas.microsoft.com/office/drawing/2014/main" id="{A584D0CD-166D-43AC-910C-35AE11D3D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1" y="9659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1" name="Rectangle 617">
              <a:extLst>
                <a:ext uri="{FF2B5EF4-FFF2-40B4-BE49-F238E27FC236}">
                  <a16:creationId xmlns:a16="http://schemas.microsoft.com/office/drawing/2014/main" id="{23DA9B7C-2CF2-41A5-9543-0E7468773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2" y="9979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88" name="Rectangle 618">
              <a:extLst>
                <a:ext uri="{FF2B5EF4-FFF2-40B4-BE49-F238E27FC236}">
                  <a16:creationId xmlns:a16="http://schemas.microsoft.com/office/drawing/2014/main" id="{6352D2A0-1215-421C-815C-E411B3D9D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9" y="9335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89" name="Rectangle 619">
              <a:extLst>
                <a:ext uri="{FF2B5EF4-FFF2-40B4-BE49-F238E27FC236}">
                  <a16:creationId xmlns:a16="http://schemas.microsoft.com/office/drawing/2014/main" id="{0994FE55-0D1F-4AFF-A0E9-6146D5546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0" y="14211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0" name="Rectangle 620">
              <a:extLst>
                <a:ext uri="{FF2B5EF4-FFF2-40B4-BE49-F238E27FC236}">
                  <a16:creationId xmlns:a16="http://schemas.microsoft.com/office/drawing/2014/main" id="{16ACCE58-6616-4968-BA9C-667C18B51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4" y="25469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1" name="Rectangle 621">
              <a:extLst>
                <a:ext uri="{FF2B5EF4-FFF2-40B4-BE49-F238E27FC236}">
                  <a16:creationId xmlns:a16="http://schemas.microsoft.com/office/drawing/2014/main" id="{E90210CA-A9AD-4E03-8BFC-44A3ADADBE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8" y="24593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2" name="Rectangle 622">
              <a:extLst>
                <a:ext uri="{FF2B5EF4-FFF2-40B4-BE49-F238E27FC236}">
                  <a16:creationId xmlns:a16="http://schemas.microsoft.com/office/drawing/2014/main" id="{61F1F5E1-000A-41E3-B957-B498EE6F4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" y="24243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3" name="Rectangle 623">
              <a:extLst>
                <a:ext uri="{FF2B5EF4-FFF2-40B4-BE49-F238E27FC236}">
                  <a16:creationId xmlns:a16="http://schemas.microsoft.com/office/drawing/2014/main" id="{63F4E466-BFFC-4C48-B670-F2CEF4D8A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4" y="23717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4" name="Rectangle 624">
              <a:extLst>
                <a:ext uri="{FF2B5EF4-FFF2-40B4-BE49-F238E27FC236}">
                  <a16:creationId xmlns:a16="http://schemas.microsoft.com/office/drawing/2014/main" id="{C0F61B7B-E4D1-4D75-BB3C-375549CD5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4" y="22841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5" name="Rectangle 625">
              <a:extLst>
                <a:ext uri="{FF2B5EF4-FFF2-40B4-BE49-F238E27FC236}">
                  <a16:creationId xmlns:a16="http://schemas.microsoft.com/office/drawing/2014/main" id="{6A68CE40-FBAB-4286-B811-D2A3F3677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3" y="22905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6" name="Rectangle 626">
              <a:extLst>
                <a:ext uri="{FF2B5EF4-FFF2-40B4-BE49-F238E27FC236}">
                  <a16:creationId xmlns:a16="http://schemas.microsoft.com/office/drawing/2014/main" id="{6CF2835B-7968-4EA3-BD78-404719CCA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" y="23365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7" name="Rectangle 627">
              <a:extLst>
                <a:ext uri="{FF2B5EF4-FFF2-40B4-BE49-F238E27FC236}">
                  <a16:creationId xmlns:a16="http://schemas.microsoft.com/office/drawing/2014/main" id="{57FB8E92-7A1D-4082-B824-F7925E737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9" y="23726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8" name="Rectangle 628">
              <a:extLst>
                <a:ext uri="{FF2B5EF4-FFF2-40B4-BE49-F238E27FC236}">
                  <a16:creationId xmlns:a16="http://schemas.microsoft.com/office/drawing/2014/main" id="{0A980D81-B4CE-45CC-9973-3E01C4FB5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5" y="24213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99" name="Rectangle 629">
              <a:extLst>
                <a:ext uri="{FF2B5EF4-FFF2-40B4-BE49-F238E27FC236}">
                  <a16:creationId xmlns:a16="http://schemas.microsoft.com/office/drawing/2014/main" id="{905131DC-D162-47F5-805B-D5A5DCAC2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3" y="2454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3" name="Rectangle 630">
              <a:extLst>
                <a:ext uri="{FF2B5EF4-FFF2-40B4-BE49-F238E27FC236}">
                  <a16:creationId xmlns:a16="http://schemas.microsoft.com/office/drawing/2014/main" id="{66AA5F5A-BC90-4B55-BF23-3AD99018AC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9" y="2479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2" name="Rectangle 631">
              <a:extLst>
                <a:ext uri="{FF2B5EF4-FFF2-40B4-BE49-F238E27FC236}">
                  <a16:creationId xmlns:a16="http://schemas.microsoft.com/office/drawing/2014/main" id="{37585E25-393F-4A12-B6E1-F7885AD2B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5055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3" name="Rectangle 632">
              <a:extLst>
                <a:ext uri="{FF2B5EF4-FFF2-40B4-BE49-F238E27FC236}">
                  <a16:creationId xmlns:a16="http://schemas.microsoft.com/office/drawing/2014/main" id="{D18DDB43-75BA-429F-AA1C-1EAFB50EE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4" y="25315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4" name="Rectangle 633">
              <a:extLst>
                <a:ext uri="{FF2B5EF4-FFF2-40B4-BE49-F238E27FC236}">
                  <a16:creationId xmlns:a16="http://schemas.microsoft.com/office/drawing/2014/main" id="{13DD7CBC-0E8C-4330-89D8-531286F47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4" y="2599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95" name="Rectangle 634">
              <a:extLst>
                <a:ext uri="{FF2B5EF4-FFF2-40B4-BE49-F238E27FC236}">
                  <a16:creationId xmlns:a16="http://schemas.microsoft.com/office/drawing/2014/main" id="{50386D5C-E6B4-4CAC-84B8-9142DF782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6" y="25576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0" name="Rectangle 635">
              <a:extLst>
                <a:ext uri="{FF2B5EF4-FFF2-40B4-BE49-F238E27FC236}">
                  <a16:creationId xmlns:a16="http://schemas.microsoft.com/office/drawing/2014/main" id="{7F116BBC-97A1-4598-88E2-7939684F7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" y="2599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1" name="Rectangle 636">
              <a:extLst>
                <a:ext uri="{FF2B5EF4-FFF2-40B4-BE49-F238E27FC236}">
                  <a16:creationId xmlns:a16="http://schemas.microsoft.com/office/drawing/2014/main" id="{1A8D2407-4BAF-4A01-9EBF-81F69F9C7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2" y="20024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2" name="Rectangle 637">
              <a:extLst>
                <a:ext uri="{FF2B5EF4-FFF2-40B4-BE49-F238E27FC236}">
                  <a16:creationId xmlns:a16="http://schemas.microsoft.com/office/drawing/2014/main" id="{872A6D60-31B6-4C60-9B68-65EDCF427C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1" y="26520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3" name="Rectangle 638">
              <a:extLst>
                <a:ext uri="{FF2B5EF4-FFF2-40B4-BE49-F238E27FC236}">
                  <a16:creationId xmlns:a16="http://schemas.microsoft.com/office/drawing/2014/main" id="{EA546F6B-9177-46B2-8D4F-E7FB5C533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2" y="23349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4" name="Rectangle 639">
              <a:extLst>
                <a:ext uri="{FF2B5EF4-FFF2-40B4-BE49-F238E27FC236}">
                  <a16:creationId xmlns:a16="http://schemas.microsoft.com/office/drawing/2014/main" id="{DA3581C5-0697-4433-8E1A-DD1773703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3" y="27571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5" name="Rectangle 640">
              <a:extLst>
                <a:ext uri="{FF2B5EF4-FFF2-40B4-BE49-F238E27FC236}">
                  <a16:creationId xmlns:a16="http://schemas.microsoft.com/office/drawing/2014/main" id="{80FBAF54-61D6-4316-8D93-79EF75884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5" y="26715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6" name="Rectangle 641">
              <a:extLst>
                <a:ext uri="{FF2B5EF4-FFF2-40B4-BE49-F238E27FC236}">
                  <a16:creationId xmlns:a16="http://schemas.microsoft.com/office/drawing/2014/main" id="{35268FCA-A536-45A0-8CEE-ACCFB6B7B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9" y="26846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7" name="Rectangle 642">
              <a:extLst>
                <a:ext uri="{FF2B5EF4-FFF2-40B4-BE49-F238E27FC236}">
                  <a16:creationId xmlns:a16="http://schemas.microsoft.com/office/drawing/2014/main" id="{B28B1D09-6089-42F9-A17B-57675ABFD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3" y="26999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8" name="Rectangle 643">
              <a:extLst>
                <a:ext uri="{FF2B5EF4-FFF2-40B4-BE49-F238E27FC236}">
                  <a16:creationId xmlns:a16="http://schemas.microsoft.com/office/drawing/2014/main" id="{3596BF1A-90FA-4772-8B0C-79DCEEB5B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4" y="27207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09" name="Rectangle 644">
              <a:extLst>
                <a:ext uri="{FF2B5EF4-FFF2-40B4-BE49-F238E27FC236}">
                  <a16:creationId xmlns:a16="http://schemas.microsoft.com/office/drawing/2014/main" id="{ED4B0152-1C0E-42E6-BD14-7051C317D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" y="27921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0" name="Rectangle 645">
              <a:extLst>
                <a:ext uri="{FF2B5EF4-FFF2-40B4-BE49-F238E27FC236}">
                  <a16:creationId xmlns:a16="http://schemas.microsoft.com/office/drawing/2014/main" id="{B77B417C-424A-4350-B391-E91ED0CE6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5" y="2748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1" name="Rectangle 646">
              <a:extLst>
                <a:ext uri="{FF2B5EF4-FFF2-40B4-BE49-F238E27FC236}">
                  <a16:creationId xmlns:a16="http://schemas.microsoft.com/office/drawing/2014/main" id="{5FA3D2CB-6DB6-40F8-82B3-001A11BEF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5" y="28116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2" name="Rectangle 647">
              <a:extLst>
                <a:ext uri="{FF2B5EF4-FFF2-40B4-BE49-F238E27FC236}">
                  <a16:creationId xmlns:a16="http://schemas.microsoft.com/office/drawing/2014/main" id="{63D76234-9CD4-44C8-AD04-08DF879D1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" y="2824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3" name="Rectangle 648">
              <a:extLst>
                <a:ext uri="{FF2B5EF4-FFF2-40B4-BE49-F238E27FC236}">
                  <a16:creationId xmlns:a16="http://schemas.microsoft.com/office/drawing/2014/main" id="{C0794467-1DEE-4855-A17E-1EF837ECB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" y="2879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4" name="Rectangle 649">
              <a:extLst>
                <a:ext uri="{FF2B5EF4-FFF2-40B4-BE49-F238E27FC236}">
                  <a16:creationId xmlns:a16="http://schemas.microsoft.com/office/drawing/2014/main" id="{F007732D-9A32-4C87-ADA9-2672BB027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2" y="28444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5" name="Rectangle 650">
              <a:extLst>
                <a:ext uri="{FF2B5EF4-FFF2-40B4-BE49-F238E27FC236}">
                  <a16:creationId xmlns:a16="http://schemas.microsoft.com/office/drawing/2014/main" id="{21B3B16B-A846-4BA2-864E-B6D0E1899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" y="2923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6" name="Rectangle 651">
              <a:extLst>
                <a:ext uri="{FF2B5EF4-FFF2-40B4-BE49-F238E27FC236}">
                  <a16:creationId xmlns:a16="http://schemas.microsoft.com/office/drawing/2014/main" id="{6DC1976E-2279-46C9-A36A-072EF72FFD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5" y="2891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7" name="Rectangle 652">
              <a:extLst>
                <a:ext uri="{FF2B5EF4-FFF2-40B4-BE49-F238E27FC236}">
                  <a16:creationId xmlns:a16="http://schemas.microsoft.com/office/drawing/2014/main" id="{F2AA157E-8C82-416E-A016-3FA66C74F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6" y="28123"/>
              <a:ext cx="150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8" name="Rectangle 653">
              <a:extLst>
                <a:ext uri="{FF2B5EF4-FFF2-40B4-BE49-F238E27FC236}">
                  <a16:creationId xmlns:a16="http://schemas.microsoft.com/office/drawing/2014/main" id="{5D0148AE-16A0-42A4-A2B8-6B46CFCD9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9" y="28777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19" name="Rectangle 654">
              <a:extLst>
                <a:ext uri="{FF2B5EF4-FFF2-40B4-BE49-F238E27FC236}">
                  <a16:creationId xmlns:a16="http://schemas.microsoft.com/office/drawing/2014/main" id="{1FA261E4-8795-49FD-B5E0-8FA01F0DA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6" y="29692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0" name="Rectangle 655">
              <a:extLst>
                <a:ext uri="{FF2B5EF4-FFF2-40B4-BE49-F238E27FC236}">
                  <a16:creationId xmlns:a16="http://schemas.microsoft.com/office/drawing/2014/main" id="{F86F5EC3-88EC-42A3-9A03-7D05ADB5B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6" y="29824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1" name="Rectangle 656">
              <a:extLst>
                <a:ext uri="{FF2B5EF4-FFF2-40B4-BE49-F238E27FC236}">
                  <a16:creationId xmlns:a16="http://schemas.microsoft.com/office/drawing/2014/main" id="{82DF135B-6833-446F-ABDF-0114DCCE6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4" y="30218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2" name="Rectangle 657">
              <a:extLst>
                <a:ext uri="{FF2B5EF4-FFF2-40B4-BE49-F238E27FC236}">
                  <a16:creationId xmlns:a16="http://schemas.microsoft.com/office/drawing/2014/main" id="{EE94062E-9088-4504-9D9B-38B59FC84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4" y="30723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3" name="Rectangle 658">
              <a:extLst>
                <a:ext uri="{FF2B5EF4-FFF2-40B4-BE49-F238E27FC236}">
                  <a16:creationId xmlns:a16="http://schemas.microsoft.com/office/drawing/2014/main" id="{665C79F5-90AA-4209-A37F-2443A12864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5" y="30548"/>
              <a:ext cx="204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4" name="Rectangle 659">
              <a:extLst>
                <a:ext uri="{FF2B5EF4-FFF2-40B4-BE49-F238E27FC236}">
                  <a16:creationId xmlns:a16="http://schemas.microsoft.com/office/drawing/2014/main" id="{D42366A1-8C5C-4576-B502-F0CFF1A3B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3" y="30264"/>
              <a:ext cx="155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25" name="Line 660">
              <a:extLst>
                <a:ext uri="{FF2B5EF4-FFF2-40B4-BE49-F238E27FC236}">
                  <a16:creationId xmlns:a16="http://schemas.microsoft.com/office/drawing/2014/main" id="{4929AD59-F1FA-45CC-9C47-A3BDF725E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61" y="31092"/>
              <a:ext cx="354" cy="0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6" name="Line 661">
              <a:extLst>
                <a:ext uri="{FF2B5EF4-FFF2-40B4-BE49-F238E27FC236}">
                  <a16:creationId xmlns:a16="http://schemas.microsoft.com/office/drawing/2014/main" id="{C5021E27-C004-414D-B42F-7EDD0DFF6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61" y="31063"/>
              <a:ext cx="0" cy="58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7" name="Line 662">
              <a:extLst>
                <a:ext uri="{FF2B5EF4-FFF2-40B4-BE49-F238E27FC236}">
                  <a16:creationId xmlns:a16="http://schemas.microsoft.com/office/drawing/2014/main" id="{70D3AAFC-F684-4964-9E50-5D8F5190DF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5" y="31063"/>
              <a:ext cx="0" cy="58"/>
            </a:xfrm>
            <a:prstGeom prst="line">
              <a:avLst/>
            </a:prstGeom>
            <a:noFill/>
            <a:ln w="1111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8" name="Rectangle 663">
              <a:extLst>
                <a:ext uri="{FF2B5EF4-FFF2-40B4-BE49-F238E27FC236}">
                  <a16:creationId xmlns:a16="http://schemas.microsoft.com/office/drawing/2014/main" id="{A24DE8F9-AA08-4F41-BB5B-E3BB1335C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6" y="31116"/>
              <a:ext cx="182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846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Rectangle 1123">
            <a:extLst>
              <a:ext uri="{FF2B5EF4-FFF2-40B4-BE49-F238E27FC236}">
                <a16:creationId xmlns:a16="http://schemas.microsoft.com/office/drawing/2014/main" id="{021F3173-47FF-4B28-BE92-1788A30F3CC8}"/>
              </a:ext>
            </a:extLst>
          </p:cNvPr>
          <p:cNvSpPr/>
          <p:nvPr/>
        </p:nvSpPr>
        <p:spPr>
          <a:xfrm>
            <a:off x="7512288" y="10171422"/>
            <a:ext cx="14104954" cy="6860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" name="Rectangle 1842">
            <a:extLst>
              <a:ext uri="{FF2B5EF4-FFF2-40B4-BE49-F238E27FC236}">
                <a16:creationId xmlns:a16="http://schemas.microsoft.com/office/drawing/2014/main" id="{D2C39B21-193B-4CEA-8166-832795032BCE}"/>
              </a:ext>
            </a:extLst>
          </p:cNvPr>
          <p:cNvSpPr/>
          <p:nvPr/>
        </p:nvSpPr>
        <p:spPr>
          <a:xfrm>
            <a:off x="7517638" y="38480901"/>
            <a:ext cx="14111646" cy="2374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44" name="TextBox 1843">
            <a:extLst>
              <a:ext uri="{FF2B5EF4-FFF2-40B4-BE49-F238E27FC236}">
                <a16:creationId xmlns:a16="http://schemas.microsoft.com/office/drawing/2014/main" id="{D0F6A0A0-86C5-4066-A2FC-0D558C04DA77}"/>
              </a:ext>
            </a:extLst>
          </p:cNvPr>
          <p:cNvSpPr txBox="1"/>
          <p:nvPr/>
        </p:nvSpPr>
        <p:spPr>
          <a:xfrm>
            <a:off x="21952642" y="39312403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SAM3</a:t>
            </a:r>
          </a:p>
        </p:txBody>
      </p:sp>
      <p:sp>
        <p:nvSpPr>
          <p:cNvPr id="702" name="TextBox 701">
            <a:extLst>
              <a:ext uri="{FF2B5EF4-FFF2-40B4-BE49-F238E27FC236}">
                <a16:creationId xmlns:a16="http://schemas.microsoft.com/office/drawing/2014/main" id="{864170BC-7E53-4E37-9664-FE987D88C76A}"/>
              </a:ext>
            </a:extLst>
          </p:cNvPr>
          <p:cNvSpPr txBox="1"/>
          <p:nvPr/>
        </p:nvSpPr>
        <p:spPr>
          <a:xfrm>
            <a:off x="27841392" y="62845"/>
            <a:ext cx="82768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Additional file 1 Figure 3</a:t>
            </a:r>
          </a:p>
          <a:p>
            <a:r>
              <a:rPr lang="en-US" sz="6000" dirty="0"/>
              <a:t>SAM-Reductase (SDR)</a:t>
            </a:r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42EB9FA7-92AA-4AC7-B5AB-640A0A36C6D0}"/>
              </a:ext>
            </a:extLst>
          </p:cNvPr>
          <p:cNvSpPr/>
          <p:nvPr/>
        </p:nvSpPr>
        <p:spPr>
          <a:xfrm>
            <a:off x="7505206" y="892485"/>
            <a:ext cx="14118336" cy="9280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Rectangle 690">
            <a:extLst>
              <a:ext uri="{FF2B5EF4-FFF2-40B4-BE49-F238E27FC236}">
                <a16:creationId xmlns:a16="http://schemas.microsoft.com/office/drawing/2014/main" id="{26338CBE-8DF6-4679-9FC6-84577BB6B132}"/>
              </a:ext>
            </a:extLst>
          </p:cNvPr>
          <p:cNvSpPr/>
          <p:nvPr/>
        </p:nvSpPr>
        <p:spPr>
          <a:xfrm>
            <a:off x="7514731" y="10857222"/>
            <a:ext cx="14118336" cy="99123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53D77C50-E653-4EA9-BCC5-BA562D42F4AE}"/>
              </a:ext>
            </a:extLst>
          </p:cNvPr>
          <p:cNvSpPr/>
          <p:nvPr/>
        </p:nvSpPr>
        <p:spPr>
          <a:xfrm>
            <a:off x="7517175" y="20737820"/>
            <a:ext cx="14118336" cy="75612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DA61A9AB-FF39-4797-BEC0-DF9FB0DAD21C}"/>
              </a:ext>
            </a:extLst>
          </p:cNvPr>
          <p:cNvSpPr/>
          <p:nvPr/>
        </p:nvSpPr>
        <p:spPr>
          <a:xfrm>
            <a:off x="7516523" y="28278447"/>
            <a:ext cx="14118336" cy="102109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Rectangle 694">
            <a:extLst>
              <a:ext uri="{FF2B5EF4-FFF2-40B4-BE49-F238E27FC236}">
                <a16:creationId xmlns:a16="http://schemas.microsoft.com/office/drawing/2014/main" id="{B05349A4-7D15-4E5C-8B16-83D2ED813C50}"/>
              </a:ext>
            </a:extLst>
          </p:cNvPr>
          <p:cNvSpPr/>
          <p:nvPr/>
        </p:nvSpPr>
        <p:spPr>
          <a:xfrm>
            <a:off x="7517638" y="40817800"/>
            <a:ext cx="14116285" cy="8027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TextBox 696">
            <a:extLst>
              <a:ext uri="{FF2B5EF4-FFF2-40B4-BE49-F238E27FC236}">
                <a16:creationId xmlns:a16="http://schemas.microsoft.com/office/drawing/2014/main" id="{B7472D5F-6902-47CE-8122-BD35F93FA2CD}"/>
              </a:ext>
            </a:extLst>
          </p:cNvPr>
          <p:cNvSpPr txBox="1"/>
          <p:nvPr/>
        </p:nvSpPr>
        <p:spPr>
          <a:xfrm>
            <a:off x="21952642" y="5176982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SAM5</a:t>
            </a:r>
          </a:p>
        </p:txBody>
      </p:sp>
      <p:sp>
        <p:nvSpPr>
          <p:cNvPr id="698" name="TextBox 697">
            <a:extLst>
              <a:ext uri="{FF2B5EF4-FFF2-40B4-BE49-F238E27FC236}">
                <a16:creationId xmlns:a16="http://schemas.microsoft.com/office/drawing/2014/main" id="{EF11A1B1-A906-44AB-8983-2B0A55E4F993}"/>
              </a:ext>
            </a:extLst>
          </p:cNvPr>
          <p:cNvSpPr txBox="1"/>
          <p:nvPr/>
        </p:nvSpPr>
        <p:spPr>
          <a:xfrm>
            <a:off x="21933961" y="24162454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SAM2</a:t>
            </a:r>
          </a:p>
        </p:txBody>
      </p:sp>
      <p:sp>
        <p:nvSpPr>
          <p:cNvPr id="699" name="TextBox 698">
            <a:extLst>
              <a:ext uri="{FF2B5EF4-FFF2-40B4-BE49-F238E27FC236}">
                <a16:creationId xmlns:a16="http://schemas.microsoft.com/office/drawing/2014/main" id="{68DC6B41-2BDB-4FF8-9636-3368573B80BD}"/>
              </a:ext>
            </a:extLst>
          </p:cNvPr>
          <p:cNvSpPr txBox="1"/>
          <p:nvPr/>
        </p:nvSpPr>
        <p:spPr>
          <a:xfrm>
            <a:off x="21933961" y="44475797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</a:rPr>
              <a:t>Fumonisin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700" name="TextBox 699">
            <a:extLst>
              <a:ext uri="{FF2B5EF4-FFF2-40B4-BE49-F238E27FC236}">
                <a16:creationId xmlns:a16="http://schemas.microsoft.com/office/drawing/2014/main" id="{34388E68-E942-429E-825F-00FFC6ED560E}"/>
              </a:ext>
            </a:extLst>
          </p:cNvPr>
          <p:cNvSpPr txBox="1"/>
          <p:nvPr/>
        </p:nvSpPr>
        <p:spPr>
          <a:xfrm>
            <a:off x="21948980" y="33027927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SAM4</a:t>
            </a: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7A1D195B-F1E7-4A7A-8DA8-B05FD42C4DF1}"/>
              </a:ext>
            </a:extLst>
          </p:cNvPr>
          <p:cNvSpPr txBox="1"/>
          <p:nvPr/>
        </p:nvSpPr>
        <p:spPr>
          <a:xfrm>
            <a:off x="21948980" y="15457399"/>
            <a:ext cx="3411415" cy="711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SAM1</a:t>
            </a:r>
          </a:p>
        </p:txBody>
      </p:sp>
      <p:grpSp>
        <p:nvGrpSpPr>
          <p:cNvPr id="2873" name="Group 4">
            <a:extLst>
              <a:ext uri="{FF2B5EF4-FFF2-40B4-BE49-F238E27FC236}">
                <a16:creationId xmlns:a16="http://schemas.microsoft.com/office/drawing/2014/main" id="{92AB618D-6C64-4126-9F62-20FAC1DB10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7821" y="755961"/>
            <a:ext cx="13584283" cy="48617227"/>
            <a:chOff x="5425" y="466"/>
            <a:chExt cx="8557" cy="30625"/>
          </a:xfrm>
        </p:grpSpPr>
        <p:sp>
          <p:nvSpPr>
            <p:cNvPr id="2874" name="AutoShape 3">
              <a:extLst>
                <a:ext uri="{FF2B5EF4-FFF2-40B4-BE49-F238E27FC236}">
                  <a16:creationId xmlns:a16="http://schemas.microsoft.com/office/drawing/2014/main" id="{B5D387CA-9A35-48C9-A22E-A26C43E2BB1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425" y="466"/>
              <a:ext cx="8192" cy="3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875" name="Group 205">
              <a:extLst>
                <a:ext uri="{FF2B5EF4-FFF2-40B4-BE49-F238E27FC236}">
                  <a16:creationId xmlns:a16="http://schemas.microsoft.com/office/drawing/2014/main" id="{AF04EAD2-67FC-4C2A-8BC1-C338D6B609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66" y="578"/>
              <a:ext cx="7416" cy="15326"/>
              <a:chOff x="6566" y="578"/>
              <a:chExt cx="7416" cy="15326"/>
            </a:xfrm>
          </p:grpSpPr>
          <p:sp>
            <p:nvSpPr>
              <p:cNvPr id="4176" name="Rectangle 5">
                <a:extLst>
                  <a:ext uri="{FF2B5EF4-FFF2-40B4-BE49-F238E27FC236}">
                    <a16:creationId xmlns:a16="http://schemas.microsoft.com/office/drawing/2014/main" id="{251A361B-1958-49F2-8AA2-EE7E55E748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3" y="578"/>
                <a:ext cx="252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acuminatum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CS5907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77" name="Freeform 6">
                <a:extLst>
                  <a:ext uri="{FF2B5EF4-FFF2-40B4-BE49-F238E27FC236}">
                    <a16:creationId xmlns:a16="http://schemas.microsoft.com/office/drawing/2014/main" id="{A33ED1AC-6ECB-4323-8E79-EC781B7D2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6" y="689"/>
                <a:ext cx="13" cy="151"/>
              </a:xfrm>
              <a:custGeom>
                <a:avLst/>
                <a:gdLst>
                  <a:gd name="T0" fmla="*/ 0 w 13"/>
                  <a:gd name="T1" fmla="*/ 151 h 151"/>
                  <a:gd name="T2" fmla="*/ 0 w 13"/>
                  <a:gd name="T3" fmla="*/ 0 h 151"/>
                  <a:gd name="T4" fmla="*/ 13 w 13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51">
                    <a:moveTo>
                      <a:pt x="0" y="151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8" name="Rectangle 7">
                <a:extLst>
                  <a:ext uri="{FF2B5EF4-FFF2-40B4-BE49-F238E27FC236}">
                    <a16:creationId xmlns:a16="http://schemas.microsoft.com/office/drawing/2014/main" id="{AED9AFE0-127D-49AA-AAF4-884735DED4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7" y="785"/>
                <a:ext cx="250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avenaceum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Fa05001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79" name="Freeform 8">
                <a:extLst>
                  <a:ext uri="{FF2B5EF4-FFF2-40B4-BE49-F238E27FC236}">
                    <a16:creationId xmlns:a16="http://schemas.microsoft.com/office/drawing/2014/main" id="{90DD074A-5656-46A6-BC90-AE62D3EA0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0" y="896"/>
                <a:ext cx="32" cy="99"/>
              </a:xfrm>
              <a:custGeom>
                <a:avLst/>
                <a:gdLst>
                  <a:gd name="T0" fmla="*/ 0 w 32"/>
                  <a:gd name="T1" fmla="*/ 99 h 99"/>
                  <a:gd name="T2" fmla="*/ 0 w 32"/>
                  <a:gd name="T3" fmla="*/ 0 h 99"/>
                  <a:gd name="T4" fmla="*/ 32 w 32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99">
                    <a:moveTo>
                      <a:pt x="0" y="99"/>
                    </a:moveTo>
                    <a:lnTo>
                      <a:pt x="0" y="0"/>
                    </a:lnTo>
                    <a:lnTo>
                      <a:pt x="3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0" name="Rectangle 9">
                <a:extLst>
                  <a:ext uri="{FF2B5EF4-FFF2-40B4-BE49-F238E27FC236}">
                    <a16:creationId xmlns:a16="http://schemas.microsoft.com/office/drawing/2014/main" id="{8DCC2C49-0E93-4A18-B8B3-4CE9DDF957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0" y="993"/>
                <a:ext cx="218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tricinctum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25481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81" name="Freeform 10">
                <a:extLst>
                  <a:ext uri="{FF2B5EF4-FFF2-40B4-BE49-F238E27FC236}">
                    <a16:creationId xmlns:a16="http://schemas.microsoft.com/office/drawing/2014/main" id="{D18925A8-6F79-4344-B325-65D63A868E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0" y="1004"/>
                <a:ext cx="26" cy="99"/>
              </a:xfrm>
              <a:custGeom>
                <a:avLst/>
                <a:gdLst>
                  <a:gd name="T0" fmla="*/ 0 w 26"/>
                  <a:gd name="T1" fmla="*/ 0 h 99"/>
                  <a:gd name="T2" fmla="*/ 0 w 26"/>
                  <a:gd name="T3" fmla="*/ 99 h 99"/>
                  <a:gd name="T4" fmla="*/ 26 w 26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9">
                    <a:moveTo>
                      <a:pt x="0" y="0"/>
                    </a:moveTo>
                    <a:lnTo>
                      <a:pt x="0" y="99"/>
                    </a:lnTo>
                    <a:lnTo>
                      <a:pt x="26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2" name="Freeform 11">
                <a:extLst>
                  <a:ext uri="{FF2B5EF4-FFF2-40B4-BE49-F238E27FC236}">
                    <a16:creationId xmlns:a16="http://schemas.microsoft.com/office/drawing/2014/main" id="{0D1A9147-0167-42AA-A7DB-CFC0E2F4D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6" y="848"/>
                <a:ext cx="4" cy="152"/>
              </a:xfrm>
              <a:custGeom>
                <a:avLst/>
                <a:gdLst>
                  <a:gd name="T0" fmla="*/ 0 w 4"/>
                  <a:gd name="T1" fmla="*/ 0 h 152"/>
                  <a:gd name="T2" fmla="*/ 0 w 4"/>
                  <a:gd name="T3" fmla="*/ 152 h 152"/>
                  <a:gd name="T4" fmla="*/ 4 w 4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52">
                    <a:moveTo>
                      <a:pt x="0" y="0"/>
                    </a:moveTo>
                    <a:lnTo>
                      <a:pt x="0" y="152"/>
                    </a:lnTo>
                    <a:lnTo>
                      <a:pt x="4" y="1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3" name="Freeform 12">
                <a:extLst>
                  <a:ext uri="{FF2B5EF4-FFF2-40B4-BE49-F238E27FC236}">
                    <a16:creationId xmlns:a16="http://schemas.microsoft.com/office/drawing/2014/main" id="{D1EEB28E-88BA-49C2-840C-C061DC02CF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" y="844"/>
                <a:ext cx="59" cy="281"/>
              </a:xfrm>
              <a:custGeom>
                <a:avLst/>
                <a:gdLst>
                  <a:gd name="T0" fmla="*/ 0 w 59"/>
                  <a:gd name="T1" fmla="*/ 281 h 281"/>
                  <a:gd name="T2" fmla="*/ 0 w 59"/>
                  <a:gd name="T3" fmla="*/ 0 h 281"/>
                  <a:gd name="T4" fmla="*/ 59 w 59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81">
                    <a:moveTo>
                      <a:pt x="0" y="281"/>
                    </a:moveTo>
                    <a:lnTo>
                      <a:pt x="0" y="0"/>
                    </a:lnTo>
                    <a:lnTo>
                      <a:pt x="5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4" name="Rectangle 13">
                <a:extLst>
                  <a:ext uri="{FF2B5EF4-FFF2-40B4-BE49-F238E27FC236}">
                    <a16:creationId xmlns:a16="http://schemas.microsoft.com/office/drawing/2014/main" id="{F7E05B67-8D6C-4500-827E-09CC945A8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2" y="1200"/>
                <a:ext cx="164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graminum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85" name="Freeform 14">
                <a:extLst>
                  <a:ext uri="{FF2B5EF4-FFF2-40B4-BE49-F238E27FC236}">
                    <a16:creationId xmlns:a16="http://schemas.microsoft.com/office/drawing/2014/main" id="{141B9847-D9A6-4259-96C7-66F54F8A8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2" y="1311"/>
                <a:ext cx="56" cy="99"/>
              </a:xfrm>
              <a:custGeom>
                <a:avLst/>
                <a:gdLst>
                  <a:gd name="T0" fmla="*/ 0 w 56"/>
                  <a:gd name="T1" fmla="*/ 99 h 99"/>
                  <a:gd name="T2" fmla="*/ 0 w 56"/>
                  <a:gd name="T3" fmla="*/ 0 h 99"/>
                  <a:gd name="T4" fmla="*/ 56 w 5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99">
                    <a:moveTo>
                      <a:pt x="0" y="99"/>
                    </a:moveTo>
                    <a:lnTo>
                      <a:pt x="0" y="0"/>
                    </a:lnTo>
                    <a:lnTo>
                      <a:pt x="5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6" name="Rectangle 15">
                <a:extLst>
                  <a:ext uri="{FF2B5EF4-FFF2-40B4-BE49-F238E27FC236}">
                    <a16:creationId xmlns:a16="http://schemas.microsoft.com/office/drawing/2014/main" id="{18869423-C8BE-4FED-AE7A-E121C044F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5" y="1408"/>
                <a:ext cx="19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heterosporum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87" name="Freeform 16">
                <a:extLst>
                  <a:ext uri="{FF2B5EF4-FFF2-40B4-BE49-F238E27FC236}">
                    <a16:creationId xmlns:a16="http://schemas.microsoft.com/office/drawing/2014/main" id="{CBEA1BB3-747B-4A97-A7DD-1F8F79EC1E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2" y="1419"/>
                <a:ext cx="39" cy="99"/>
              </a:xfrm>
              <a:custGeom>
                <a:avLst/>
                <a:gdLst>
                  <a:gd name="T0" fmla="*/ 0 w 39"/>
                  <a:gd name="T1" fmla="*/ 0 h 99"/>
                  <a:gd name="T2" fmla="*/ 0 w 39"/>
                  <a:gd name="T3" fmla="*/ 99 h 99"/>
                  <a:gd name="T4" fmla="*/ 39 w 39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99">
                    <a:moveTo>
                      <a:pt x="0" y="0"/>
                    </a:moveTo>
                    <a:lnTo>
                      <a:pt x="0" y="99"/>
                    </a:lnTo>
                    <a:lnTo>
                      <a:pt x="39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8" name="Freeform 17">
                <a:extLst>
                  <a:ext uri="{FF2B5EF4-FFF2-40B4-BE49-F238E27FC236}">
                    <a16:creationId xmlns:a16="http://schemas.microsoft.com/office/drawing/2014/main" id="{18ACB58C-A7BB-4A83-A8C6-CD4E3EBFD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7" y="1134"/>
                <a:ext cx="35" cy="281"/>
              </a:xfrm>
              <a:custGeom>
                <a:avLst/>
                <a:gdLst>
                  <a:gd name="T0" fmla="*/ 0 w 35"/>
                  <a:gd name="T1" fmla="*/ 0 h 281"/>
                  <a:gd name="T2" fmla="*/ 0 w 35"/>
                  <a:gd name="T3" fmla="*/ 281 h 281"/>
                  <a:gd name="T4" fmla="*/ 35 w 35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81">
                    <a:moveTo>
                      <a:pt x="0" y="0"/>
                    </a:moveTo>
                    <a:lnTo>
                      <a:pt x="0" y="281"/>
                    </a:lnTo>
                    <a:lnTo>
                      <a:pt x="35" y="28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9" name="Freeform 18">
                <a:extLst>
                  <a:ext uri="{FF2B5EF4-FFF2-40B4-BE49-F238E27FC236}">
                    <a16:creationId xmlns:a16="http://schemas.microsoft.com/office/drawing/2014/main" id="{80BD2223-7C26-4143-BC34-7ED170C19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9" y="1129"/>
                <a:ext cx="58" cy="294"/>
              </a:xfrm>
              <a:custGeom>
                <a:avLst/>
                <a:gdLst>
                  <a:gd name="T0" fmla="*/ 0 w 58"/>
                  <a:gd name="T1" fmla="*/ 294 h 294"/>
                  <a:gd name="T2" fmla="*/ 0 w 58"/>
                  <a:gd name="T3" fmla="*/ 0 h 294"/>
                  <a:gd name="T4" fmla="*/ 58 w 58"/>
                  <a:gd name="T5" fmla="*/ 0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294">
                    <a:moveTo>
                      <a:pt x="0" y="294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0" name="Rectangle 19">
                <a:extLst>
                  <a:ext uri="{FF2B5EF4-FFF2-40B4-BE49-F238E27FC236}">
                    <a16:creationId xmlns:a16="http://schemas.microsoft.com/office/drawing/2014/main" id="{A016991C-9BCA-47D7-8E3B-F1F4ED5114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52" y="1615"/>
                <a:ext cx="139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nurragi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91" name="Freeform 20">
                <a:extLst>
                  <a:ext uri="{FF2B5EF4-FFF2-40B4-BE49-F238E27FC236}">
                    <a16:creationId xmlns:a16="http://schemas.microsoft.com/office/drawing/2014/main" id="{26310771-AC15-4DBF-913C-1DC60CDFC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9" y="1432"/>
                <a:ext cx="58" cy="294"/>
              </a:xfrm>
              <a:custGeom>
                <a:avLst/>
                <a:gdLst>
                  <a:gd name="T0" fmla="*/ 0 w 58"/>
                  <a:gd name="T1" fmla="*/ 0 h 294"/>
                  <a:gd name="T2" fmla="*/ 0 w 58"/>
                  <a:gd name="T3" fmla="*/ 294 h 294"/>
                  <a:gd name="T4" fmla="*/ 58 w 58"/>
                  <a:gd name="T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294">
                    <a:moveTo>
                      <a:pt x="0" y="0"/>
                    </a:moveTo>
                    <a:lnTo>
                      <a:pt x="0" y="294"/>
                    </a:lnTo>
                    <a:lnTo>
                      <a:pt x="58" y="29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2" name="Freeform 21">
                <a:extLst>
                  <a:ext uri="{FF2B5EF4-FFF2-40B4-BE49-F238E27FC236}">
                    <a16:creationId xmlns:a16="http://schemas.microsoft.com/office/drawing/2014/main" id="{41961EB3-BE37-485C-8EB9-5A1A18CD7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1428"/>
                <a:ext cx="24" cy="1400"/>
              </a:xfrm>
              <a:custGeom>
                <a:avLst/>
                <a:gdLst>
                  <a:gd name="T0" fmla="*/ 0 w 24"/>
                  <a:gd name="T1" fmla="*/ 1400 h 1400"/>
                  <a:gd name="T2" fmla="*/ 0 w 24"/>
                  <a:gd name="T3" fmla="*/ 0 h 1400"/>
                  <a:gd name="T4" fmla="*/ 24 w 24"/>
                  <a:gd name="T5" fmla="*/ 0 h 1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400">
                    <a:moveTo>
                      <a:pt x="0" y="1400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3" name="Rectangle 22">
                <a:extLst>
                  <a:ext uri="{FF2B5EF4-FFF2-40B4-BE49-F238E27FC236}">
                    <a16:creationId xmlns:a16="http://schemas.microsoft.com/office/drawing/2014/main" id="{A04ACA27-8A37-450D-930C-448203D5B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01" y="1823"/>
                <a:ext cx="20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babinda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25539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94" name="Freeform 23">
                <a:extLst>
                  <a:ext uri="{FF2B5EF4-FFF2-40B4-BE49-F238E27FC236}">
                    <a16:creationId xmlns:a16="http://schemas.microsoft.com/office/drawing/2014/main" id="{E6C78F10-33BF-4129-A6D5-81D98537F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7" y="1933"/>
                <a:ext cx="0" cy="152"/>
              </a:xfrm>
              <a:custGeom>
                <a:avLst/>
                <a:gdLst>
                  <a:gd name="T0" fmla="*/ 152 h 152"/>
                  <a:gd name="T1" fmla="*/ 0 h 152"/>
                  <a:gd name="T2" fmla="*/ 0 h 15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2">
                    <a:moveTo>
                      <a:pt x="0" y="152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5" name="Rectangle 24">
                <a:extLst>
                  <a:ext uri="{FF2B5EF4-FFF2-40B4-BE49-F238E27FC236}">
                    <a16:creationId xmlns:a16="http://schemas.microsoft.com/office/drawing/2014/main" id="{A27F2FB6-471E-4DE5-B646-60CAC4E7B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0" y="2030"/>
                <a:ext cx="20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babinda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25533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96" name="Freeform 25">
                <a:extLst>
                  <a:ext uri="{FF2B5EF4-FFF2-40B4-BE49-F238E27FC236}">
                    <a16:creationId xmlns:a16="http://schemas.microsoft.com/office/drawing/2014/main" id="{54F2CD7B-1801-44DD-A0B8-EB7789B9D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6" y="2141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7" name="Rectangle 26">
                <a:extLst>
                  <a:ext uri="{FF2B5EF4-FFF2-40B4-BE49-F238E27FC236}">
                    <a16:creationId xmlns:a16="http://schemas.microsoft.com/office/drawing/2014/main" id="{86856F50-D6F2-4ADA-9A4E-43F43CF5B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0" y="2238"/>
                <a:ext cx="2009" cy="4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babinda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53497 SAM5</a:t>
                </a:r>
                <a:endParaRPr lang="en-US" altLang="en-US" sz="22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98" name="Freeform 27">
                <a:extLst>
                  <a:ext uri="{FF2B5EF4-FFF2-40B4-BE49-F238E27FC236}">
                    <a16:creationId xmlns:a16="http://schemas.microsoft.com/office/drawing/2014/main" id="{B3830696-9B6B-4AA1-BA05-E1EF6AB0AE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6" y="2249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9" name="Freeform 28">
                <a:extLst>
                  <a:ext uri="{FF2B5EF4-FFF2-40B4-BE49-F238E27FC236}">
                    <a16:creationId xmlns:a16="http://schemas.microsoft.com/office/drawing/2014/main" id="{3DB8471D-41DC-4C86-8802-490365F38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7" y="2093"/>
                <a:ext cx="9" cy="151"/>
              </a:xfrm>
              <a:custGeom>
                <a:avLst/>
                <a:gdLst>
                  <a:gd name="T0" fmla="*/ 0 w 9"/>
                  <a:gd name="T1" fmla="*/ 0 h 151"/>
                  <a:gd name="T2" fmla="*/ 0 w 9"/>
                  <a:gd name="T3" fmla="*/ 151 h 151"/>
                  <a:gd name="T4" fmla="*/ 9 w 9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1">
                    <a:moveTo>
                      <a:pt x="0" y="0"/>
                    </a:moveTo>
                    <a:lnTo>
                      <a:pt x="0" y="151"/>
                    </a:lnTo>
                    <a:lnTo>
                      <a:pt x="9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0" name="Freeform 29">
                <a:extLst>
                  <a:ext uri="{FF2B5EF4-FFF2-40B4-BE49-F238E27FC236}">
                    <a16:creationId xmlns:a16="http://schemas.microsoft.com/office/drawing/2014/main" id="{2BB3FAE5-AE57-47E0-883C-2C042F54F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28" y="2089"/>
                <a:ext cx="69" cy="819"/>
              </a:xfrm>
              <a:custGeom>
                <a:avLst/>
                <a:gdLst>
                  <a:gd name="T0" fmla="*/ 0 w 69"/>
                  <a:gd name="T1" fmla="*/ 819 h 819"/>
                  <a:gd name="T2" fmla="*/ 0 w 69"/>
                  <a:gd name="T3" fmla="*/ 0 h 819"/>
                  <a:gd name="T4" fmla="*/ 69 w 69"/>
                  <a:gd name="T5" fmla="*/ 0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819">
                    <a:moveTo>
                      <a:pt x="0" y="819"/>
                    </a:moveTo>
                    <a:lnTo>
                      <a:pt x="0" y="0"/>
                    </a:lnTo>
                    <a:lnTo>
                      <a:pt x="6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1" name="Rectangle 30">
                <a:extLst>
                  <a:ext uri="{FF2B5EF4-FFF2-40B4-BE49-F238E27FC236}">
                    <a16:creationId xmlns:a16="http://schemas.microsoft.com/office/drawing/2014/main" id="{58160C5D-DD0F-4873-9BAF-F266900EF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9" y="2445"/>
                <a:ext cx="20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concolor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13459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02" name="Freeform 31">
                <a:extLst>
                  <a:ext uri="{FF2B5EF4-FFF2-40B4-BE49-F238E27FC236}">
                    <a16:creationId xmlns:a16="http://schemas.microsoft.com/office/drawing/2014/main" id="{BF01B18D-0D59-4305-94CB-00FD3BDFB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0" y="2556"/>
                <a:ext cx="4" cy="1177"/>
              </a:xfrm>
              <a:custGeom>
                <a:avLst/>
                <a:gdLst>
                  <a:gd name="T0" fmla="*/ 0 w 4"/>
                  <a:gd name="T1" fmla="*/ 1177 h 1177"/>
                  <a:gd name="T2" fmla="*/ 0 w 4"/>
                  <a:gd name="T3" fmla="*/ 0 h 1177"/>
                  <a:gd name="T4" fmla="*/ 4 w 4"/>
                  <a:gd name="T5" fmla="*/ 0 h 1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177">
                    <a:moveTo>
                      <a:pt x="0" y="1177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3" name="Rectangle 32">
                <a:extLst>
                  <a:ext uri="{FF2B5EF4-FFF2-40B4-BE49-F238E27FC236}">
                    <a16:creationId xmlns:a16="http://schemas.microsoft.com/office/drawing/2014/main" id="{FFD3A850-C21A-4D44-A3DA-22715206B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2653"/>
                <a:ext cx="189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denticulatum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04" name="Freeform 33">
                <a:extLst>
                  <a:ext uri="{FF2B5EF4-FFF2-40B4-BE49-F238E27FC236}">
                    <a16:creationId xmlns:a16="http://schemas.microsoft.com/office/drawing/2014/main" id="{FBAF5048-5366-4916-835E-E4E28B99F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1" y="2763"/>
                <a:ext cx="9" cy="99"/>
              </a:xfrm>
              <a:custGeom>
                <a:avLst/>
                <a:gdLst>
                  <a:gd name="T0" fmla="*/ 0 w 9"/>
                  <a:gd name="T1" fmla="*/ 99 h 99"/>
                  <a:gd name="T2" fmla="*/ 0 w 9"/>
                  <a:gd name="T3" fmla="*/ 0 h 99"/>
                  <a:gd name="T4" fmla="*/ 9 w 9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9">
                    <a:moveTo>
                      <a:pt x="0" y="99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5" name="Rectangle 34">
                <a:extLst>
                  <a:ext uri="{FF2B5EF4-FFF2-40B4-BE49-F238E27FC236}">
                    <a16:creationId xmlns:a16="http://schemas.microsoft.com/office/drawing/2014/main" id="{5E5D7278-9816-4C4F-B9B9-1F8DF2038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9" y="2860"/>
                <a:ext cx="253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mangifera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MRC 7560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06" name="Freeform 35">
                <a:extLst>
                  <a:ext uri="{FF2B5EF4-FFF2-40B4-BE49-F238E27FC236}">
                    <a16:creationId xmlns:a16="http://schemas.microsoft.com/office/drawing/2014/main" id="{4EBEBBDD-ED12-4D2E-AA3D-DB3BD93C4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1" y="2871"/>
                <a:ext cx="43" cy="100"/>
              </a:xfrm>
              <a:custGeom>
                <a:avLst/>
                <a:gdLst>
                  <a:gd name="T0" fmla="*/ 0 w 43"/>
                  <a:gd name="T1" fmla="*/ 0 h 100"/>
                  <a:gd name="T2" fmla="*/ 0 w 43"/>
                  <a:gd name="T3" fmla="*/ 100 h 100"/>
                  <a:gd name="T4" fmla="*/ 43 w 43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00">
                    <a:moveTo>
                      <a:pt x="0" y="0"/>
                    </a:moveTo>
                    <a:lnTo>
                      <a:pt x="0" y="100"/>
                    </a:lnTo>
                    <a:lnTo>
                      <a:pt x="43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7" name="Rectangle 36">
                <a:extLst>
                  <a:ext uri="{FF2B5EF4-FFF2-40B4-BE49-F238E27FC236}">
                    <a16:creationId xmlns:a16="http://schemas.microsoft.com/office/drawing/2014/main" id="{33981471-F8B9-43D1-9855-F7F868F34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63" y="3067"/>
                <a:ext cx="126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udum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08" name="Freeform 37">
                <a:extLst>
                  <a:ext uri="{FF2B5EF4-FFF2-40B4-BE49-F238E27FC236}">
                    <a16:creationId xmlns:a16="http://schemas.microsoft.com/office/drawing/2014/main" id="{80361AE8-527E-4DE2-BED8-DCDBDDE3A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1" y="2975"/>
                <a:ext cx="78" cy="203"/>
              </a:xfrm>
              <a:custGeom>
                <a:avLst/>
                <a:gdLst>
                  <a:gd name="T0" fmla="*/ 0 w 78"/>
                  <a:gd name="T1" fmla="*/ 0 h 203"/>
                  <a:gd name="T2" fmla="*/ 0 w 78"/>
                  <a:gd name="T3" fmla="*/ 203 h 203"/>
                  <a:gd name="T4" fmla="*/ 78 w 78"/>
                  <a:gd name="T5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203">
                    <a:moveTo>
                      <a:pt x="0" y="0"/>
                    </a:moveTo>
                    <a:lnTo>
                      <a:pt x="0" y="203"/>
                    </a:lnTo>
                    <a:lnTo>
                      <a:pt x="78" y="203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9" name="Line 38">
                <a:extLst>
                  <a:ext uri="{FF2B5EF4-FFF2-40B4-BE49-F238E27FC236}">
                    <a16:creationId xmlns:a16="http://schemas.microsoft.com/office/drawing/2014/main" id="{0A064573-9E98-49B8-B6CF-6AF9C784F9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1" y="2763"/>
                <a:ext cx="0" cy="203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0" name="Freeform 39">
                <a:extLst>
                  <a:ext uri="{FF2B5EF4-FFF2-40B4-BE49-F238E27FC236}">
                    <a16:creationId xmlns:a16="http://schemas.microsoft.com/office/drawing/2014/main" id="{D27B9378-B2B1-48F6-975A-875DE0A8BA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5" y="2971"/>
                <a:ext cx="6" cy="203"/>
              </a:xfrm>
              <a:custGeom>
                <a:avLst/>
                <a:gdLst>
                  <a:gd name="T0" fmla="*/ 0 w 6"/>
                  <a:gd name="T1" fmla="*/ 203 h 203"/>
                  <a:gd name="T2" fmla="*/ 0 w 6"/>
                  <a:gd name="T3" fmla="*/ 0 h 203"/>
                  <a:gd name="T4" fmla="*/ 6 w 6"/>
                  <a:gd name="T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03">
                    <a:moveTo>
                      <a:pt x="0" y="203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1" name="Rectangle 40">
                <a:extLst>
                  <a:ext uri="{FF2B5EF4-FFF2-40B4-BE49-F238E27FC236}">
                    <a16:creationId xmlns:a16="http://schemas.microsoft.com/office/drawing/2014/main" id="{D905A8C0-CC62-4D68-8B4F-4A8410D74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2" y="3275"/>
                <a:ext cx="231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pseudocircinatum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12" name="Freeform 41">
                <a:extLst>
                  <a:ext uri="{FF2B5EF4-FFF2-40B4-BE49-F238E27FC236}">
                    <a16:creationId xmlns:a16="http://schemas.microsoft.com/office/drawing/2014/main" id="{DCD82CE8-2462-456F-B657-2E575D2A2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5" y="3182"/>
                <a:ext cx="13" cy="203"/>
              </a:xfrm>
              <a:custGeom>
                <a:avLst/>
                <a:gdLst>
                  <a:gd name="T0" fmla="*/ 0 w 13"/>
                  <a:gd name="T1" fmla="*/ 0 h 203"/>
                  <a:gd name="T2" fmla="*/ 0 w 13"/>
                  <a:gd name="T3" fmla="*/ 203 h 203"/>
                  <a:gd name="T4" fmla="*/ 13 w 13"/>
                  <a:gd name="T5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03">
                    <a:moveTo>
                      <a:pt x="0" y="0"/>
                    </a:moveTo>
                    <a:lnTo>
                      <a:pt x="0" y="203"/>
                    </a:lnTo>
                    <a:lnTo>
                      <a:pt x="13" y="203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3" name="Freeform 42">
                <a:extLst>
                  <a:ext uri="{FF2B5EF4-FFF2-40B4-BE49-F238E27FC236}">
                    <a16:creationId xmlns:a16="http://schemas.microsoft.com/office/drawing/2014/main" id="{F181AF02-EEFC-43ED-BE45-0B30FEB7B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0" y="3178"/>
                <a:ext cx="5" cy="424"/>
              </a:xfrm>
              <a:custGeom>
                <a:avLst/>
                <a:gdLst>
                  <a:gd name="T0" fmla="*/ 0 w 5"/>
                  <a:gd name="T1" fmla="*/ 424 h 424"/>
                  <a:gd name="T2" fmla="*/ 0 w 5"/>
                  <a:gd name="T3" fmla="*/ 0 h 424"/>
                  <a:gd name="T4" fmla="*/ 5 w 5"/>
                  <a:gd name="T5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24">
                    <a:moveTo>
                      <a:pt x="0" y="424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4" name="Rectangle 43">
                <a:extLst>
                  <a:ext uri="{FF2B5EF4-FFF2-40B4-BE49-F238E27FC236}">
                    <a16:creationId xmlns:a16="http://schemas.microsoft.com/office/drawing/2014/main" id="{89DC0F21-25E3-4D72-9E51-C130468F9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2" y="3482"/>
                <a:ext cx="230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53147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15" name="Freeform 44">
                <a:extLst>
                  <a:ext uri="{FF2B5EF4-FFF2-40B4-BE49-F238E27FC236}">
                    <a16:creationId xmlns:a16="http://schemas.microsoft.com/office/drawing/2014/main" id="{79291824-E5A6-4FFF-971F-07BC6790A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7" y="3593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6" name="Rectangle 45">
                <a:extLst>
                  <a:ext uri="{FF2B5EF4-FFF2-40B4-BE49-F238E27FC236}">
                    <a16:creationId xmlns:a16="http://schemas.microsoft.com/office/drawing/2014/main" id="{842241C7-0616-407D-9033-E8A643768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2" y="3690"/>
                <a:ext cx="230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47473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17" name="Freeform 46">
                <a:extLst>
                  <a:ext uri="{FF2B5EF4-FFF2-40B4-BE49-F238E27FC236}">
                    <a16:creationId xmlns:a16="http://schemas.microsoft.com/office/drawing/2014/main" id="{71103B33-BF93-4245-8C07-DDA894361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7" y="3701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8" name="Freeform 47">
                <a:extLst>
                  <a:ext uri="{FF2B5EF4-FFF2-40B4-BE49-F238E27FC236}">
                    <a16:creationId xmlns:a16="http://schemas.microsoft.com/office/drawing/2014/main" id="{0ED4BC6F-3CA8-4797-932E-3819ED39A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6" y="3697"/>
                <a:ext cx="11" cy="151"/>
              </a:xfrm>
              <a:custGeom>
                <a:avLst/>
                <a:gdLst>
                  <a:gd name="T0" fmla="*/ 0 w 11"/>
                  <a:gd name="T1" fmla="*/ 151 h 151"/>
                  <a:gd name="T2" fmla="*/ 0 w 11"/>
                  <a:gd name="T3" fmla="*/ 0 h 151"/>
                  <a:gd name="T4" fmla="*/ 11 w 11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1">
                    <a:moveTo>
                      <a:pt x="0" y="151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9" name="Rectangle 48">
                <a:extLst>
                  <a:ext uri="{FF2B5EF4-FFF2-40B4-BE49-F238E27FC236}">
                    <a16:creationId xmlns:a16="http://schemas.microsoft.com/office/drawing/2014/main" id="{D21624F6-A824-4B6B-9F93-669C8DDF2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2" y="3897"/>
                <a:ext cx="151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tupiense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20" name="Freeform 49">
                <a:extLst>
                  <a:ext uri="{FF2B5EF4-FFF2-40B4-BE49-F238E27FC236}">
                    <a16:creationId xmlns:a16="http://schemas.microsoft.com/office/drawing/2014/main" id="{1F474A63-E155-44B3-9AB3-8EF728F5C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6" y="3857"/>
                <a:ext cx="22" cy="151"/>
              </a:xfrm>
              <a:custGeom>
                <a:avLst/>
                <a:gdLst>
                  <a:gd name="T0" fmla="*/ 0 w 22"/>
                  <a:gd name="T1" fmla="*/ 0 h 151"/>
                  <a:gd name="T2" fmla="*/ 0 w 22"/>
                  <a:gd name="T3" fmla="*/ 151 h 151"/>
                  <a:gd name="T4" fmla="*/ 22 w 22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1">
                    <a:moveTo>
                      <a:pt x="0" y="0"/>
                    </a:moveTo>
                    <a:lnTo>
                      <a:pt x="0" y="151"/>
                    </a:lnTo>
                    <a:lnTo>
                      <a:pt x="22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1" name="Freeform 50">
                <a:extLst>
                  <a:ext uri="{FF2B5EF4-FFF2-40B4-BE49-F238E27FC236}">
                    <a16:creationId xmlns:a16="http://schemas.microsoft.com/office/drawing/2014/main" id="{0BE30970-D860-4B9F-B571-E1905894C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4" y="3852"/>
                <a:ext cx="2" cy="177"/>
              </a:xfrm>
              <a:custGeom>
                <a:avLst/>
                <a:gdLst>
                  <a:gd name="T0" fmla="*/ 0 w 2"/>
                  <a:gd name="T1" fmla="*/ 177 h 177"/>
                  <a:gd name="T2" fmla="*/ 0 w 2"/>
                  <a:gd name="T3" fmla="*/ 0 h 177"/>
                  <a:gd name="T4" fmla="*/ 2 w 2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7">
                    <a:moveTo>
                      <a:pt x="0" y="177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2" name="Rectangle 51">
                <a:extLst>
                  <a:ext uri="{FF2B5EF4-FFF2-40B4-BE49-F238E27FC236}">
                    <a16:creationId xmlns:a16="http://schemas.microsoft.com/office/drawing/2014/main" id="{9BEF264C-6E8B-4B79-A5C6-B941599A9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5" y="4105"/>
                <a:ext cx="215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sterilihyphosum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23" name="Freeform 52">
                <a:extLst>
                  <a:ext uri="{FF2B5EF4-FFF2-40B4-BE49-F238E27FC236}">
                    <a16:creationId xmlns:a16="http://schemas.microsoft.com/office/drawing/2014/main" id="{60B288AE-997A-4FE3-AA76-2EB4C10AA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94" y="4038"/>
                <a:ext cx="7" cy="177"/>
              </a:xfrm>
              <a:custGeom>
                <a:avLst/>
                <a:gdLst>
                  <a:gd name="T0" fmla="*/ 0 w 7"/>
                  <a:gd name="T1" fmla="*/ 0 h 177"/>
                  <a:gd name="T2" fmla="*/ 0 w 7"/>
                  <a:gd name="T3" fmla="*/ 177 h 177"/>
                  <a:gd name="T4" fmla="*/ 7 w 7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7">
                    <a:moveTo>
                      <a:pt x="0" y="0"/>
                    </a:moveTo>
                    <a:lnTo>
                      <a:pt x="0" y="177"/>
                    </a:lnTo>
                    <a:lnTo>
                      <a:pt x="7" y="17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4" name="Freeform 53">
                <a:extLst>
                  <a:ext uri="{FF2B5EF4-FFF2-40B4-BE49-F238E27FC236}">
                    <a16:creationId xmlns:a16="http://schemas.microsoft.com/office/drawing/2014/main" id="{AB83A293-2615-4ABD-B65F-FB3DE0299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70" y="3610"/>
                <a:ext cx="24" cy="424"/>
              </a:xfrm>
              <a:custGeom>
                <a:avLst/>
                <a:gdLst>
                  <a:gd name="T0" fmla="*/ 0 w 24"/>
                  <a:gd name="T1" fmla="*/ 0 h 424"/>
                  <a:gd name="T2" fmla="*/ 0 w 24"/>
                  <a:gd name="T3" fmla="*/ 424 h 424"/>
                  <a:gd name="T4" fmla="*/ 24 w 24"/>
                  <a:gd name="T5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24">
                    <a:moveTo>
                      <a:pt x="0" y="0"/>
                    </a:moveTo>
                    <a:lnTo>
                      <a:pt x="0" y="424"/>
                    </a:lnTo>
                    <a:lnTo>
                      <a:pt x="24" y="42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5" name="Freeform 54">
                <a:extLst>
                  <a:ext uri="{FF2B5EF4-FFF2-40B4-BE49-F238E27FC236}">
                    <a16:creationId xmlns:a16="http://schemas.microsoft.com/office/drawing/2014/main" id="{0FB30543-0F17-4AD4-B295-B6E3A8615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5" y="3606"/>
                <a:ext cx="15" cy="534"/>
              </a:xfrm>
              <a:custGeom>
                <a:avLst/>
                <a:gdLst>
                  <a:gd name="T0" fmla="*/ 0 w 15"/>
                  <a:gd name="T1" fmla="*/ 534 h 534"/>
                  <a:gd name="T2" fmla="*/ 0 w 15"/>
                  <a:gd name="T3" fmla="*/ 0 h 534"/>
                  <a:gd name="T4" fmla="*/ 15 w 15"/>
                  <a:gd name="T5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34">
                    <a:moveTo>
                      <a:pt x="0" y="534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6" name="Rectangle 55">
                <a:extLst>
                  <a:ext uri="{FF2B5EF4-FFF2-40B4-BE49-F238E27FC236}">
                    <a16:creationId xmlns:a16="http://schemas.microsoft.com/office/drawing/2014/main" id="{47131C20-17A0-4288-984A-B96C4CAAB9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4" y="4312"/>
                <a:ext cx="23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66241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27" name="Freeform 56">
                <a:extLst>
                  <a:ext uri="{FF2B5EF4-FFF2-40B4-BE49-F238E27FC236}">
                    <a16:creationId xmlns:a16="http://schemas.microsoft.com/office/drawing/2014/main" id="{E392F24D-A9A1-4D8A-9FC0-662F55F512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6" y="4423"/>
                <a:ext cx="4" cy="99"/>
              </a:xfrm>
              <a:custGeom>
                <a:avLst/>
                <a:gdLst>
                  <a:gd name="T0" fmla="*/ 0 w 4"/>
                  <a:gd name="T1" fmla="*/ 99 h 99"/>
                  <a:gd name="T2" fmla="*/ 0 w 4"/>
                  <a:gd name="T3" fmla="*/ 0 h 99"/>
                  <a:gd name="T4" fmla="*/ 4 w 4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9">
                    <a:moveTo>
                      <a:pt x="0" y="99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8" name="Rectangle 57">
                <a:extLst>
                  <a:ext uri="{FF2B5EF4-FFF2-40B4-BE49-F238E27FC236}">
                    <a16:creationId xmlns:a16="http://schemas.microsoft.com/office/drawing/2014/main" id="{F29FA9E7-4B9E-4D0C-82FD-A222DDAAF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1" y="4520"/>
                <a:ext cx="23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25184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29" name="Freeform 58">
                <a:extLst>
                  <a:ext uri="{FF2B5EF4-FFF2-40B4-BE49-F238E27FC236}">
                    <a16:creationId xmlns:a16="http://schemas.microsoft.com/office/drawing/2014/main" id="{DC8DA3B8-58B9-4AC5-AB28-AB6DAA727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6" y="4531"/>
                <a:ext cx="10" cy="99"/>
              </a:xfrm>
              <a:custGeom>
                <a:avLst/>
                <a:gdLst>
                  <a:gd name="T0" fmla="*/ 0 w 10"/>
                  <a:gd name="T1" fmla="*/ 0 h 99"/>
                  <a:gd name="T2" fmla="*/ 0 w 10"/>
                  <a:gd name="T3" fmla="*/ 99 h 99"/>
                  <a:gd name="T4" fmla="*/ 10 w 10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99">
                    <a:moveTo>
                      <a:pt x="0" y="0"/>
                    </a:moveTo>
                    <a:lnTo>
                      <a:pt x="0" y="99"/>
                    </a:lnTo>
                    <a:lnTo>
                      <a:pt x="1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0" name="Freeform 59">
                <a:extLst>
                  <a:ext uri="{FF2B5EF4-FFF2-40B4-BE49-F238E27FC236}">
                    <a16:creationId xmlns:a16="http://schemas.microsoft.com/office/drawing/2014/main" id="{4E2D551B-CC26-4CF5-A2AC-1B7524953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4" y="4526"/>
                <a:ext cx="22" cy="152"/>
              </a:xfrm>
              <a:custGeom>
                <a:avLst/>
                <a:gdLst>
                  <a:gd name="T0" fmla="*/ 0 w 22"/>
                  <a:gd name="T1" fmla="*/ 152 h 152"/>
                  <a:gd name="T2" fmla="*/ 0 w 22"/>
                  <a:gd name="T3" fmla="*/ 0 h 152"/>
                  <a:gd name="T4" fmla="*/ 22 w 22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52">
                    <a:moveTo>
                      <a:pt x="0" y="152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1" name="Rectangle 60">
                <a:extLst>
                  <a:ext uri="{FF2B5EF4-FFF2-40B4-BE49-F238E27FC236}">
                    <a16:creationId xmlns:a16="http://schemas.microsoft.com/office/drawing/2014/main" id="{0844BAB5-081C-42D1-BABB-A5D69404A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7" y="4727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sp. 52700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32" name="Freeform 61">
                <a:extLst>
                  <a:ext uri="{FF2B5EF4-FFF2-40B4-BE49-F238E27FC236}">
                    <a16:creationId xmlns:a16="http://schemas.microsoft.com/office/drawing/2014/main" id="{EBA577E5-86B3-4DBE-8FC8-DEA04CAC7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4" y="4686"/>
                <a:ext cx="58" cy="152"/>
              </a:xfrm>
              <a:custGeom>
                <a:avLst/>
                <a:gdLst>
                  <a:gd name="T0" fmla="*/ 0 w 58"/>
                  <a:gd name="T1" fmla="*/ 0 h 152"/>
                  <a:gd name="T2" fmla="*/ 0 w 58"/>
                  <a:gd name="T3" fmla="*/ 152 h 152"/>
                  <a:gd name="T4" fmla="*/ 58 w 58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52">
                    <a:moveTo>
                      <a:pt x="0" y="0"/>
                    </a:moveTo>
                    <a:lnTo>
                      <a:pt x="0" y="152"/>
                    </a:lnTo>
                    <a:lnTo>
                      <a:pt x="58" y="1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3" name="Freeform 62">
                <a:extLst>
                  <a:ext uri="{FF2B5EF4-FFF2-40B4-BE49-F238E27FC236}">
                    <a16:creationId xmlns:a16="http://schemas.microsoft.com/office/drawing/2014/main" id="{8223C046-8751-4F2E-A011-97454E09C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5" y="4148"/>
                <a:ext cx="9" cy="534"/>
              </a:xfrm>
              <a:custGeom>
                <a:avLst/>
                <a:gdLst>
                  <a:gd name="T0" fmla="*/ 0 w 9"/>
                  <a:gd name="T1" fmla="*/ 0 h 534"/>
                  <a:gd name="T2" fmla="*/ 0 w 9"/>
                  <a:gd name="T3" fmla="*/ 534 h 534"/>
                  <a:gd name="T4" fmla="*/ 9 w 9"/>
                  <a:gd name="T5" fmla="*/ 534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34">
                    <a:moveTo>
                      <a:pt x="0" y="0"/>
                    </a:moveTo>
                    <a:lnTo>
                      <a:pt x="0" y="534"/>
                    </a:lnTo>
                    <a:lnTo>
                      <a:pt x="9" y="53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4" name="Freeform 63">
                <a:extLst>
                  <a:ext uri="{FF2B5EF4-FFF2-40B4-BE49-F238E27FC236}">
                    <a16:creationId xmlns:a16="http://schemas.microsoft.com/office/drawing/2014/main" id="{8B905081-5E54-4E08-836B-B62D056BE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9" y="4144"/>
                <a:ext cx="6" cy="445"/>
              </a:xfrm>
              <a:custGeom>
                <a:avLst/>
                <a:gdLst>
                  <a:gd name="T0" fmla="*/ 0 w 6"/>
                  <a:gd name="T1" fmla="*/ 445 h 445"/>
                  <a:gd name="T2" fmla="*/ 0 w 6"/>
                  <a:gd name="T3" fmla="*/ 0 h 445"/>
                  <a:gd name="T4" fmla="*/ 6 w 6"/>
                  <a:gd name="T5" fmla="*/ 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445">
                    <a:moveTo>
                      <a:pt x="0" y="445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5" name="Rectangle 64">
                <a:extLst>
                  <a:ext uri="{FF2B5EF4-FFF2-40B4-BE49-F238E27FC236}">
                    <a16:creationId xmlns:a16="http://schemas.microsoft.com/office/drawing/2014/main" id="{6CEACE8B-CF3F-43F0-BCDD-4F4741BA28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0" y="4934"/>
                <a:ext cx="154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gaditjirrii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36" name="Freeform 65">
                <a:extLst>
                  <a:ext uri="{FF2B5EF4-FFF2-40B4-BE49-F238E27FC236}">
                    <a16:creationId xmlns:a16="http://schemas.microsoft.com/office/drawing/2014/main" id="{84CB66B5-2F5D-49AA-890D-DABA8A6226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49" y="4598"/>
                <a:ext cx="37" cy="447"/>
              </a:xfrm>
              <a:custGeom>
                <a:avLst/>
                <a:gdLst>
                  <a:gd name="T0" fmla="*/ 0 w 37"/>
                  <a:gd name="T1" fmla="*/ 0 h 447"/>
                  <a:gd name="T2" fmla="*/ 0 w 37"/>
                  <a:gd name="T3" fmla="*/ 447 h 447"/>
                  <a:gd name="T4" fmla="*/ 37 w 37"/>
                  <a:gd name="T5" fmla="*/ 447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447">
                    <a:moveTo>
                      <a:pt x="0" y="0"/>
                    </a:moveTo>
                    <a:lnTo>
                      <a:pt x="0" y="447"/>
                    </a:lnTo>
                    <a:lnTo>
                      <a:pt x="37" y="44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7" name="Freeform 66">
                <a:extLst>
                  <a:ext uri="{FF2B5EF4-FFF2-40B4-BE49-F238E27FC236}">
                    <a16:creationId xmlns:a16="http://schemas.microsoft.com/office/drawing/2014/main" id="{D64E5120-98F8-4C3B-898C-45B3EBC68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6" y="4593"/>
                <a:ext cx="33" cy="325"/>
              </a:xfrm>
              <a:custGeom>
                <a:avLst/>
                <a:gdLst>
                  <a:gd name="T0" fmla="*/ 0 w 33"/>
                  <a:gd name="T1" fmla="*/ 325 h 325"/>
                  <a:gd name="T2" fmla="*/ 0 w 33"/>
                  <a:gd name="T3" fmla="*/ 0 h 325"/>
                  <a:gd name="T4" fmla="*/ 33 w 33"/>
                  <a:gd name="T5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325">
                    <a:moveTo>
                      <a:pt x="0" y="325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8" name="Rectangle 67">
                <a:extLst>
                  <a:ext uri="{FF2B5EF4-FFF2-40B4-BE49-F238E27FC236}">
                    <a16:creationId xmlns:a16="http://schemas.microsoft.com/office/drawing/2014/main" id="{AB018274-6494-4700-9E29-F13FD29B7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" y="5142"/>
                <a:ext cx="217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austroafricanum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39" name="Freeform 68">
                <a:extLst>
                  <a:ext uri="{FF2B5EF4-FFF2-40B4-BE49-F238E27FC236}">
                    <a16:creationId xmlns:a16="http://schemas.microsoft.com/office/drawing/2014/main" id="{6AB94D37-31B6-47CE-A0ED-C419E258D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6" y="4926"/>
                <a:ext cx="13" cy="326"/>
              </a:xfrm>
              <a:custGeom>
                <a:avLst/>
                <a:gdLst>
                  <a:gd name="T0" fmla="*/ 0 w 13"/>
                  <a:gd name="T1" fmla="*/ 0 h 326"/>
                  <a:gd name="T2" fmla="*/ 0 w 13"/>
                  <a:gd name="T3" fmla="*/ 326 h 326"/>
                  <a:gd name="T4" fmla="*/ 13 w 13"/>
                  <a:gd name="T5" fmla="*/ 32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26">
                    <a:moveTo>
                      <a:pt x="0" y="0"/>
                    </a:moveTo>
                    <a:lnTo>
                      <a:pt x="0" y="326"/>
                    </a:lnTo>
                    <a:lnTo>
                      <a:pt x="13" y="32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0" name="Freeform 69">
                <a:extLst>
                  <a:ext uri="{FF2B5EF4-FFF2-40B4-BE49-F238E27FC236}">
                    <a16:creationId xmlns:a16="http://schemas.microsoft.com/office/drawing/2014/main" id="{84C44AB1-2BA0-450E-879F-EE87E8E0A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10" y="3742"/>
                <a:ext cx="6" cy="1180"/>
              </a:xfrm>
              <a:custGeom>
                <a:avLst/>
                <a:gdLst>
                  <a:gd name="T0" fmla="*/ 0 w 6"/>
                  <a:gd name="T1" fmla="*/ 0 h 1180"/>
                  <a:gd name="T2" fmla="*/ 0 w 6"/>
                  <a:gd name="T3" fmla="*/ 1180 h 1180"/>
                  <a:gd name="T4" fmla="*/ 6 w 6"/>
                  <a:gd name="T5" fmla="*/ 1180 h 1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80">
                    <a:moveTo>
                      <a:pt x="0" y="0"/>
                    </a:moveTo>
                    <a:lnTo>
                      <a:pt x="0" y="1180"/>
                    </a:lnTo>
                    <a:lnTo>
                      <a:pt x="6" y="118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1" name="Freeform 70">
                <a:extLst>
                  <a:ext uri="{FF2B5EF4-FFF2-40B4-BE49-F238E27FC236}">
                    <a16:creationId xmlns:a16="http://schemas.microsoft.com/office/drawing/2014/main" id="{7D735D47-5235-40D7-A885-A627F2FBEC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28" y="2917"/>
                <a:ext cx="82" cy="821"/>
              </a:xfrm>
              <a:custGeom>
                <a:avLst/>
                <a:gdLst>
                  <a:gd name="T0" fmla="*/ 0 w 82"/>
                  <a:gd name="T1" fmla="*/ 0 h 821"/>
                  <a:gd name="T2" fmla="*/ 0 w 82"/>
                  <a:gd name="T3" fmla="*/ 821 h 821"/>
                  <a:gd name="T4" fmla="*/ 82 w 82"/>
                  <a:gd name="T5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821">
                    <a:moveTo>
                      <a:pt x="0" y="0"/>
                    </a:moveTo>
                    <a:lnTo>
                      <a:pt x="0" y="821"/>
                    </a:lnTo>
                    <a:lnTo>
                      <a:pt x="82" y="82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2" name="Freeform 71">
                <a:extLst>
                  <a:ext uri="{FF2B5EF4-FFF2-40B4-BE49-F238E27FC236}">
                    <a16:creationId xmlns:a16="http://schemas.microsoft.com/office/drawing/2014/main" id="{4A0184CA-0BCB-4FE7-8001-B9872648D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8" y="2912"/>
                <a:ext cx="20" cy="1321"/>
              </a:xfrm>
              <a:custGeom>
                <a:avLst/>
                <a:gdLst>
                  <a:gd name="T0" fmla="*/ 0 w 20"/>
                  <a:gd name="T1" fmla="*/ 1321 h 1321"/>
                  <a:gd name="T2" fmla="*/ 0 w 20"/>
                  <a:gd name="T3" fmla="*/ 0 h 1321"/>
                  <a:gd name="T4" fmla="*/ 20 w 20"/>
                  <a:gd name="T5" fmla="*/ 0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321">
                    <a:moveTo>
                      <a:pt x="0" y="1321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3" name="Rectangle 72">
                <a:extLst>
                  <a:ext uri="{FF2B5EF4-FFF2-40B4-BE49-F238E27FC236}">
                    <a16:creationId xmlns:a16="http://schemas.microsoft.com/office/drawing/2014/main" id="{F052966B-A785-45BC-B4A0-066981CAC8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70" y="5349"/>
                <a:ext cx="179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beomiforme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44" name="Freeform 73">
                <a:extLst>
                  <a:ext uri="{FF2B5EF4-FFF2-40B4-BE49-F238E27FC236}">
                    <a16:creationId xmlns:a16="http://schemas.microsoft.com/office/drawing/2014/main" id="{BDB881DF-823D-470F-981C-B44C27CA3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0" y="5460"/>
                <a:ext cx="106" cy="99"/>
              </a:xfrm>
              <a:custGeom>
                <a:avLst/>
                <a:gdLst>
                  <a:gd name="T0" fmla="*/ 0 w 106"/>
                  <a:gd name="T1" fmla="*/ 99 h 99"/>
                  <a:gd name="T2" fmla="*/ 0 w 106"/>
                  <a:gd name="T3" fmla="*/ 0 h 99"/>
                  <a:gd name="T4" fmla="*/ 106 w 10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99">
                    <a:moveTo>
                      <a:pt x="0" y="99"/>
                    </a:moveTo>
                    <a:lnTo>
                      <a:pt x="0" y="0"/>
                    </a:lnTo>
                    <a:lnTo>
                      <a:pt x="10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5" name="Rectangle 74">
                <a:extLst>
                  <a:ext uri="{FF2B5EF4-FFF2-40B4-BE49-F238E27FC236}">
                    <a16:creationId xmlns:a16="http://schemas.microsoft.com/office/drawing/2014/main" id="{DA39EC0A-448C-4D0B-95C5-A3183E41C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99" y="5557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66647 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46" name="Freeform 75">
                <a:extLst>
                  <a:ext uri="{FF2B5EF4-FFF2-40B4-BE49-F238E27FC236}">
                    <a16:creationId xmlns:a16="http://schemas.microsoft.com/office/drawing/2014/main" id="{1B2D50A4-75E4-4225-917C-DC99066F6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0" y="5568"/>
                <a:ext cx="35" cy="99"/>
              </a:xfrm>
              <a:custGeom>
                <a:avLst/>
                <a:gdLst>
                  <a:gd name="T0" fmla="*/ 0 w 35"/>
                  <a:gd name="T1" fmla="*/ 0 h 99"/>
                  <a:gd name="T2" fmla="*/ 0 w 35"/>
                  <a:gd name="T3" fmla="*/ 99 h 99"/>
                  <a:gd name="T4" fmla="*/ 35 w 35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99">
                    <a:moveTo>
                      <a:pt x="0" y="0"/>
                    </a:moveTo>
                    <a:lnTo>
                      <a:pt x="0" y="99"/>
                    </a:lnTo>
                    <a:lnTo>
                      <a:pt x="35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7" name="Freeform 76">
                <a:extLst>
                  <a:ext uri="{FF2B5EF4-FFF2-40B4-BE49-F238E27FC236}">
                    <a16:creationId xmlns:a16="http://schemas.microsoft.com/office/drawing/2014/main" id="{F84B1016-792E-4DF8-A0A0-3D91DE033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8" y="4241"/>
                <a:ext cx="52" cy="1323"/>
              </a:xfrm>
              <a:custGeom>
                <a:avLst/>
                <a:gdLst>
                  <a:gd name="T0" fmla="*/ 0 w 52"/>
                  <a:gd name="T1" fmla="*/ 0 h 1323"/>
                  <a:gd name="T2" fmla="*/ 0 w 52"/>
                  <a:gd name="T3" fmla="*/ 1323 h 1323"/>
                  <a:gd name="T4" fmla="*/ 52 w 52"/>
                  <a:gd name="T5" fmla="*/ 1323 h 1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23">
                    <a:moveTo>
                      <a:pt x="0" y="0"/>
                    </a:moveTo>
                    <a:lnTo>
                      <a:pt x="0" y="1323"/>
                    </a:lnTo>
                    <a:lnTo>
                      <a:pt x="52" y="1323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8" name="Freeform 77">
                <a:extLst>
                  <a:ext uri="{FF2B5EF4-FFF2-40B4-BE49-F238E27FC236}">
                    <a16:creationId xmlns:a16="http://schemas.microsoft.com/office/drawing/2014/main" id="{1873072C-4942-41C5-92C7-4BE3C9EA4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2837"/>
                <a:ext cx="43" cy="1400"/>
              </a:xfrm>
              <a:custGeom>
                <a:avLst/>
                <a:gdLst>
                  <a:gd name="T0" fmla="*/ 0 w 43"/>
                  <a:gd name="T1" fmla="*/ 0 h 1400"/>
                  <a:gd name="T2" fmla="*/ 0 w 43"/>
                  <a:gd name="T3" fmla="*/ 1400 h 1400"/>
                  <a:gd name="T4" fmla="*/ 43 w 43"/>
                  <a:gd name="T5" fmla="*/ 1400 h 1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400">
                    <a:moveTo>
                      <a:pt x="0" y="0"/>
                    </a:moveTo>
                    <a:lnTo>
                      <a:pt x="0" y="1400"/>
                    </a:lnTo>
                    <a:lnTo>
                      <a:pt x="43" y="14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9" name="Freeform 78">
                <a:extLst>
                  <a:ext uri="{FF2B5EF4-FFF2-40B4-BE49-F238E27FC236}">
                    <a16:creationId xmlns:a16="http://schemas.microsoft.com/office/drawing/2014/main" id="{90B3D819-C99D-4948-B03F-490A6A56DB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8" y="2832"/>
                <a:ext cx="67" cy="1569"/>
              </a:xfrm>
              <a:custGeom>
                <a:avLst/>
                <a:gdLst>
                  <a:gd name="T0" fmla="*/ 0 w 67"/>
                  <a:gd name="T1" fmla="*/ 1569 h 1569"/>
                  <a:gd name="T2" fmla="*/ 0 w 67"/>
                  <a:gd name="T3" fmla="*/ 0 h 1569"/>
                  <a:gd name="T4" fmla="*/ 67 w 67"/>
                  <a:gd name="T5" fmla="*/ 0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569">
                    <a:moveTo>
                      <a:pt x="0" y="1569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0" name="Rectangle 79">
                <a:extLst>
                  <a:ext uri="{FF2B5EF4-FFF2-40B4-BE49-F238E27FC236}">
                    <a16:creationId xmlns:a16="http://schemas.microsoft.com/office/drawing/2014/main" id="{4E0E872A-FAA2-4A10-BF5B-254D1C042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58" y="5764"/>
                <a:ext cx="20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albosuccineum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51" name="Freeform 80">
                <a:extLst>
                  <a:ext uri="{FF2B5EF4-FFF2-40B4-BE49-F238E27FC236}">
                    <a16:creationId xmlns:a16="http://schemas.microsoft.com/office/drawing/2014/main" id="{79E3B9FC-2240-4C4D-B871-7FF93E49E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9" y="5875"/>
                <a:ext cx="5" cy="99"/>
              </a:xfrm>
              <a:custGeom>
                <a:avLst/>
                <a:gdLst>
                  <a:gd name="T0" fmla="*/ 0 w 5"/>
                  <a:gd name="T1" fmla="*/ 99 h 99"/>
                  <a:gd name="T2" fmla="*/ 0 w 5"/>
                  <a:gd name="T3" fmla="*/ 0 h 99"/>
                  <a:gd name="T4" fmla="*/ 5 w 5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99">
                    <a:moveTo>
                      <a:pt x="0" y="99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2" name="Rectangle 81">
                <a:extLst>
                  <a:ext uri="{FF2B5EF4-FFF2-40B4-BE49-F238E27FC236}">
                    <a16:creationId xmlns:a16="http://schemas.microsoft.com/office/drawing/2014/main" id="{17D71174-0A63-43FC-8522-CFAE457D67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67" y="5972"/>
                <a:ext cx="206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decemcellulare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SAM5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53" name="Freeform 82">
                <a:extLst>
                  <a:ext uri="{FF2B5EF4-FFF2-40B4-BE49-F238E27FC236}">
                    <a16:creationId xmlns:a16="http://schemas.microsoft.com/office/drawing/2014/main" id="{453A38F8-49C0-440E-96DC-9D2D22A6DB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9" y="5983"/>
                <a:ext cx="13" cy="99"/>
              </a:xfrm>
              <a:custGeom>
                <a:avLst/>
                <a:gdLst>
                  <a:gd name="T0" fmla="*/ 0 w 13"/>
                  <a:gd name="T1" fmla="*/ 0 h 99"/>
                  <a:gd name="T2" fmla="*/ 0 w 13"/>
                  <a:gd name="T3" fmla="*/ 99 h 99"/>
                  <a:gd name="T4" fmla="*/ 13 w 13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99">
                    <a:moveTo>
                      <a:pt x="0" y="0"/>
                    </a:moveTo>
                    <a:lnTo>
                      <a:pt x="0" y="99"/>
                    </a:lnTo>
                    <a:lnTo>
                      <a:pt x="13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4" name="Freeform 83">
                <a:extLst>
                  <a:ext uri="{FF2B5EF4-FFF2-40B4-BE49-F238E27FC236}">
                    <a16:creationId xmlns:a16="http://schemas.microsoft.com/office/drawing/2014/main" id="{7167868D-666A-4686-B71E-2A05848711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8" y="4410"/>
                <a:ext cx="151" cy="1569"/>
              </a:xfrm>
              <a:custGeom>
                <a:avLst/>
                <a:gdLst>
                  <a:gd name="T0" fmla="*/ 0 w 151"/>
                  <a:gd name="T1" fmla="*/ 0 h 1569"/>
                  <a:gd name="T2" fmla="*/ 0 w 151"/>
                  <a:gd name="T3" fmla="*/ 1569 h 1569"/>
                  <a:gd name="T4" fmla="*/ 151 w 151"/>
                  <a:gd name="T5" fmla="*/ 1569 h 1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1" h="1569">
                    <a:moveTo>
                      <a:pt x="0" y="0"/>
                    </a:moveTo>
                    <a:lnTo>
                      <a:pt x="0" y="1569"/>
                    </a:lnTo>
                    <a:lnTo>
                      <a:pt x="151" y="156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5" name="Freeform 84">
                <a:extLst>
                  <a:ext uri="{FF2B5EF4-FFF2-40B4-BE49-F238E27FC236}">
                    <a16:creationId xmlns:a16="http://schemas.microsoft.com/office/drawing/2014/main" id="{1E2CB1DB-08D1-4D37-AE27-F04472CBC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1" y="4405"/>
                <a:ext cx="127" cy="938"/>
              </a:xfrm>
              <a:custGeom>
                <a:avLst/>
                <a:gdLst>
                  <a:gd name="T0" fmla="*/ 0 w 127"/>
                  <a:gd name="T1" fmla="*/ 938 h 938"/>
                  <a:gd name="T2" fmla="*/ 0 w 127"/>
                  <a:gd name="T3" fmla="*/ 0 h 938"/>
                  <a:gd name="T4" fmla="*/ 127 w 127"/>
                  <a:gd name="T5" fmla="*/ 0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938">
                    <a:moveTo>
                      <a:pt x="0" y="938"/>
                    </a:moveTo>
                    <a:lnTo>
                      <a:pt x="0" y="0"/>
                    </a:lnTo>
                    <a:lnTo>
                      <a:pt x="12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6" name="Rectangle 85">
                <a:extLst>
                  <a:ext uri="{FF2B5EF4-FFF2-40B4-BE49-F238E27FC236}">
                    <a16:creationId xmlns:a16="http://schemas.microsoft.com/office/drawing/2014/main" id="{A1CB0DC7-146C-4AA8-83AC-7ACD82CB6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07" y="6179"/>
                <a:ext cx="344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Purpureocillium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lilacinum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VFPBJ_06479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57" name="Freeform 86">
                <a:extLst>
                  <a:ext uri="{FF2B5EF4-FFF2-40B4-BE49-F238E27FC236}">
                    <a16:creationId xmlns:a16="http://schemas.microsoft.com/office/drawing/2014/main" id="{042AE0A3-BBCA-4389-B1A2-196808D6D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1" y="5352"/>
                <a:ext cx="132" cy="938"/>
              </a:xfrm>
              <a:custGeom>
                <a:avLst/>
                <a:gdLst>
                  <a:gd name="T0" fmla="*/ 0 w 132"/>
                  <a:gd name="T1" fmla="*/ 0 h 938"/>
                  <a:gd name="T2" fmla="*/ 0 w 132"/>
                  <a:gd name="T3" fmla="*/ 938 h 938"/>
                  <a:gd name="T4" fmla="*/ 132 w 132"/>
                  <a:gd name="T5" fmla="*/ 938 h 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938">
                    <a:moveTo>
                      <a:pt x="0" y="0"/>
                    </a:moveTo>
                    <a:lnTo>
                      <a:pt x="0" y="938"/>
                    </a:lnTo>
                    <a:lnTo>
                      <a:pt x="132" y="93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8" name="Freeform 87">
                <a:extLst>
                  <a:ext uri="{FF2B5EF4-FFF2-40B4-BE49-F238E27FC236}">
                    <a16:creationId xmlns:a16="http://schemas.microsoft.com/office/drawing/2014/main" id="{214DEE01-5A9C-4DE8-BEF7-0541EBAFF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6" y="5348"/>
                <a:ext cx="335" cy="622"/>
              </a:xfrm>
              <a:custGeom>
                <a:avLst/>
                <a:gdLst>
                  <a:gd name="T0" fmla="*/ 0 w 335"/>
                  <a:gd name="T1" fmla="*/ 622 h 622"/>
                  <a:gd name="T2" fmla="*/ 0 w 335"/>
                  <a:gd name="T3" fmla="*/ 0 h 622"/>
                  <a:gd name="T4" fmla="*/ 335 w 335"/>
                  <a:gd name="T5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5" h="622">
                    <a:moveTo>
                      <a:pt x="0" y="622"/>
                    </a:moveTo>
                    <a:lnTo>
                      <a:pt x="0" y="0"/>
                    </a:lnTo>
                    <a:lnTo>
                      <a:pt x="33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9" name="Rectangle 88">
                <a:extLst>
                  <a:ext uri="{FF2B5EF4-FFF2-40B4-BE49-F238E27FC236}">
                    <a16:creationId xmlns:a16="http://schemas.microsoft.com/office/drawing/2014/main" id="{44F6A389-D716-48E5-A0C9-5C5EEBEC6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41" y="6387"/>
                <a:ext cx="414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Colletotrichum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graminicola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M1.001 GLRG_11439</a:t>
                </a:r>
                <a:endParaRPr kumimoji="0" lang="en-US" altLang="en-US" sz="2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60" name="Freeform 89">
                <a:extLst>
                  <a:ext uri="{FF2B5EF4-FFF2-40B4-BE49-F238E27FC236}">
                    <a16:creationId xmlns:a16="http://schemas.microsoft.com/office/drawing/2014/main" id="{A7730E1A-8142-4F8D-8B2E-A3A6FAEB3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7" y="6497"/>
                <a:ext cx="130" cy="100"/>
              </a:xfrm>
              <a:custGeom>
                <a:avLst/>
                <a:gdLst>
                  <a:gd name="T0" fmla="*/ 0 w 130"/>
                  <a:gd name="T1" fmla="*/ 100 h 100"/>
                  <a:gd name="T2" fmla="*/ 0 w 130"/>
                  <a:gd name="T3" fmla="*/ 0 h 100"/>
                  <a:gd name="T4" fmla="*/ 130 w 130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0" h="100">
                    <a:moveTo>
                      <a:pt x="0" y="100"/>
                    </a:moveTo>
                    <a:lnTo>
                      <a:pt x="0" y="0"/>
                    </a:lnTo>
                    <a:lnTo>
                      <a:pt x="13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1" name="Rectangle 90">
                <a:extLst>
                  <a:ext uri="{FF2B5EF4-FFF2-40B4-BE49-F238E27FC236}">
                    <a16:creationId xmlns:a16="http://schemas.microsoft.com/office/drawing/2014/main" id="{8ECDB3F4-9BE9-4C48-B444-2A5C7A9874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01" y="6594"/>
                <a:ext cx="392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Aschersonia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aleyrodis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RCEF 2490 AAL_02452</a:t>
                </a:r>
                <a:endParaRPr kumimoji="0" lang="en-US" altLang="en-US" sz="2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62" name="Freeform 91">
                <a:extLst>
                  <a:ext uri="{FF2B5EF4-FFF2-40B4-BE49-F238E27FC236}">
                    <a16:creationId xmlns:a16="http://schemas.microsoft.com/office/drawing/2014/main" id="{8E399414-B9A6-4355-8D36-C82B4D726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7" y="6605"/>
                <a:ext cx="190" cy="100"/>
              </a:xfrm>
              <a:custGeom>
                <a:avLst/>
                <a:gdLst>
                  <a:gd name="T0" fmla="*/ 0 w 190"/>
                  <a:gd name="T1" fmla="*/ 0 h 100"/>
                  <a:gd name="T2" fmla="*/ 0 w 190"/>
                  <a:gd name="T3" fmla="*/ 100 h 100"/>
                  <a:gd name="T4" fmla="*/ 190 w 19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0" h="100">
                    <a:moveTo>
                      <a:pt x="0" y="0"/>
                    </a:moveTo>
                    <a:lnTo>
                      <a:pt x="0" y="100"/>
                    </a:lnTo>
                    <a:lnTo>
                      <a:pt x="19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3" name="Freeform 92">
                <a:extLst>
                  <a:ext uri="{FF2B5EF4-FFF2-40B4-BE49-F238E27FC236}">
                    <a16:creationId xmlns:a16="http://schemas.microsoft.com/office/drawing/2014/main" id="{3782EE5B-B07A-45D9-9D36-49423D7C9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6" y="5979"/>
                <a:ext cx="471" cy="622"/>
              </a:xfrm>
              <a:custGeom>
                <a:avLst/>
                <a:gdLst>
                  <a:gd name="T0" fmla="*/ 0 w 471"/>
                  <a:gd name="T1" fmla="*/ 0 h 622"/>
                  <a:gd name="T2" fmla="*/ 0 w 471"/>
                  <a:gd name="T3" fmla="*/ 622 h 622"/>
                  <a:gd name="T4" fmla="*/ 471 w 471"/>
                  <a:gd name="T5" fmla="*/ 622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1" h="622">
                    <a:moveTo>
                      <a:pt x="0" y="0"/>
                    </a:moveTo>
                    <a:lnTo>
                      <a:pt x="0" y="622"/>
                    </a:lnTo>
                    <a:lnTo>
                      <a:pt x="471" y="62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4" name="Freeform 93">
                <a:extLst>
                  <a:ext uri="{FF2B5EF4-FFF2-40B4-BE49-F238E27FC236}">
                    <a16:creationId xmlns:a16="http://schemas.microsoft.com/office/drawing/2014/main" id="{4B1CEDD4-1A83-467C-BF5B-212B48CEF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6" y="5974"/>
                <a:ext cx="110" cy="465"/>
              </a:xfrm>
              <a:custGeom>
                <a:avLst/>
                <a:gdLst>
                  <a:gd name="T0" fmla="*/ 0 w 110"/>
                  <a:gd name="T1" fmla="*/ 465 h 465"/>
                  <a:gd name="T2" fmla="*/ 0 w 110"/>
                  <a:gd name="T3" fmla="*/ 0 h 465"/>
                  <a:gd name="T4" fmla="*/ 110 w 110"/>
                  <a:gd name="T5" fmla="*/ 0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465">
                    <a:moveTo>
                      <a:pt x="0" y="465"/>
                    </a:moveTo>
                    <a:lnTo>
                      <a:pt x="0" y="0"/>
                    </a:lnTo>
                    <a:lnTo>
                      <a:pt x="11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5" name="Rectangle 94">
                <a:extLst>
                  <a:ext uri="{FF2B5EF4-FFF2-40B4-BE49-F238E27FC236}">
                    <a16:creationId xmlns:a16="http://schemas.microsoft.com/office/drawing/2014/main" id="{B7BB0088-FF98-4C72-A14E-608027A818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41" y="6802"/>
                <a:ext cx="379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Cladonia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subsp.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uncialis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ANM86481</a:t>
                </a:r>
                <a:endParaRPr kumimoji="0" lang="en-US" altLang="en-US" sz="2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66" name="Freeform 95">
                <a:extLst>
                  <a:ext uri="{FF2B5EF4-FFF2-40B4-BE49-F238E27FC236}">
                    <a16:creationId xmlns:a16="http://schemas.microsoft.com/office/drawing/2014/main" id="{D0DBCEE2-E7CB-42AF-A1CF-76001F8C33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6" y="6447"/>
                <a:ext cx="311" cy="465"/>
              </a:xfrm>
              <a:custGeom>
                <a:avLst/>
                <a:gdLst>
                  <a:gd name="T0" fmla="*/ 0 w 311"/>
                  <a:gd name="T1" fmla="*/ 0 h 465"/>
                  <a:gd name="T2" fmla="*/ 0 w 311"/>
                  <a:gd name="T3" fmla="*/ 465 h 465"/>
                  <a:gd name="T4" fmla="*/ 311 w 311"/>
                  <a:gd name="T5" fmla="*/ 465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" h="465">
                    <a:moveTo>
                      <a:pt x="0" y="0"/>
                    </a:moveTo>
                    <a:lnTo>
                      <a:pt x="0" y="465"/>
                    </a:lnTo>
                    <a:lnTo>
                      <a:pt x="311" y="465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7" name="Freeform 96">
                <a:extLst>
                  <a:ext uri="{FF2B5EF4-FFF2-40B4-BE49-F238E27FC236}">
                    <a16:creationId xmlns:a16="http://schemas.microsoft.com/office/drawing/2014/main" id="{F103AD0F-2487-4166-9B73-7F02168BA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2" y="6443"/>
                <a:ext cx="54" cy="2561"/>
              </a:xfrm>
              <a:custGeom>
                <a:avLst/>
                <a:gdLst>
                  <a:gd name="T0" fmla="*/ 0 w 54"/>
                  <a:gd name="T1" fmla="*/ 2561 h 2561"/>
                  <a:gd name="T2" fmla="*/ 0 w 54"/>
                  <a:gd name="T3" fmla="*/ 0 h 2561"/>
                  <a:gd name="T4" fmla="*/ 54 w 54"/>
                  <a:gd name="T5" fmla="*/ 0 h 2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2561">
                    <a:moveTo>
                      <a:pt x="0" y="2561"/>
                    </a:moveTo>
                    <a:lnTo>
                      <a:pt x="0" y="0"/>
                    </a:lnTo>
                    <a:lnTo>
                      <a:pt x="5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8" name="Rectangle 97">
                <a:extLst>
                  <a:ext uri="{FF2B5EF4-FFF2-40B4-BE49-F238E27FC236}">
                    <a16:creationId xmlns:a16="http://schemas.microsoft.com/office/drawing/2014/main" id="{9B40884F-FAB8-438D-95B6-4993C74AEA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2" y="7009"/>
                <a:ext cx="291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austroamericanum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02903 SAM1</a:t>
                </a:r>
                <a:endParaRPr kumimoji="0" lang="en-US" altLang="en-US" sz="2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69" name="Freeform 98">
                <a:extLst>
                  <a:ext uri="{FF2B5EF4-FFF2-40B4-BE49-F238E27FC236}">
                    <a16:creationId xmlns:a16="http://schemas.microsoft.com/office/drawing/2014/main" id="{927C2470-A23B-42AC-8A45-81605C88E1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7120"/>
                <a:ext cx="6" cy="151"/>
              </a:xfrm>
              <a:custGeom>
                <a:avLst/>
                <a:gdLst>
                  <a:gd name="T0" fmla="*/ 0 w 6"/>
                  <a:gd name="T1" fmla="*/ 151 h 151"/>
                  <a:gd name="T2" fmla="*/ 0 w 6"/>
                  <a:gd name="T3" fmla="*/ 0 h 151"/>
                  <a:gd name="T4" fmla="*/ 6 w 6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1">
                    <a:moveTo>
                      <a:pt x="0" y="151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0" name="Rectangle 99">
                <a:extLst>
                  <a:ext uri="{FF2B5EF4-FFF2-40B4-BE49-F238E27FC236}">
                    <a16:creationId xmlns:a16="http://schemas.microsoft.com/office/drawing/2014/main" id="{E6FE1196-1EC9-475A-B078-06EEAFC139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0" y="7216"/>
                <a:ext cx="221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brasilicum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31281 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71" name="Freeform 100">
                <a:extLst>
                  <a:ext uri="{FF2B5EF4-FFF2-40B4-BE49-F238E27FC236}">
                    <a16:creationId xmlns:a16="http://schemas.microsoft.com/office/drawing/2014/main" id="{78E68CFE-1322-403F-856A-5C45D1E58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7327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2" name="Rectangle 101">
                <a:extLst>
                  <a:ext uri="{FF2B5EF4-FFF2-40B4-BE49-F238E27FC236}">
                    <a16:creationId xmlns:a16="http://schemas.microsoft.com/office/drawing/2014/main" id="{AD72FD43-9AD4-4294-9C96-771C708773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0" y="7424"/>
                <a:ext cx="22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cortaderiae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29297 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73" name="Freeform 102">
                <a:extLst>
                  <a:ext uri="{FF2B5EF4-FFF2-40B4-BE49-F238E27FC236}">
                    <a16:creationId xmlns:a16="http://schemas.microsoft.com/office/drawing/2014/main" id="{F0A85236-1560-4065-AA30-4A03F4F4C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7435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4" name="Freeform 103">
                <a:extLst>
                  <a:ext uri="{FF2B5EF4-FFF2-40B4-BE49-F238E27FC236}">
                    <a16:creationId xmlns:a16="http://schemas.microsoft.com/office/drawing/2014/main" id="{8560EB2C-6CA9-4FE3-8D52-81FD718ED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7279"/>
                <a:ext cx="4" cy="152"/>
              </a:xfrm>
              <a:custGeom>
                <a:avLst/>
                <a:gdLst>
                  <a:gd name="T0" fmla="*/ 0 w 4"/>
                  <a:gd name="T1" fmla="*/ 0 h 152"/>
                  <a:gd name="T2" fmla="*/ 0 w 4"/>
                  <a:gd name="T3" fmla="*/ 152 h 152"/>
                  <a:gd name="T4" fmla="*/ 4 w 4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52">
                    <a:moveTo>
                      <a:pt x="0" y="0"/>
                    </a:moveTo>
                    <a:lnTo>
                      <a:pt x="0" y="152"/>
                    </a:lnTo>
                    <a:lnTo>
                      <a:pt x="4" y="1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5" name="Freeform 104">
                <a:extLst>
                  <a:ext uri="{FF2B5EF4-FFF2-40B4-BE49-F238E27FC236}">
                    <a16:creationId xmlns:a16="http://schemas.microsoft.com/office/drawing/2014/main" id="{8D562AE7-3994-4F28-A428-97508E218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" y="7275"/>
                <a:ext cx="32" cy="281"/>
              </a:xfrm>
              <a:custGeom>
                <a:avLst/>
                <a:gdLst>
                  <a:gd name="T0" fmla="*/ 0 w 32"/>
                  <a:gd name="T1" fmla="*/ 281 h 281"/>
                  <a:gd name="T2" fmla="*/ 0 w 32"/>
                  <a:gd name="T3" fmla="*/ 0 h 281"/>
                  <a:gd name="T4" fmla="*/ 32 w 32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81">
                    <a:moveTo>
                      <a:pt x="0" y="281"/>
                    </a:moveTo>
                    <a:lnTo>
                      <a:pt x="0" y="0"/>
                    </a:lnTo>
                    <a:lnTo>
                      <a:pt x="3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6" name="Rectangle 105">
                <a:extLst>
                  <a:ext uri="{FF2B5EF4-FFF2-40B4-BE49-F238E27FC236}">
                    <a16:creationId xmlns:a16="http://schemas.microsoft.com/office/drawing/2014/main" id="{B9E90FD8-3897-4BAE-80F3-4F1D293383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7" y="7631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66647 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77" name="Freeform 106">
                <a:extLst>
                  <a:ext uri="{FF2B5EF4-FFF2-40B4-BE49-F238E27FC236}">
                    <a16:creationId xmlns:a16="http://schemas.microsoft.com/office/drawing/2014/main" id="{F139C86F-13A0-4C1B-87E9-3A58A9636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6" y="7742"/>
                <a:ext cx="17" cy="99"/>
              </a:xfrm>
              <a:custGeom>
                <a:avLst/>
                <a:gdLst>
                  <a:gd name="T0" fmla="*/ 0 w 17"/>
                  <a:gd name="T1" fmla="*/ 99 h 99"/>
                  <a:gd name="T2" fmla="*/ 0 w 17"/>
                  <a:gd name="T3" fmla="*/ 0 h 99"/>
                  <a:gd name="T4" fmla="*/ 17 w 17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99">
                    <a:moveTo>
                      <a:pt x="0" y="99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8" name="Rectangle 107">
                <a:extLst>
                  <a:ext uri="{FF2B5EF4-FFF2-40B4-BE49-F238E27FC236}">
                    <a16:creationId xmlns:a16="http://schemas.microsoft.com/office/drawing/2014/main" id="{E88E0482-050E-43C3-AD68-239E6B1C0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3" y="7839"/>
                <a:ext cx="157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burgessii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SAM1</a:t>
                </a:r>
                <a:endParaRPr kumimoji="0" lang="en-US" altLang="en-US" sz="2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79" name="Freeform 108">
                <a:extLst>
                  <a:ext uri="{FF2B5EF4-FFF2-40B4-BE49-F238E27FC236}">
                    <a16:creationId xmlns:a16="http://schemas.microsoft.com/office/drawing/2014/main" id="{6BFB3C03-4CCB-4456-B6E7-2DFD64DD0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6" y="7850"/>
                <a:ext cx="32" cy="99"/>
              </a:xfrm>
              <a:custGeom>
                <a:avLst/>
                <a:gdLst>
                  <a:gd name="T0" fmla="*/ 0 w 32"/>
                  <a:gd name="T1" fmla="*/ 0 h 99"/>
                  <a:gd name="T2" fmla="*/ 0 w 32"/>
                  <a:gd name="T3" fmla="*/ 99 h 99"/>
                  <a:gd name="T4" fmla="*/ 32 w 32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99">
                    <a:moveTo>
                      <a:pt x="0" y="0"/>
                    </a:moveTo>
                    <a:lnTo>
                      <a:pt x="0" y="99"/>
                    </a:lnTo>
                    <a:lnTo>
                      <a:pt x="32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0" name="Freeform 109">
                <a:extLst>
                  <a:ext uri="{FF2B5EF4-FFF2-40B4-BE49-F238E27FC236}">
                    <a16:creationId xmlns:a16="http://schemas.microsoft.com/office/drawing/2014/main" id="{FFA5EF78-8DBE-4907-9365-3CE2E6994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" y="7565"/>
                <a:ext cx="287" cy="281"/>
              </a:xfrm>
              <a:custGeom>
                <a:avLst/>
                <a:gdLst>
                  <a:gd name="T0" fmla="*/ 0 w 287"/>
                  <a:gd name="T1" fmla="*/ 0 h 281"/>
                  <a:gd name="T2" fmla="*/ 0 w 287"/>
                  <a:gd name="T3" fmla="*/ 281 h 281"/>
                  <a:gd name="T4" fmla="*/ 287 w 287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7" h="281">
                    <a:moveTo>
                      <a:pt x="0" y="0"/>
                    </a:moveTo>
                    <a:lnTo>
                      <a:pt x="0" y="281"/>
                    </a:lnTo>
                    <a:lnTo>
                      <a:pt x="287" y="28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1" name="Freeform 110">
                <a:extLst>
                  <a:ext uri="{FF2B5EF4-FFF2-40B4-BE49-F238E27FC236}">
                    <a16:creationId xmlns:a16="http://schemas.microsoft.com/office/drawing/2014/main" id="{E3CBB6BD-B4AC-481C-8BA6-6D2B2014F0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7" y="7560"/>
                <a:ext cx="22" cy="294"/>
              </a:xfrm>
              <a:custGeom>
                <a:avLst/>
                <a:gdLst>
                  <a:gd name="T0" fmla="*/ 0 w 22"/>
                  <a:gd name="T1" fmla="*/ 294 h 294"/>
                  <a:gd name="T2" fmla="*/ 0 w 22"/>
                  <a:gd name="T3" fmla="*/ 0 h 294"/>
                  <a:gd name="T4" fmla="*/ 22 w 22"/>
                  <a:gd name="T5" fmla="*/ 0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94">
                    <a:moveTo>
                      <a:pt x="0" y="294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2" name="Rectangle 111">
                <a:extLst>
                  <a:ext uri="{FF2B5EF4-FFF2-40B4-BE49-F238E27FC236}">
                    <a16:creationId xmlns:a16="http://schemas.microsoft.com/office/drawing/2014/main" id="{FCD7CB64-61DD-42F7-9459-4807CDB6A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" y="8046"/>
                <a:ext cx="135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hostae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83" name="Freeform 112">
                <a:extLst>
                  <a:ext uri="{FF2B5EF4-FFF2-40B4-BE49-F238E27FC236}">
                    <a16:creationId xmlns:a16="http://schemas.microsoft.com/office/drawing/2014/main" id="{578D59B9-6C47-49F1-8BB8-BBC7377F5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7" y="7863"/>
                <a:ext cx="24" cy="294"/>
              </a:xfrm>
              <a:custGeom>
                <a:avLst/>
                <a:gdLst>
                  <a:gd name="T0" fmla="*/ 0 w 24"/>
                  <a:gd name="T1" fmla="*/ 0 h 294"/>
                  <a:gd name="T2" fmla="*/ 0 w 24"/>
                  <a:gd name="T3" fmla="*/ 294 h 294"/>
                  <a:gd name="T4" fmla="*/ 24 w 24"/>
                  <a:gd name="T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294">
                    <a:moveTo>
                      <a:pt x="0" y="0"/>
                    </a:moveTo>
                    <a:lnTo>
                      <a:pt x="0" y="294"/>
                    </a:lnTo>
                    <a:lnTo>
                      <a:pt x="24" y="29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4" name="Freeform 113">
                <a:extLst>
                  <a:ext uri="{FF2B5EF4-FFF2-40B4-BE49-F238E27FC236}">
                    <a16:creationId xmlns:a16="http://schemas.microsoft.com/office/drawing/2014/main" id="{CA845247-2F95-4EBC-99AA-2F7C9FF61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5" y="7859"/>
                <a:ext cx="2" cy="248"/>
              </a:xfrm>
              <a:custGeom>
                <a:avLst/>
                <a:gdLst>
                  <a:gd name="T0" fmla="*/ 0 w 2"/>
                  <a:gd name="T1" fmla="*/ 248 h 248"/>
                  <a:gd name="T2" fmla="*/ 0 w 2"/>
                  <a:gd name="T3" fmla="*/ 0 h 248"/>
                  <a:gd name="T4" fmla="*/ 2 w 2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48">
                    <a:moveTo>
                      <a:pt x="0" y="24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5" name="Rectangle 114">
                <a:extLst>
                  <a:ext uri="{FF2B5EF4-FFF2-40B4-BE49-F238E27FC236}">
                    <a16:creationId xmlns:a16="http://schemas.microsoft.com/office/drawing/2014/main" id="{2EEA29D6-3359-4DFB-8861-55B129B912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41" y="8254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66182 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86" name="Freeform 115">
                <a:extLst>
                  <a:ext uri="{FF2B5EF4-FFF2-40B4-BE49-F238E27FC236}">
                    <a16:creationId xmlns:a16="http://schemas.microsoft.com/office/drawing/2014/main" id="{30E085AF-0A6C-44A6-BE52-A79E9D00C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5" y="8116"/>
                <a:ext cx="32" cy="248"/>
              </a:xfrm>
              <a:custGeom>
                <a:avLst/>
                <a:gdLst>
                  <a:gd name="T0" fmla="*/ 0 w 32"/>
                  <a:gd name="T1" fmla="*/ 0 h 248"/>
                  <a:gd name="T2" fmla="*/ 0 w 32"/>
                  <a:gd name="T3" fmla="*/ 248 h 248"/>
                  <a:gd name="T4" fmla="*/ 32 w 32"/>
                  <a:gd name="T5" fmla="*/ 24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48">
                    <a:moveTo>
                      <a:pt x="0" y="0"/>
                    </a:moveTo>
                    <a:lnTo>
                      <a:pt x="0" y="248"/>
                    </a:lnTo>
                    <a:lnTo>
                      <a:pt x="32" y="24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7" name="Freeform 116">
                <a:extLst>
                  <a:ext uri="{FF2B5EF4-FFF2-40B4-BE49-F238E27FC236}">
                    <a16:creationId xmlns:a16="http://schemas.microsoft.com/office/drawing/2014/main" id="{3EB7F447-D37E-45BC-92DE-FB6BB01B4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7" y="8111"/>
                <a:ext cx="18" cy="225"/>
              </a:xfrm>
              <a:custGeom>
                <a:avLst/>
                <a:gdLst>
                  <a:gd name="T0" fmla="*/ 0 w 18"/>
                  <a:gd name="T1" fmla="*/ 225 h 225"/>
                  <a:gd name="T2" fmla="*/ 0 w 18"/>
                  <a:gd name="T3" fmla="*/ 0 h 225"/>
                  <a:gd name="T4" fmla="*/ 18 w 18"/>
                  <a:gd name="T5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25">
                    <a:moveTo>
                      <a:pt x="0" y="225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8" name="Rectangle 117">
                <a:extLst>
                  <a:ext uri="{FF2B5EF4-FFF2-40B4-BE49-F238E27FC236}">
                    <a16:creationId xmlns:a16="http://schemas.microsoft.com/office/drawing/2014/main" id="{871E28A2-0463-4382-9677-4A5059C42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2" y="8461"/>
                <a:ext cx="185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anthophilum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89" name="Freeform 118">
                <a:extLst>
                  <a:ext uri="{FF2B5EF4-FFF2-40B4-BE49-F238E27FC236}">
                    <a16:creationId xmlns:a16="http://schemas.microsoft.com/office/drawing/2014/main" id="{1EB95F01-BB33-43D1-8A1A-FF5652574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7" y="8345"/>
                <a:ext cx="80" cy="227"/>
              </a:xfrm>
              <a:custGeom>
                <a:avLst/>
                <a:gdLst>
                  <a:gd name="T0" fmla="*/ 0 w 80"/>
                  <a:gd name="T1" fmla="*/ 0 h 227"/>
                  <a:gd name="T2" fmla="*/ 0 w 80"/>
                  <a:gd name="T3" fmla="*/ 227 h 227"/>
                  <a:gd name="T4" fmla="*/ 80 w 80"/>
                  <a:gd name="T5" fmla="*/ 2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227">
                    <a:moveTo>
                      <a:pt x="0" y="0"/>
                    </a:moveTo>
                    <a:lnTo>
                      <a:pt x="0" y="227"/>
                    </a:lnTo>
                    <a:lnTo>
                      <a:pt x="80" y="22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0" name="Freeform 119">
                <a:extLst>
                  <a:ext uri="{FF2B5EF4-FFF2-40B4-BE49-F238E27FC236}">
                    <a16:creationId xmlns:a16="http://schemas.microsoft.com/office/drawing/2014/main" id="{81C37F4C-44F1-4058-8DF8-3056F53D42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7" y="8340"/>
                <a:ext cx="10" cy="266"/>
              </a:xfrm>
              <a:custGeom>
                <a:avLst/>
                <a:gdLst>
                  <a:gd name="T0" fmla="*/ 0 w 10"/>
                  <a:gd name="T1" fmla="*/ 266 h 266"/>
                  <a:gd name="T2" fmla="*/ 0 w 10"/>
                  <a:gd name="T3" fmla="*/ 0 h 266"/>
                  <a:gd name="T4" fmla="*/ 10 w 10"/>
                  <a:gd name="T5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66">
                    <a:moveTo>
                      <a:pt x="0" y="266"/>
                    </a:moveTo>
                    <a:lnTo>
                      <a:pt x="0" y="0"/>
                    </a:lnTo>
                    <a:lnTo>
                      <a:pt x="1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1" name="Rectangle 120">
                <a:extLst>
                  <a:ext uri="{FF2B5EF4-FFF2-40B4-BE49-F238E27FC236}">
                    <a16:creationId xmlns:a16="http://schemas.microsoft.com/office/drawing/2014/main" id="{52B3277F-9CBD-439F-A1A2-00AAFA5946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65" y="8669"/>
                <a:ext cx="210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bulbicola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25176 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92" name="Freeform 121">
                <a:extLst>
                  <a:ext uri="{FF2B5EF4-FFF2-40B4-BE49-F238E27FC236}">
                    <a16:creationId xmlns:a16="http://schemas.microsoft.com/office/drawing/2014/main" id="{9144A9E4-8F54-4A6D-9DA3-DA07BA282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1" y="8779"/>
                <a:ext cx="20" cy="100"/>
              </a:xfrm>
              <a:custGeom>
                <a:avLst/>
                <a:gdLst>
                  <a:gd name="T0" fmla="*/ 0 w 20"/>
                  <a:gd name="T1" fmla="*/ 100 h 100"/>
                  <a:gd name="T2" fmla="*/ 0 w 20"/>
                  <a:gd name="T3" fmla="*/ 0 h 100"/>
                  <a:gd name="T4" fmla="*/ 20 w 20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00">
                    <a:moveTo>
                      <a:pt x="0" y="100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3" name="Rectangle 122">
                <a:extLst>
                  <a:ext uri="{FF2B5EF4-FFF2-40B4-BE49-F238E27FC236}">
                    <a16:creationId xmlns:a16="http://schemas.microsoft.com/office/drawing/2014/main" id="{0D9CD950-2312-4C21-94D3-FC68EC1BD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61" y="8876"/>
                <a:ext cx="22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F.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oxysporum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39464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294" name="Freeform 123">
                <a:extLst>
                  <a:ext uri="{FF2B5EF4-FFF2-40B4-BE49-F238E27FC236}">
                    <a16:creationId xmlns:a16="http://schemas.microsoft.com/office/drawing/2014/main" id="{B4AEBECF-EF73-4CE6-941E-820246A24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1" y="8887"/>
                <a:ext cx="16" cy="100"/>
              </a:xfrm>
              <a:custGeom>
                <a:avLst/>
                <a:gdLst>
                  <a:gd name="T0" fmla="*/ 0 w 16"/>
                  <a:gd name="T1" fmla="*/ 0 h 100"/>
                  <a:gd name="T2" fmla="*/ 0 w 16"/>
                  <a:gd name="T3" fmla="*/ 100 h 100"/>
                  <a:gd name="T4" fmla="*/ 16 w 16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00">
                    <a:moveTo>
                      <a:pt x="0" y="0"/>
                    </a:moveTo>
                    <a:lnTo>
                      <a:pt x="0" y="100"/>
                    </a:lnTo>
                    <a:lnTo>
                      <a:pt x="16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5" name="Freeform 124">
                <a:extLst>
                  <a:ext uri="{FF2B5EF4-FFF2-40B4-BE49-F238E27FC236}">
                    <a16:creationId xmlns:a16="http://schemas.microsoft.com/office/drawing/2014/main" id="{69A5C009-B3F6-447F-B7C0-976FCCB37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7" y="8615"/>
                <a:ext cx="64" cy="268"/>
              </a:xfrm>
              <a:custGeom>
                <a:avLst/>
                <a:gdLst>
                  <a:gd name="T0" fmla="*/ 0 w 64"/>
                  <a:gd name="T1" fmla="*/ 0 h 268"/>
                  <a:gd name="T2" fmla="*/ 0 w 64"/>
                  <a:gd name="T3" fmla="*/ 268 h 268"/>
                  <a:gd name="T4" fmla="*/ 64 w 64"/>
                  <a:gd name="T5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268">
                    <a:moveTo>
                      <a:pt x="0" y="0"/>
                    </a:moveTo>
                    <a:lnTo>
                      <a:pt x="0" y="268"/>
                    </a:lnTo>
                    <a:lnTo>
                      <a:pt x="64" y="26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6" name="Freeform 125">
                <a:extLst>
                  <a:ext uri="{FF2B5EF4-FFF2-40B4-BE49-F238E27FC236}">
                    <a16:creationId xmlns:a16="http://schemas.microsoft.com/office/drawing/2014/main" id="{F06F5860-940B-426E-BB64-29CE63019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2" y="8611"/>
                <a:ext cx="175" cy="585"/>
              </a:xfrm>
              <a:custGeom>
                <a:avLst/>
                <a:gdLst>
                  <a:gd name="T0" fmla="*/ 0 w 175"/>
                  <a:gd name="T1" fmla="*/ 585 h 585"/>
                  <a:gd name="T2" fmla="*/ 0 w 175"/>
                  <a:gd name="T3" fmla="*/ 0 h 585"/>
                  <a:gd name="T4" fmla="*/ 175 w 175"/>
                  <a:gd name="T5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585">
                    <a:moveTo>
                      <a:pt x="0" y="585"/>
                    </a:moveTo>
                    <a:lnTo>
                      <a:pt x="0" y="0"/>
                    </a:lnTo>
                    <a:lnTo>
                      <a:pt x="17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7" name="Rectangle 126">
                <a:extLst>
                  <a:ext uri="{FF2B5EF4-FFF2-40B4-BE49-F238E27FC236}">
                    <a16:creationId xmlns:a16="http://schemas.microsoft.com/office/drawing/2014/main" id="{DAE07CFD-F16E-4413-BAE5-BEC9850CD1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2" y="9083"/>
                <a:ext cx="366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majus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297 MAJ_10947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98" name="Freeform 127">
                <a:extLst>
                  <a:ext uri="{FF2B5EF4-FFF2-40B4-BE49-F238E27FC236}">
                    <a16:creationId xmlns:a16="http://schemas.microsoft.com/office/drawing/2014/main" id="{E886A33D-F324-4422-AC3D-50458783BB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0" y="9194"/>
                <a:ext cx="48" cy="99"/>
              </a:xfrm>
              <a:custGeom>
                <a:avLst/>
                <a:gdLst>
                  <a:gd name="T0" fmla="*/ 0 w 48"/>
                  <a:gd name="T1" fmla="*/ 99 h 99"/>
                  <a:gd name="T2" fmla="*/ 0 w 48"/>
                  <a:gd name="T3" fmla="*/ 0 h 99"/>
                  <a:gd name="T4" fmla="*/ 48 w 48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99">
                    <a:moveTo>
                      <a:pt x="0" y="99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9" name="Rectangle 128">
                <a:extLst>
                  <a:ext uri="{FF2B5EF4-FFF2-40B4-BE49-F238E27FC236}">
                    <a16:creationId xmlns:a16="http://schemas.microsoft.com/office/drawing/2014/main" id="{D81B90DA-0782-4B32-8372-974C2AEC3E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26" y="9291"/>
                <a:ext cx="320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MANI_002718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0" name="Freeform 129">
                <a:extLst>
                  <a:ext uri="{FF2B5EF4-FFF2-40B4-BE49-F238E27FC236}">
                    <a16:creationId xmlns:a16="http://schemas.microsoft.com/office/drawing/2014/main" id="{24BC0551-29EB-41EC-A535-A19C0110E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0" y="9302"/>
                <a:ext cx="22" cy="99"/>
              </a:xfrm>
              <a:custGeom>
                <a:avLst/>
                <a:gdLst>
                  <a:gd name="T0" fmla="*/ 0 w 22"/>
                  <a:gd name="T1" fmla="*/ 0 h 99"/>
                  <a:gd name="T2" fmla="*/ 0 w 22"/>
                  <a:gd name="T3" fmla="*/ 99 h 99"/>
                  <a:gd name="T4" fmla="*/ 22 w 22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9">
                    <a:moveTo>
                      <a:pt x="0" y="0"/>
                    </a:moveTo>
                    <a:lnTo>
                      <a:pt x="0" y="99"/>
                    </a:lnTo>
                    <a:lnTo>
                      <a:pt x="22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1" name="Freeform 130">
                <a:extLst>
                  <a:ext uri="{FF2B5EF4-FFF2-40B4-BE49-F238E27FC236}">
                    <a16:creationId xmlns:a16="http://schemas.microsoft.com/office/drawing/2014/main" id="{9B66AAB9-4393-4A94-9A07-C433CC938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5" y="9298"/>
                <a:ext cx="15" cy="255"/>
              </a:xfrm>
              <a:custGeom>
                <a:avLst/>
                <a:gdLst>
                  <a:gd name="T0" fmla="*/ 0 w 15"/>
                  <a:gd name="T1" fmla="*/ 255 h 255"/>
                  <a:gd name="T2" fmla="*/ 0 w 15"/>
                  <a:gd name="T3" fmla="*/ 0 h 255"/>
                  <a:gd name="T4" fmla="*/ 15 w 15"/>
                  <a:gd name="T5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55">
                    <a:moveTo>
                      <a:pt x="0" y="255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2" name="Rectangle 131">
                <a:extLst>
                  <a:ext uri="{FF2B5EF4-FFF2-40B4-BE49-F238E27FC236}">
                    <a16:creationId xmlns:a16="http://schemas.microsoft.com/office/drawing/2014/main" id="{0A51E248-CBFE-481F-8F45-9302D8EDCB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1" y="9498"/>
                <a:ext cx="379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robertsii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23 MAA_08696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3" name="Freeform 132">
                <a:extLst>
                  <a:ext uri="{FF2B5EF4-FFF2-40B4-BE49-F238E27FC236}">
                    <a16:creationId xmlns:a16="http://schemas.microsoft.com/office/drawing/2014/main" id="{8BD8D471-2FDF-4821-963A-C45B8828A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5" y="9609"/>
                <a:ext cx="22" cy="99"/>
              </a:xfrm>
              <a:custGeom>
                <a:avLst/>
                <a:gdLst>
                  <a:gd name="T0" fmla="*/ 0 w 22"/>
                  <a:gd name="T1" fmla="*/ 99 h 99"/>
                  <a:gd name="T2" fmla="*/ 0 w 22"/>
                  <a:gd name="T3" fmla="*/ 0 h 99"/>
                  <a:gd name="T4" fmla="*/ 22 w 22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9">
                    <a:moveTo>
                      <a:pt x="0" y="99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4" name="Rectangle 133">
                <a:extLst>
                  <a:ext uri="{FF2B5EF4-FFF2-40B4-BE49-F238E27FC236}">
                    <a16:creationId xmlns:a16="http://schemas.microsoft.com/office/drawing/2014/main" id="{5FF60363-E739-47D8-A9E3-2FB0634D0C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6" y="9706"/>
                <a:ext cx="418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anisopliae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BRIP 53293 H634G 09371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5" name="Freeform 134">
                <a:extLst>
                  <a:ext uri="{FF2B5EF4-FFF2-40B4-BE49-F238E27FC236}">
                    <a16:creationId xmlns:a16="http://schemas.microsoft.com/office/drawing/2014/main" id="{67AC3EFE-DD38-4008-9FEC-EE576E85F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5" y="9717"/>
                <a:ext cx="26" cy="99"/>
              </a:xfrm>
              <a:custGeom>
                <a:avLst/>
                <a:gdLst>
                  <a:gd name="T0" fmla="*/ 0 w 26"/>
                  <a:gd name="T1" fmla="*/ 0 h 99"/>
                  <a:gd name="T2" fmla="*/ 0 w 26"/>
                  <a:gd name="T3" fmla="*/ 99 h 99"/>
                  <a:gd name="T4" fmla="*/ 26 w 26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9">
                    <a:moveTo>
                      <a:pt x="0" y="0"/>
                    </a:moveTo>
                    <a:lnTo>
                      <a:pt x="0" y="99"/>
                    </a:lnTo>
                    <a:lnTo>
                      <a:pt x="26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6" name="Line 135">
                <a:extLst>
                  <a:ext uri="{FF2B5EF4-FFF2-40B4-BE49-F238E27FC236}">
                    <a16:creationId xmlns:a16="http://schemas.microsoft.com/office/drawing/2014/main" id="{E634B2D1-3D99-41C6-BA3D-439DF2C74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85" y="9561"/>
                <a:ext cx="0" cy="255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7" name="Freeform 136">
                <a:extLst>
                  <a:ext uri="{FF2B5EF4-FFF2-40B4-BE49-F238E27FC236}">
                    <a16:creationId xmlns:a16="http://schemas.microsoft.com/office/drawing/2014/main" id="{A97EC232-BE99-40AB-9D9B-6A90CC666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" y="9557"/>
                <a:ext cx="15" cy="229"/>
              </a:xfrm>
              <a:custGeom>
                <a:avLst/>
                <a:gdLst>
                  <a:gd name="T0" fmla="*/ 0 w 15"/>
                  <a:gd name="T1" fmla="*/ 229 h 229"/>
                  <a:gd name="T2" fmla="*/ 0 w 15"/>
                  <a:gd name="T3" fmla="*/ 0 h 229"/>
                  <a:gd name="T4" fmla="*/ 15 w 15"/>
                  <a:gd name="T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29">
                    <a:moveTo>
                      <a:pt x="0" y="229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8" name="Rectangle 137">
                <a:extLst>
                  <a:ext uri="{FF2B5EF4-FFF2-40B4-BE49-F238E27FC236}">
                    <a16:creationId xmlns:a16="http://schemas.microsoft.com/office/drawing/2014/main" id="{1F68C5E9-1C5F-4A8C-A972-5DF3475FC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2" y="9913"/>
                <a:ext cx="428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Metarhizium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guizhouense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ARSEF 977 MGU_08614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9" name="Freeform 138">
                <a:extLst>
                  <a:ext uri="{FF2B5EF4-FFF2-40B4-BE49-F238E27FC236}">
                    <a16:creationId xmlns:a16="http://schemas.microsoft.com/office/drawing/2014/main" id="{46090C1C-EB76-4E87-AE22-B97F37D1E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" y="9795"/>
                <a:ext cx="17" cy="229"/>
              </a:xfrm>
              <a:custGeom>
                <a:avLst/>
                <a:gdLst>
                  <a:gd name="T0" fmla="*/ 0 w 17"/>
                  <a:gd name="T1" fmla="*/ 0 h 229"/>
                  <a:gd name="T2" fmla="*/ 0 w 17"/>
                  <a:gd name="T3" fmla="*/ 229 h 229"/>
                  <a:gd name="T4" fmla="*/ 17 w 17"/>
                  <a:gd name="T5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229">
                    <a:moveTo>
                      <a:pt x="0" y="0"/>
                    </a:moveTo>
                    <a:lnTo>
                      <a:pt x="0" y="229"/>
                    </a:lnTo>
                    <a:lnTo>
                      <a:pt x="17" y="22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0" name="Freeform 139">
                <a:extLst>
                  <a:ext uri="{FF2B5EF4-FFF2-40B4-BE49-F238E27FC236}">
                    <a16:creationId xmlns:a16="http://schemas.microsoft.com/office/drawing/2014/main" id="{61BE868E-9CD7-43E6-B0C5-2730A0A39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2" y="9205"/>
                <a:ext cx="168" cy="585"/>
              </a:xfrm>
              <a:custGeom>
                <a:avLst/>
                <a:gdLst>
                  <a:gd name="T0" fmla="*/ 0 w 168"/>
                  <a:gd name="T1" fmla="*/ 0 h 585"/>
                  <a:gd name="T2" fmla="*/ 0 w 168"/>
                  <a:gd name="T3" fmla="*/ 585 h 585"/>
                  <a:gd name="T4" fmla="*/ 168 w 168"/>
                  <a:gd name="T5" fmla="*/ 585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8" h="585">
                    <a:moveTo>
                      <a:pt x="0" y="0"/>
                    </a:moveTo>
                    <a:lnTo>
                      <a:pt x="0" y="585"/>
                    </a:lnTo>
                    <a:lnTo>
                      <a:pt x="168" y="585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1" name="Freeform 140">
                <a:extLst>
                  <a:ext uri="{FF2B5EF4-FFF2-40B4-BE49-F238E27FC236}">
                    <a16:creationId xmlns:a16="http://schemas.microsoft.com/office/drawing/2014/main" id="{06C8D4F9-2E05-49A8-90E7-BDFF49304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9201"/>
                <a:ext cx="67" cy="561"/>
              </a:xfrm>
              <a:custGeom>
                <a:avLst/>
                <a:gdLst>
                  <a:gd name="T0" fmla="*/ 0 w 67"/>
                  <a:gd name="T1" fmla="*/ 561 h 561"/>
                  <a:gd name="T2" fmla="*/ 0 w 67"/>
                  <a:gd name="T3" fmla="*/ 0 h 561"/>
                  <a:gd name="T4" fmla="*/ 67 w 67"/>
                  <a:gd name="T5" fmla="*/ 0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61">
                    <a:moveTo>
                      <a:pt x="0" y="561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2" name="Rectangle 141">
                <a:extLst>
                  <a:ext uri="{FF2B5EF4-FFF2-40B4-BE49-F238E27FC236}">
                    <a16:creationId xmlns:a16="http://schemas.microsoft.com/office/drawing/2014/main" id="{975506DA-6E52-41FD-9F51-348F86BF2D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34" y="10121"/>
                <a:ext cx="554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Penicillium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camemberti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sz="2400" b="1" dirty="0">
                    <a:solidFill>
                      <a:srgbClr val="000000"/>
                    </a:solidFill>
                  </a:rPr>
                  <a:t>strFM013 </a:t>
                </a:r>
                <a:r>
                  <a:rPr lang="en-US" sz="2400" b="1" dirty="0">
                    <a:solidFill>
                      <a:srgbClr val="000000"/>
                    </a:solidFill>
                  </a:rPr>
                  <a:t>PCAMFM013_S015g000067 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13" name="Freeform 142">
                <a:extLst>
                  <a:ext uri="{FF2B5EF4-FFF2-40B4-BE49-F238E27FC236}">
                    <a16:creationId xmlns:a16="http://schemas.microsoft.com/office/drawing/2014/main" id="{F1870565-28AF-4F7B-8D10-F3E7B0371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2" y="10231"/>
                <a:ext cx="168" cy="100"/>
              </a:xfrm>
              <a:custGeom>
                <a:avLst/>
                <a:gdLst>
                  <a:gd name="T0" fmla="*/ 0 w 168"/>
                  <a:gd name="T1" fmla="*/ 100 h 100"/>
                  <a:gd name="T2" fmla="*/ 0 w 168"/>
                  <a:gd name="T3" fmla="*/ 0 h 100"/>
                  <a:gd name="T4" fmla="*/ 168 w 168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8" h="100">
                    <a:moveTo>
                      <a:pt x="0" y="100"/>
                    </a:moveTo>
                    <a:lnTo>
                      <a:pt x="0" y="0"/>
                    </a:lnTo>
                    <a:lnTo>
                      <a:pt x="16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4" name="Rectangle 143">
                <a:extLst>
                  <a:ext uri="{FF2B5EF4-FFF2-40B4-BE49-F238E27FC236}">
                    <a16:creationId xmlns:a16="http://schemas.microsoft.com/office/drawing/2014/main" id="{BAEFF166-69C6-4FCD-9AF1-7291946F5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8" y="10328"/>
                <a:ext cx="323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Coccidioides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immitis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RS CIMG_05701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15" name="Freeform 144">
                <a:extLst>
                  <a:ext uri="{FF2B5EF4-FFF2-40B4-BE49-F238E27FC236}">
                    <a16:creationId xmlns:a16="http://schemas.microsoft.com/office/drawing/2014/main" id="{AFB53EFE-993C-4BF5-AD81-D9C2179C3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2" y="10339"/>
                <a:ext cx="142" cy="100"/>
              </a:xfrm>
              <a:custGeom>
                <a:avLst/>
                <a:gdLst>
                  <a:gd name="T0" fmla="*/ 0 w 142"/>
                  <a:gd name="T1" fmla="*/ 0 h 100"/>
                  <a:gd name="T2" fmla="*/ 0 w 142"/>
                  <a:gd name="T3" fmla="*/ 100 h 100"/>
                  <a:gd name="T4" fmla="*/ 142 w 142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2" h="100">
                    <a:moveTo>
                      <a:pt x="0" y="0"/>
                    </a:moveTo>
                    <a:lnTo>
                      <a:pt x="0" y="100"/>
                    </a:lnTo>
                    <a:lnTo>
                      <a:pt x="142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6" name="Freeform 145">
                <a:extLst>
                  <a:ext uri="{FF2B5EF4-FFF2-40B4-BE49-F238E27FC236}">
                    <a16:creationId xmlns:a16="http://schemas.microsoft.com/office/drawing/2014/main" id="{1B279394-31DA-4156-9EAA-1397B77A56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" y="9771"/>
                <a:ext cx="227" cy="564"/>
              </a:xfrm>
              <a:custGeom>
                <a:avLst/>
                <a:gdLst>
                  <a:gd name="T0" fmla="*/ 0 w 227"/>
                  <a:gd name="T1" fmla="*/ 0 h 564"/>
                  <a:gd name="T2" fmla="*/ 0 w 227"/>
                  <a:gd name="T3" fmla="*/ 564 h 564"/>
                  <a:gd name="T4" fmla="*/ 227 w 227"/>
                  <a:gd name="T5" fmla="*/ 56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7" h="564">
                    <a:moveTo>
                      <a:pt x="0" y="0"/>
                    </a:moveTo>
                    <a:lnTo>
                      <a:pt x="0" y="564"/>
                    </a:lnTo>
                    <a:lnTo>
                      <a:pt x="227" y="56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7" name="Freeform 146">
                <a:extLst>
                  <a:ext uri="{FF2B5EF4-FFF2-40B4-BE49-F238E27FC236}">
                    <a16:creationId xmlns:a16="http://schemas.microsoft.com/office/drawing/2014/main" id="{5D63A11A-FE02-40C4-905F-B69189102C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" y="9767"/>
                <a:ext cx="63" cy="486"/>
              </a:xfrm>
              <a:custGeom>
                <a:avLst/>
                <a:gdLst>
                  <a:gd name="T0" fmla="*/ 0 w 63"/>
                  <a:gd name="T1" fmla="*/ 486 h 486"/>
                  <a:gd name="T2" fmla="*/ 0 w 63"/>
                  <a:gd name="T3" fmla="*/ 0 h 486"/>
                  <a:gd name="T4" fmla="*/ 63 w 63"/>
                  <a:gd name="T5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" h="486">
                    <a:moveTo>
                      <a:pt x="0" y="486"/>
                    </a:moveTo>
                    <a:lnTo>
                      <a:pt x="0" y="0"/>
                    </a:lnTo>
                    <a:lnTo>
                      <a:pt x="6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8" name="Rectangle 147">
                <a:extLst>
                  <a:ext uri="{FF2B5EF4-FFF2-40B4-BE49-F238E27FC236}">
                    <a16:creationId xmlns:a16="http://schemas.microsoft.com/office/drawing/2014/main" id="{4954614A-5454-4ED6-8A25-FEB9B9F072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8" y="10536"/>
                <a:ext cx="426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IPO323 MYCGRDRAFT_48819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19" name="Freeform 148">
                <a:extLst>
                  <a:ext uri="{FF2B5EF4-FFF2-40B4-BE49-F238E27FC236}">
                    <a16:creationId xmlns:a16="http://schemas.microsoft.com/office/drawing/2014/main" id="{369ECA13-9EC8-45F8-9FD5-47EA6D38A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10646"/>
                <a:ext cx="7" cy="100"/>
              </a:xfrm>
              <a:custGeom>
                <a:avLst/>
                <a:gdLst>
                  <a:gd name="T0" fmla="*/ 0 w 7"/>
                  <a:gd name="T1" fmla="*/ 100 h 100"/>
                  <a:gd name="T2" fmla="*/ 0 w 7"/>
                  <a:gd name="T3" fmla="*/ 0 h 100"/>
                  <a:gd name="T4" fmla="*/ 7 w 7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0">
                    <a:moveTo>
                      <a:pt x="0" y="100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0" name="Rectangle 149">
                <a:extLst>
                  <a:ext uri="{FF2B5EF4-FFF2-40B4-BE49-F238E27FC236}">
                    <a16:creationId xmlns:a16="http://schemas.microsoft.com/office/drawing/2014/main" id="{9AAB69E2-73F9-4E6C-BB68-80AAB3189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8" y="10743"/>
                <a:ext cx="413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Zymoseptoria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tritici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ST99CH 3D7 ZT3D7_G10076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21" name="Freeform 150">
                <a:extLst>
                  <a:ext uri="{FF2B5EF4-FFF2-40B4-BE49-F238E27FC236}">
                    <a16:creationId xmlns:a16="http://schemas.microsoft.com/office/drawing/2014/main" id="{644B67C4-CC49-4146-BB17-DB5253AF6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10754"/>
                <a:ext cx="7" cy="100"/>
              </a:xfrm>
              <a:custGeom>
                <a:avLst/>
                <a:gdLst>
                  <a:gd name="T0" fmla="*/ 0 w 7"/>
                  <a:gd name="T1" fmla="*/ 0 h 100"/>
                  <a:gd name="T2" fmla="*/ 0 w 7"/>
                  <a:gd name="T3" fmla="*/ 100 h 100"/>
                  <a:gd name="T4" fmla="*/ 7 w 7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0">
                    <a:moveTo>
                      <a:pt x="0" y="0"/>
                    </a:moveTo>
                    <a:lnTo>
                      <a:pt x="0" y="100"/>
                    </a:lnTo>
                    <a:lnTo>
                      <a:pt x="7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2" name="Freeform 151">
                <a:extLst>
                  <a:ext uri="{FF2B5EF4-FFF2-40B4-BE49-F238E27FC236}">
                    <a16:creationId xmlns:a16="http://schemas.microsoft.com/office/drawing/2014/main" id="{E0192D0D-1E7A-43FC-9263-864C146C46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" y="10262"/>
                <a:ext cx="395" cy="488"/>
              </a:xfrm>
              <a:custGeom>
                <a:avLst/>
                <a:gdLst>
                  <a:gd name="T0" fmla="*/ 0 w 395"/>
                  <a:gd name="T1" fmla="*/ 0 h 488"/>
                  <a:gd name="T2" fmla="*/ 0 w 395"/>
                  <a:gd name="T3" fmla="*/ 488 h 488"/>
                  <a:gd name="T4" fmla="*/ 395 w 395"/>
                  <a:gd name="T5" fmla="*/ 488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5" h="488">
                    <a:moveTo>
                      <a:pt x="0" y="0"/>
                    </a:moveTo>
                    <a:lnTo>
                      <a:pt x="0" y="488"/>
                    </a:lnTo>
                    <a:lnTo>
                      <a:pt x="395" y="48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3" name="Freeform 152">
                <a:extLst>
                  <a:ext uri="{FF2B5EF4-FFF2-40B4-BE49-F238E27FC236}">
                    <a16:creationId xmlns:a16="http://schemas.microsoft.com/office/drawing/2014/main" id="{5EE222B9-1C27-4A9D-8C47-B833ED3EA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5" y="10257"/>
                <a:ext cx="37" cy="450"/>
              </a:xfrm>
              <a:custGeom>
                <a:avLst/>
                <a:gdLst>
                  <a:gd name="T0" fmla="*/ 0 w 37"/>
                  <a:gd name="T1" fmla="*/ 450 h 450"/>
                  <a:gd name="T2" fmla="*/ 0 w 37"/>
                  <a:gd name="T3" fmla="*/ 0 h 450"/>
                  <a:gd name="T4" fmla="*/ 37 w 37"/>
                  <a:gd name="T5" fmla="*/ 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450">
                    <a:moveTo>
                      <a:pt x="0" y="450"/>
                    </a:moveTo>
                    <a:lnTo>
                      <a:pt x="0" y="0"/>
                    </a:lnTo>
                    <a:lnTo>
                      <a:pt x="3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4" name="Rectangle 153">
                <a:extLst>
                  <a:ext uri="{FF2B5EF4-FFF2-40B4-BE49-F238E27FC236}">
                    <a16:creationId xmlns:a16="http://schemas.microsoft.com/office/drawing/2014/main" id="{B4FB376C-07FC-4DAE-88EF-9EE172641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8" y="10951"/>
                <a:ext cx="363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CO27-5 M434DRAFT_30853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25" name="Freeform 154">
                <a:extLst>
                  <a:ext uri="{FF2B5EF4-FFF2-40B4-BE49-F238E27FC236}">
                    <a16:creationId xmlns:a16="http://schemas.microsoft.com/office/drawing/2014/main" id="{AEC43B4C-3ED6-4F76-805C-8CF619A9C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8" y="11061"/>
                <a:ext cx="16" cy="100"/>
              </a:xfrm>
              <a:custGeom>
                <a:avLst/>
                <a:gdLst>
                  <a:gd name="T0" fmla="*/ 0 w 16"/>
                  <a:gd name="T1" fmla="*/ 100 h 100"/>
                  <a:gd name="T2" fmla="*/ 0 w 16"/>
                  <a:gd name="T3" fmla="*/ 0 h 100"/>
                  <a:gd name="T4" fmla="*/ 16 w 1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00">
                    <a:moveTo>
                      <a:pt x="0" y="100"/>
                    </a:moveTo>
                    <a:lnTo>
                      <a:pt x="0" y="0"/>
                    </a:lnTo>
                    <a:lnTo>
                      <a:pt x="1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6" name="Rectangle 155">
                <a:extLst>
                  <a:ext uri="{FF2B5EF4-FFF2-40B4-BE49-F238E27FC236}">
                    <a16:creationId xmlns:a16="http://schemas.microsoft.com/office/drawing/2014/main" id="{D8DD6328-B7D1-4D19-BC91-7B50367B8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9" y="11158"/>
                <a:ext cx="353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Hypoxylon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sp. EC38 K449DRAFT_468416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27" name="Freeform 156">
                <a:extLst>
                  <a:ext uri="{FF2B5EF4-FFF2-40B4-BE49-F238E27FC236}">
                    <a16:creationId xmlns:a16="http://schemas.microsoft.com/office/drawing/2014/main" id="{97B6770C-B883-4BA1-B225-A6C6F7CF7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8" y="11169"/>
                <a:ext cx="7" cy="100"/>
              </a:xfrm>
              <a:custGeom>
                <a:avLst/>
                <a:gdLst>
                  <a:gd name="T0" fmla="*/ 0 w 7"/>
                  <a:gd name="T1" fmla="*/ 0 h 100"/>
                  <a:gd name="T2" fmla="*/ 0 w 7"/>
                  <a:gd name="T3" fmla="*/ 100 h 100"/>
                  <a:gd name="T4" fmla="*/ 7 w 7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0">
                    <a:moveTo>
                      <a:pt x="0" y="0"/>
                    </a:moveTo>
                    <a:lnTo>
                      <a:pt x="0" y="100"/>
                    </a:lnTo>
                    <a:lnTo>
                      <a:pt x="7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8" name="Freeform 157">
                <a:extLst>
                  <a:ext uri="{FF2B5EF4-FFF2-40B4-BE49-F238E27FC236}">
                    <a16:creationId xmlns:a16="http://schemas.microsoft.com/office/drawing/2014/main" id="{430F953B-DA79-4512-80A2-14EF5096A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5" y="10715"/>
                <a:ext cx="123" cy="450"/>
              </a:xfrm>
              <a:custGeom>
                <a:avLst/>
                <a:gdLst>
                  <a:gd name="T0" fmla="*/ 0 w 123"/>
                  <a:gd name="T1" fmla="*/ 0 h 450"/>
                  <a:gd name="T2" fmla="*/ 0 w 123"/>
                  <a:gd name="T3" fmla="*/ 450 h 450"/>
                  <a:gd name="T4" fmla="*/ 123 w 123"/>
                  <a:gd name="T5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450">
                    <a:moveTo>
                      <a:pt x="0" y="0"/>
                    </a:moveTo>
                    <a:lnTo>
                      <a:pt x="0" y="450"/>
                    </a:lnTo>
                    <a:lnTo>
                      <a:pt x="123" y="45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9" name="Freeform 158">
                <a:extLst>
                  <a:ext uri="{FF2B5EF4-FFF2-40B4-BE49-F238E27FC236}">
                    <a16:creationId xmlns:a16="http://schemas.microsoft.com/office/drawing/2014/main" id="{A6FECB71-5FA4-480A-8541-952EF13E1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5" y="10711"/>
                <a:ext cx="110" cy="860"/>
              </a:xfrm>
              <a:custGeom>
                <a:avLst/>
                <a:gdLst>
                  <a:gd name="T0" fmla="*/ 0 w 110"/>
                  <a:gd name="T1" fmla="*/ 860 h 860"/>
                  <a:gd name="T2" fmla="*/ 0 w 110"/>
                  <a:gd name="T3" fmla="*/ 0 h 860"/>
                  <a:gd name="T4" fmla="*/ 110 w 110"/>
                  <a:gd name="T5" fmla="*/ 0 h 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860">
                    <a:moveTo>
                      <a:pt x="0" y="860"/>
                    </a:moveTo>
                    <a:lnTo>
                      <a:pt x="0" y="0"/>
                    </a:lnTo>
                    <a:lnTo>
                      <a:pt x="11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0" name="Rectangle 159">
                <a:extLst>
                  <a:ext uri="{FF2B5EF4-FFF2-40B4-BE49-F238E27FC236}">
                    <a16:creationId xmlns:a16="http://schemas.microsoft.com/office/drawing/2014/main" id="{03111DAE-5421-4CF2-ABF8-C8FDAEFE6E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7" y="11365"/>
                <a:ext cx="322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Z5 Y699_09442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1" name="Freeform 160">
                <a:extLst>
                  <a:ext uri="{FF2B5EF4-FFF2-40B4-BE49-F238E27FC236}">
                    <a16:creationId xmlns:a16="http://schemas.microsoft.com/office/drawing/2014/main" id="{830966B9-FB79-4B61-A540-D89FE8E75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3" y="11476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2" name="Rectangle 161">
                <a:extLst>
                  <a:ext uri="{FF2B5EF4-FFF2-40B4-BE49-F238E27FC236}">
                    <a16:creationId xmlns:a16="http://schemas.microsoft.com/office/drawing/2014/main" id="{8A49AF6C-22AC-481C-ABB8-1D51CF81A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77" y="11573"/>
                <a:ext cx="381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fumigatus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Af293 AFUA_3G14740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3" name="Freeform 162">
                <a:extLst>
                  <a:ext uri="{FF2B5EF4-FFF2-40B4-BE49-F238E27FC236}">
                    <a16:creationId xmlns:a16="http://schemas.microsoft.com/office/drawing/2014/main" id="{59CA67DA-FBE1-48B8-B803-F4123F18B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3" y="11584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4" name="Freeform 163">
                <a:extLst>
                  <a:ext uri="{FF2B5EF4-FFF2-40B4-BE49-F238E27FC236}">
                    <a16:creationId xmlns:a16="http://schemas.microsoft.com/office/drawing/2014/main" id="{0E16E4F6-5274-4DAC-AFA2-130728038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6" y="11580"/>
                <a:ext cx="67" cy="151"/>
              </a:xfrm>
              <a:custGeom>
                <a:avLst/>
                <a:gdLst>
                  <a:gd name="T0" fmla="*/ 0 w 67"/>
                  <a:gd name="T1" fmla="*/ 151 h 151"/>
                  <a:gd name="T2" fmla="*/ 0 w 67"/>
                  <a:gd name="T3" fmla="*/ 0 h 151"/>
                  <a:gd name="T4" fmla="*/ 67 w 67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51">
                    <a:moveTo>
                      <a:pt x="0" y="151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5" name="Rectangle 164">
                <a:extLst>
                  <a:ext uri="{FF2B5EF4-FFF2-40B4-BE49-F238E27FC236}">
                    <a16:creationId xmlns:a16="http://schemas.microsoft.com/office/drawing/2014/main" id="{F8CB2DFC-1F25-4080-9314-3F912D443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3" y="11780"/>
                <a:ext cx="373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fischeri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NRRL 181 NFIA_062510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6" name="Freeform 165">
                <a:extLst>
                  <a:ext uri="{FF2B5EF4-FFF2-40B4-BE49-F238E27FC236}">
                    <a16:creationId xmlns:a16="http://schemas.microsoft.com/office/drawing/2014/main" id="{93F8EF05-CA9B-4ADA-97ED-A746A7667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6" y="11740"/>
                <a:ext cx="13" cy="151"/>
              </a:xfrm>
              <a:custGeom>
                <a:avLst/>
                <a:gdLst>
                  <a:gd name="T0" fmla="*/ 0 w 13"/>
                  <a:gd name="T1" fmla="*/ 0 h 151"/>
                  <a:gd name="T2" fmla="*/ 0 w 13"/>
                  <a:gd name="T3" fmla="*/ 151 h 151"/>
                  <a:gd name="T4" fmla="*/ 13 w 13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51">
                    <a:moveTo>
                      <a:pt x="0" y="0"/>
                    </a:moveTo>
                    <a:lnTo>
                      <a:pt x="0" y="151"/>
                    </a:lnTo>
                    <a:lnTo>
                      <a:pt x="13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7" name="Freeform 166">
                <a:extLst>
                  <a:ext uri="{FF2B5EF4-FFF2-40B4-BE49-F238E27FC236}">
                    <a16:creationId xmlns:a16="http://schemas.microsoft.com/office/drawing/2014/main" id="{61938D4C-6C21-4A50-BCDB-78CB8321C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4" y="11735"/>
                <a:ext cx="22" cy="178"/>
              </a:xfrm>
              <a:custGeom>
                <a:avLst/>
                <a:gdLst>
                  <a:gd name="T0" fmla="*/ 0 w 22"/>
                  <a:gd name="T1" fmla="*/ 178 h 178"/>
                  <a:gd name="T2" fmla="*/ 0 w 22"/>
                  <a:gd name="T3" fmla="*/ 0 h 178"/>
                  <a:gd name="T4" fmla="*/ 22 w 22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78">
                    <a:moveTo>
                      <a:pt x="0" y="178"/>
                    </a:moveTo>
                    <a:lnTo>
                      <a:pt x="0" y="0"/>
                    </a:lnTo>
                    <a:lnTo>
                      <a:pt x="2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8" name="Rectangle 167">
                <a:extLst>
                  <a:ext uri="{FF2B5EF4-FFF2-40B4-BE49-F238E27FC236}">
                    <a16:creationId xmlns:a16="http://schemas.microsoft.com/office/drawing/2014/main" id="{D10AE19E-1292-4589-9AFC-0DD4A180C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06" y="11988"/>
                <a:ext cx="390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udagawae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114217 AUD_9457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9" name="Freeform 168">
                <a:extLst>
                  <a:ext uri="{FF2B5EF4-FFF2-40B4-BE49-F238E27FC236}">
                    <a16:creationId xmlns:a16="http://schemas.microsoft.com/office/drawing/2014/main" id="{BC4963C0-1688-4E3C-B807-C5A2E43D8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4" y="11921"/>
                <a:ext cx="18" cy="177"/>
              </a:xfrm>
              <a:custGeom>
                <a:avLst/>
                <a:gdLst>
                  <a:gd name="T0" fmla="*/ 0 w 18"/>
                  <a:gd name="T1" fmla="*/ 0 h 177"/>
                  <a:gd name="T2" fmla="*/ 0 w 18"/>
                  <a:gd name="T3" fmla="*/ 177 h 177"/>
                  <a:gd name="T4" fmla="*/ 18 w 18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77">
                    <a:moveTo>
                      <a:pt x="0" y="0"/>
                    </a:moveTo>
                    <a:lnTo>
                      <a:pt x="0" y="177"/>
                    </a:lnTo>
                    <a:lnTo>
                      <a:pt x="18" y="17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0" name="Freeform 169">
                <a:extLst>
                  <a:ext uri="{FF2B5EF4-FFF2-40B4-BE49-F238E27FC236}">
                    <a16:creationId xmlns:a16="http://schemas.microsoft.com/office/drawing/2014/main" id="{B090012C-8FEF-4501-8CA3-5BC499C53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7" y="11917"/>
                <a:ext cx="17" cy="190"/>
              </a:xfrm>
              <a:custGeom>
                <a:avLst/>
                <a:gdLst>
                  <a:gd name="T0" fmla="*/ 0 w 17"/>
                  <a:gd name="T1" fmla="*/ 190 h 190"/>
                  <a:gd name="T2" fmla="*/ 0 w 17"/>
                  <a:gd name="T3" fmla="*/ 0 h 190"/>
                  <a:gd name="T4" fmla="*/ 17 w 17"/>
                  <a:gd name="T5" fmla="*/ 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90">
                    <a:moveTo>
                      <a:pt x="0" y="190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1" name="Rectangle 170">
                <a:extLst>
                  <a:ext uri="{FF2B5EF4-FFF2-40B4-BE49-F238E27FC236}">
                    <a16:creationId xmlns:a16="http://schemas.microsoft.com/office/drawing/2014/main" id="{797A7469-2DF2-401F-B995-1E511FB2D1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20" y="12195"/>
                <a:ext cx="262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lentulus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ALT_7080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42" name="Freeform 171">
                <a:extLst>
                  <a:ext uri="{FF2B5EF4-FFF2-40B4-BE49-F238E27FC236}">
                    <a16:creationId xmlns:a16="http://schemas.microsoft.com/office/drawing/2014/main" id="{79AA395D-4A6C-47AA-9115-6E2C503BB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7" y="12116"/>
                <a:ext cx="149" cy="190"/>
              </a:xfrm>
              <a:custGeom>
                <a:avLst/>
                <a:gdLst>
                  <a:gd name="T0" fmla="*/ 0 w 149"/>
                  <a:gd name="T1" fmla="*/ 0 h 190"/>
                  <a:gd name="T2" fmla="*/ 0 w 149"/>
                  <a:gd name="T3" fmla="*/ 190 h 190"/>
                  <a:gd name="T4" fmla="*/ 149 w 149"/>
                  <a:gd name="T5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9" h="190">
                    <a:moveTo>
                      <a:pt x="0" y="0"/>
                    </a:moveTo>
                    <a:lnTo>
                      <a:pt x="0" y="190"/>
                    </a:lnTo>
                    <a:lnTo>
                      <a:pt x="149" y="19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3" name="Freeform 172">
                <a:extLst>
                  <a:ext uri="{FF2B5EF4-FFF2-40B4-BE49-F238E27FC236}">
                    <a16:creationId xmlns:a16="http://schemas.microsoft.com/office/drawing/2014/main" id="{D52542FE-13E5-4BA1-AB12-CCF15C072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3" y="12111"/>
                <a:ext cx="34" cy="327"/>
              </a:xfrm>
              <a:custGeom>
                <a:avLst/>
                <a:gdLst>
                  <a:gd name="T0" fmla="*/ 0 w 34"/>
                  <a:gd name="T1" fmla="*/ 327 h 327"/>
                  <a:gd name="T2" fmla="*/ 0 w 34"/>
                  <a:gd name="T3" fmla="*/ 0 h 327"/>
                  <a:gd name="T4" fmla="*/ 34 w 34"/>
                  <a:gd name="T5" fmla="*/ 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327">
                    <a:moveTo>
                      <a:pt x="0" y="327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4" name="Rectangle 173">
                <a:extLst>
                  <a:ext uri="{FF2B5EF4-FFF2-40B4-BE49-F238E27FC236}">
                    <a16:creationId xmlns:a16="http://schemas.microsoft.com/office/drawing/2014/main" id="{A8AF0E37-D1C0-413C-BE10-A613D51F7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2" y="12403"/>
                <a:ext cx="404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Trichophyton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verrucosum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HKI 0517 TRV_04231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45" name="Freeform 174">
                <a:extLst>
                  <a:ext uri="{FF2B5EF4-FFF2-40B4-BE49-F238E27FC236}">
                    <a16:creationId xmlns:a16="http://schemas.microsoft.com/office/drawing/2014/main" id="{AC585C7B-B699-4496-8C20-A95E41B16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0" y="12513"/>
                <a:ext cx="127" cy="100"/>
              </a:xfrm>
              <a:custGeom>
                <a:avLst/>
                <a:gdLst>
                  <a:gd name="T0" fmla="*/ 0 w 127"/>
                  <a:gd name="T1" fmla="*/ 100 h 100"/>
                  <a:gd name="T2" fmla="*/ 0 w 127"/>
                  <a:gd name="T3" fmla="*/ 0 h 100"/>
                  <a:gd name="T4" fmla="*/ 127 w 127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100">
                    <a:moveTo>
                      <a:pt x="0" y="100"/>
                    </a:moveTo>
                    <a:lnTo>
                      <a:pt x="0" y="0"/>
                    </a:lnTo>
                    <a:lnTo>
                      <a:pt x="12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6" name="Rectangle 175">
                <a:extLst>
                  <a:ext uri="{FF2B5EF4-FFF2-40B4-BE49-F238E27FC236}">
                    <a16:creationId xmlns:a16="http://schemas.microsoft.com/office/drawing/2014/main" id="{19815DE0-69B3-42F6-9AAD-333A30A31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56" y="12610"/>
                <a:ext cx="402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Arthroderma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gypsea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CBS 118893 MGYG_00035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47" name="Freeform 176">
                <a:extLst>
                  <a:ext uri="{FF2B5EF4-FFF2-40B4-BE49-F238E27FC236}">
                    <a16:creationId xmlns:a16="http://schemas.microsoft.com/office/drawing/2014/main" id="{8EFFE1F5-95A0-47FC-9E28-AEA24BDFA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30" y="12621"/>
                <a:ext cx="21" cy="100"/>
              </a:xfrm>
              <a:custGeom>
                <a:avLst/>
                <a:gdLst>
                  <a:gd name="T0" fmla="*/ 0 w 21"/>
                  <a:gd name="T1" fmla="*/ 0 h 100"/>
                  <a:gd name="T2" fmla="*/ 0 w 21"/>
                  <a:gd name="T3" fmla="*/ 100 h 100"/>
                  <a:gd name="T4" fmla="*/ 21 w 21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00">
                    <a:moveTo>
                      <a:pt x="0" y="0"/>
                    </a:moveTo>
                    <a:lnTo>
                      <a:pt x="0" y="100"/>
                    </a:lnTo>
                    <a:lnTo>
                      <a:pt x="21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8" name="Freeform 177">
                <a:extLst>
                  <a:ext uri="{FF2B5EF4-FFF2-40B4-BE49-F238E27FC236}">
                    <a16:creationId xmlns:a16="http://schemas.microsoft.com/office/drawing/2014/main" id="{DE599342-B7D6-44CA-A4F3-AA97E5800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1" y="12617"/>
                <a:ext cx="69" cy="151"/>
              </a:xfrm>
              <a:custGeom>
                <a:avLst/>
                <a:gdLst>
                  <a:gd name="T0" fmla="*/ 0 w 69"/>
                  <a:gd name="T1" fmla="*/ 151 h 151"/>
                  <a:gd name="T2" fmla="*/ 0 w 69"/>
                  <a:gd name="T3" fmla="*/ 0 h 151"/>
                  <a:gd name="T4" fmla="*/ 69 w 69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151">
                    <a:moveTo>
                      <a:pt x="0" y="151"/>
                    </a:moveTo>
                    <a:lnTo>
                      <a:pt x="0" y="0"/>
                    </a:lnTo>
                    <a:lnTo>
                      <a:pt x="6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9" name="Rectangle 178">
                <a:extLst>
                  <a:ext uri="{FF2B5EF4-FFF2-40B4-BE49-F238E27FC236}">
                    <a16:creationId xmlns:a16="http://schemas.microsoft.com/office/drawing/2014/main" id="{673F2B4D-618A-4B91-9CFB-DBD25A52F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1" y="12818"/>
                <a:ext cx="369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Aspergillus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clavatus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NRRL 1 ACLA_043480</a:t>
                </a:r>
                <a:endParaRPr kumimoji="0" lang="en-US" altLang="en-US" sz="18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50" name="Freeform 179">
                <a:extLst>
                  <a:ext uri="{FF2B5EF4-FFF2-40B4-BE49-F238E27FC236}">
                    <a16:creationId xmlns:a16="http://schemas.microsoft.com/office/drawing/2014/main" id="{11261A83-DF6E-4D72-B0B9-D4EFF1E68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1" y="12777"/>
                <a:ext cx="185" cy="151"/>
              </a:xfrm>
              <a:custGeom>
                <a:avLst/>
                <a:gdLst>
                  <a:gd name="T0" fmla="*/ 0 w 185"/>
                  <a:gd name="T1" fmla="*/ 0 h 151"/>
                  <a:gd name="T2" fmla="*/ 0 w 185"/>
                  <a:gd name="T3" fmla="*/ 151 h 151"/>
                  <a:gd name="T4" fmla="*/ 185 w 185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5" h="151">
                    <a:moveTo>
                      <a:pt x="0" y="0"/>
                    </a:moveTo>
                    <a:lnTo>
                      <a:pt x="0" y="151"/>
                    </a:lnTo>
                    <a:lnTo>
                      <a:pt x="185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1" name="Freeform 180">
                <a:extLst>
                  <a:ext uri="{FF2B5EF4-FFF2-40B4-BE49-F238E27FC236}">
                    <a16:creationId xmlns:a16="http://schemas.microsoft.com/office/drawing/2014/main" id="{F45D28C6-A2A0-40CE-86BE-AE88A9C6A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3" y="12446"/>
                <a:ext cx="28" cy="327"/>
              </a:xfrm>
              <a:custGeom>
                <a:avLst/>
                <a:gdLst>
                  <a:gd name="T0" fmla="*/ 0 w 28"/>
                  <a:gd name="T1" fmla="*/ 0 h 327"/>
                  <a:gd name="T2" fmla="*/ 0 w 28"/>
                  <a:gd name="T3" fmla="*/ 327 h 327"/>
                  <a:gd name="T4" fmla="*/ 28 w 28"/>
                  <a:gd name="T5" fmla="*/ 32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7">
                    <a:moveTo>
                      <a:pt x="0" y="0"/>
                    </a:moveTo>
                    <a:lnTo>
                      <a:pt x="0" y="327"/>
                    </a:lnTo>
                    <a:lnTo>
                      <a:pt x="28" y="32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2" name="Freeform 181">
                <a:extLst>
                  <a:ext uri="{FF2B5EF4-FFF2-40B4-BE49-F238E27FC236}">
                    <a16:creationId xmlns:a16="http://schemas.microsoft.com/office/drawing/2014/main" id="{D2FCAC26-6F2B-4A96-B43E-D3F090145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5" y="11580"/>
                <a:ext cx="208" cy="862"/>
              </a:xfrm>
              <a:custGeom>
                <a:avLst/>
                <a:gdLst>
                  <a:gd name="T0" fmla="*/ 0 w 208"/>
                  <a:gd name="T1" fmla="*/ 0 h 862"/>
                  <a:gd name="T2" fmla="*/ 0 w 208"/>
                  <a:gd name="T3" fmla="*/ 862 h 862"/>
                  <a:gd name="T4" fmla="*/ 208 w 208"/>
                  <a:gd name="T5" fmla="*/ 862 h 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862">
                    <a:moveTo>
                      <a:pt x="0" y="0"/>
                    </a:moveTo>
                    <a:lnTo>
                      <a:pt x="0" y="862"/>
                    </a:lnTo>
                    <a:lnTo>
                      <a:pt x="208" y="86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3" name="Freeform 182">
                <a:extLst>
                  <a:ext uri="{FF2B5EF4-FFF2-40B4-BE49-F238E27FC236}">
                    <a16:creationId xmlns:a16="http://schemas.microsoft.com/office/drawing/2014/main" id="{8033855D-3BC4-4777-9A84-8A4ED04AE0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2" y="9013"/>
                <a:ext cx="153" cy="2562"/>
              </a:xfrm>
              <a:custGeom>
                <a:avLst/>
                <a:gdLst>
                  <a:gd name="T0" fmla="*/ 0 w 153"/>
                  <a:gd name="T1" fmla="*/ 0 h 2562"/>
                  <a:gd name="T2" fmla="*/ 0 w 153"/>
                  <a:gd name="T3" fmla="*/ 2562 h 2562"/>
                  <a:gd name="T4" fmla="*/ 153 w 153"/>
                  <a:gd name="T5" fmla="*/ 2562 h 2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2562">
                    <a:moveTo>
                      <a:pt x="0" y="0"/>
                    </a:moveTo>
                    <a:lnTo>
                      <a:pt x="0" y="2562"/>
                    </a:lnTo>
                    <a:lnTo>
                      <a:pt x="153" y="256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4" name="Freeform 183">
                <a:extLst>
                  <a:ext uri="{FF2B5EF4-FFF2-40B4-BE49-F238E27FC236}">
                    <a16:creationId xmlns:a16="http://schemas.microsoft.com/office/drawing/2014/main" id="{B67C208D-8FD1-424D-A596-0E53908F76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6" y="9008"/>
                <a:ext cx="1106" cy="6896"/>
              </a:xfrm>
              <a:custGeom>
                <a:avLst/>
                <a:gdLst>
                  <a:gd name="T0" fmla="*/ 0 w 1106"/>
                  <a:gd name="T1" fmla="*/ 6896 h 6896"/>
                  <a:gd name="T2" fmla="*/ 0 w 1106"/>
                  <a:gd name="T3" fmla="*/ 0 h 6896"/>
                  <a:gd name="T4" fmla="*/ 1106 w 1106"/>
                  <a:gd name="T5" fmla="*/ 0 h 6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6" h="6896">
                    <a:moveTo>
                      <a:pt x="0" y="6896"/>
                    </a:moveTo>
                    <a:lnTo>
                      <a:pt x="0" y="0"/>
                    </a:lnTo>
                    <a:lnTo>
                      <a:pt x="110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5" name="Rectangle 184">
                <a:extLst>
                  <a:ext uri="{FF2B5EF4-FFF2-40B4-BE49-F238E27FC236}">
                    <a16:creationId xmlns:a16="http://schemas.microsoft.com/office/drawing/2014/main" id="{870071BF-134D-4F1A-9A6F-8392DE0D45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7" y="13025"/>
                <a:ext cx="284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ambrosium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[AF-1] 20438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56" name="Freeform 185">
                <a:extLst>
                  <a:ext uri="{FF2B5EF4-FFF2-40B4-BE49-F238E27FC236}">
                    <a16:creationId xmlns:a16="http://schemas.microsoft.com/office/drawing/2014/main" id="{3919773E-4153-468A-8D9A-7313620F4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4" y="13136"/>
                <a:ext cx="9" cy="255"/>
              </a:xfrm>
              <a:custGeom>
                <a:avLst/>
                <a:gdLst>
                  <a:gd name="T0" fmla="*/ 0 w 9"/>
                  <a:gd name="T1" fmla="*/ 255 h 255"/>
                  <a:gd name="T2" fmla="*/ 0 w 9"/>
                  <a:gd name="T3" fmla="*/ 0 h 255"/>
                  <a:gd name="T4" fmla="*/ 9 w 9"/>
                  <a:gd name="T5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55">
                    <a:moveTo>
                      <a:pt x="0" y="255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7" name="Rectangle 186">
                <a:extLst>
                  <a:ext uri="{FF2B5EF4-FFF2-40B4-BE49-F238E27FC236}">
                    <a16:creationId xmlns:a16="http://schemas.microsoft.com/office/drawing/2014/main" id="{4B9C66F7-DE92-4014-91E5-F1DD93E780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9" y="13232"/>
                <a:ext cx="292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euwallaceae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[AF-2] 62626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58" name="Freeform 187">
                <a:extLst>
                  <a:ext uri="{FF2B5EF4-FFF2-40B4-BE49-F238E27FC236}">
                    <a16:creationId xmlns:a16="http://schemas.microsoft.com/office/drawing/2014/main" id="{9403430A-7C90-4B19-993F-36F3FAA6D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1" y="13343"/>
                <a:ext cx="4" cy="307"/>
              </a:xfrm>
              <a:custGeom>
                <a:avLst/>
                <a:gdLst>
                  <a:gd name="T0" fmla="*/ 0 w 4"/>
                  <a:gd name="T1" fmla="*/ 307 h 307"/>
                  <a:gd name="T2" fmla="*/ 0 w 4"/>
                  <a:gd name="T3" fmla="*/ 0 h 307"/>
                  <a:gd name="T4" fmla="*/ 4 w 4"/>
                  <a:gd name="T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07">
                    <a:moveTo>
                      <a:pt x="0" y="307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9" name="Rectangle 188">
                <a:extLst>
                  <a:ext uri="{FF2B5EF4-FFF2-40B4-BE49-F238E27FC236}">
                    <a16:creationId xmlns:a16="http://schemas.microsoft.com/office/drawing/2014/main" id="{80DD455D-28C2-4BB8-8964-A738852446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36" y="13440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62579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60" name="Freeform 189">
                <a:extLst>
                  <a:ext uri="{FF2B5EF4-FFF2-40B4-BE49-F238E27FC236}">
                    <a16:creationId xmlns:a16="http://schemas.microsoft.com/office/drawing/2014/main" id="{EB7DA8D8-9267-49EF-8E3B-7C696DF39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9" y="13551"/>
                <a:ext cx="2" cy="203"/>
              </a:xfrm>
              <a:custGeom>
                <a:avLst/>
                <a:gdLst>
                  <a:gd name="T0" fmla="*/ 0 w 2"/>
                  <a:gd name="T1" fmla="*/ 203 h 203"/>
                  <a:gd name="T2" fmla="*/ 0 w 2"/>
                  <a:gd name="T3" fmla="*/ 0 h 203"/>
                  <a:gd name="T4" fmla="*/ 2 w 2"/>
                  <a:gd name="T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03">
                    <a:moveTo>
                      <a:pt x="0" y="203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1" name="Rectangle 190">
                <a:extLst>
                  <a:ext uri="{FF2B5EF4-FFF2-40B4-BE49-F238E27FC236}">
                    <a16:creationId xmlns:a16="http://schemas.microsoft.com/office/drawing/2014/main" id="{DFF7F4EE-807E-443F-979A-F50DE3D9B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4" y="13647"/>
                <a:ext cx="315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[AF-12] KOD 792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62" name="Freeform 191">
                <a:extLst>
                  <a:ext uri="{FF2B5EF4-FFF2-40B4-BE49-F238E27FC236}">
                    <a16:creationId xmlns:a16="http://schemas.microsoft.com/office/drawing/2014/main" id="{D81A8987-B9AE-4B46-AAA7-862BA380D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9" y="13758"/>
                <a:ext cx="11" cy="99"/>
              </a:xfrm>
              <a:custGeom>
                <a:avLst/>
                <a:gdLst>
                  <a:gd name="T0" fmla="*/ 0 w 11"/>
                  <a:gd name="T1" fmla="*/ 99 h 99"/>
                  <a:gd name="T2" fmla="*/ 0 w 11"/>
                  <a:gd name="T3" fmla="*/ 0 h 99"/>
                  <a:gd name="T4" fmla="*/ 11 w 11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99">
                    <a:moveTo>
                      <a:pt x="0" y="99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3" name="Rectangle 192">
                <a:extLst>
                  <a:ext uri="{FF2B5EF4-FFF2-40B4-BE49-F238E27FC236}">
                    <a16:creationId xmlns:a16="http://schemas.microsoft.com/office/drawing/2014/main" id="{BA8AF8DB-EFD4-4863-BD3C-A123B54E3A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34" y="13855"/>
                <a:ext cx="252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kuroshium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UCR3641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64" name="Freeform 193">
                <a:extLst>
                  <a:ext uri="{FF2B5EF4-FFF2-40B4-BE49-F238E27FC236}">
                    <a16:creationId xmlns:a16="http://schemas.microsoft.com/office/drawing/2014/main" id="{4FA5726B-B99E-41AC-B398-A7C8BB86F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9" y="13866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5" name="Line 194">
                <a:extLst>
                  <a:ext uri="{FF2B5EF4-FFF2-40B4-BE49-F238E27FC236}">
                    <a16:creationId xmlns:a16="http://schemas.microsoft.com/office/drawing/2014/main" id="{1E27546E-8B32-4079-A10F-46D79B3CEE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929" y="13762"/>
                <a:ext cx="0" cy="203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6" name="Freeform 195">
                <a:extLst>
                  <a:ext uri="{FF2B5EF4-FFF2-40B4-BE49-F238E27FC236}">
                    <a16:creationId xmlns:a16="http://schemas.microsoft.com/office/drawing/2014/main" id="{F8DDB787-6C08-4840-A899-ACE593426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" y="13758"/>
                <a:ext cx="6" cy="203"/>
              </a:xfrm>
              <a:custGeom>
                <a:avLst/>
                <a:gdLst>
                  <a:gd name="T0" fmla="*/ 0 w 6"/>
                  <a:gd name="T1" fmla="*/ 203 h 203"/>
                  <a:gd name="T2" fmla="*/ 0 w 6"/>
                  <a:gd name="T3" fmla="*/ 0 h 203"/>
                  <a:gd name="T4" fmla="*/ 6 w 6"/>
                  <a:gd name="T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03">
                    <a:moveTo>
                      <a:pt x="0" y="203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7" name="Rectangle 196">
                <a:extLst>
                  <a:ext uri="{FF2B5EF4-FFF2-40B4-BE49-F238E27FC236}">
                    <a16:creationId xmlns:a16="http://schemas.microsoft.com/office/drawing/2014/main" id="{F9DDC363-EA30-4F47-9EC3-2D5766DBC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0" y="14062"/>
                <a:ext cx="28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[AF-8] 62584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68" name="Freeform 197">
                <a:extLst>
                  <a:ext uri="{FF2B5EF4-FFF2-40B4-BE49-F238E27FC236}">
                    <a16:creationId xmlns:a16="http://schemas.microsoft.com/office/drawing/2014/main" id="{AC3081DF-7534-4BAF-9A4A-C87BF15E9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" y="13970"/>
                <a:ext cx="13" cy="203"/>
              </a:xfrm>
              <a:custGeom>
                <a:avLst/>
                <a:gdLst>
                  <a:gd name="T0" fmla="*/ 0 w 13"/>
                  <a:gd name="T1" fmla="*/ 0 h 203"/>
                  <a:gd name="T2" fmla="*/ 0 w 13"/>
                  <a:gd name="T3" fmla="*/ 203 h 203"/>
                  <a:gd name="T4" fmla="*/ 13 w 13"/>
                  <a:gd name="T5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03">
                    <a:moveTo>
                      <a:pt x="0" y="0"/>
                    </a:moveTo>
                    <a:lnTo>
                      <a:pt x="0" y="203"/>
                    </a:lnTo>
                    <a:lnTo>
                      <a:pt x="13" y="203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9" name="Freeform 198">
                <a:extLst>
                  <a:ext uri="{FF2B5EF4-FFF2-40B4-BE49-F238E27FC236}">
                    <a16:creationId xmlns:a16="http://schemas.microsoft.com/office/drawing/2014/main" id="{DD20FA5B-BC0B-43FF-AC55-9BA8B7D0B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1" y="13659"/>
                <a:ext cx="2" cy="306"/>
              </a:xfrm>
              <a:custGeom>
                <a:avLst/>
                <a:gdLst>
                  <a:gd name="T0" fmla="*/ 0 w 2"/>
                  <a:gd name="T1" fmla="*/ 0 h 306"/>
                  <a:gd name="T2" fmla="*/ 0 w 2"/>
                  <a:gd name="T3" fmla="*/ 306 h 306"/>
                  <a:gd name="T4" fmla="*/ 2 w 2"/>
                  <a:gd name="T5" fmla="*/ 30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06">
                    <a:moveTo>
                      <a:pt x="0" y="0"/>
                    </a:moveTo>
                    <a:lnTo>
                      <a:pt x="0" y="306"/>
                    </a:lnTo>
                    <a:lnTo>
                      <a:pt x="2" y="30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0" name="Freeform 199">
                <a:extLst>
                  <a:ext uri="{FF2B5EF4-FFF2-40B4-BE49-F238E27FC236}">
                    <a16:creationId xmlns:a16="http://schemas.microsoft.com/office/drawing/2014/main" id="{6921A094-5C63-4228-8201-A5591A8EE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4" y="13399"/>
                <a:ext cx="7" cy="255"/>
              </a:xfrm>
              <a:custGeom>
                <a:avLst/>
                <a:gdLst>
                  <a:gd name="T0" fmla="*/ 0 w 7"/>
                  <a:gd name="T1" fmla="*/ 0 h 255"/>
                  <a:gd name="T2" fmla="*/ 0 w 7"/>
                  <a:gd name="T3" fmla="*/ 255 h 255"/>
                  <a:gd name="T4" fmla="*/ 7 w 7"/>
                  <a:gd name="T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55">
                    <a:moveTo>
                      <a:pt x="0" y="0"/>
                    </a:moveTo>
                    <a:lnTo>
                      <a:pt x="0" y="255"/>
                    </a:lnTo>
                    <a:lnTo>
                      <a:pt x="7" y="255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1" name="Freeform 200">
                <a:extLst>
                  <a:ext uri="{FF2B5EF4-FFF2-40B4-BE49-F238E27FC236}">
                    <a16:creationId xmlns:a16="http://schemas.microsoft.com/office/drawing/2014/main" id="{708FDB0C-A20F-46C2-A1EA-B27878A11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2" y="13395"/>
                <a:ext cx="2" cy="488"/>
              </a:xfrm>
              <a:custGeom>
                <a:avLst/>
                <a:gdLst>
                  <a:gd name="T0" fmla="*/ 0 w 2"/>
                  <a:gd name="T1" fmla="*/ 488 h 488"/>
                  <a:gd name="T2" fmla="*/ 0 w 2"/>
                  <a:gd name="T3" fmla="*/ 0 h 488"/>
                  <a:gd name="T4" fmla="*/ 2 w 2"/>
                  <a:gd name="T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88">
                    <a:moveTo>
                      <a:pt x="0" y="48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2" name="Rectangle 201">
                <a:extLst>
                  <a:ext uri="{FF2B5EF4-FFF2-40B4-BE49-F238E27FC236}">
                    <a16:creationId xmlns:a16="http://schemas.microsoft.com/office/drawing/2014/main" id="{171BBAF3-3F6B-40D5-B5B8-BC4B84606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3" y="14270"/>
                <a:ext cx="290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[AF-10] 62941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73" name="Freeform 202">
                <a:extLst>
                  <a:ext uri="{FF2B5EF4-FFF2-40B4-BE49-F238E27FC236}">
                    <a16:creationId xmlns:a16="http://schemas.microsoft.com/office/drawing/2014/main" id="{229DA73A-AB78-46AC-87EB-59EDD27701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2" y="13892"/>
                <a:ext cx="7" cy="488"/>
              </a:xfrm>
              <a:custGeom>
                <a:avLst/>
                <a:gdLst>
                  <a:gd name="T0" fmla="*/ 0 w 7"/>
                  <a:gd name="T1" fmla="*/ 0 h 488"/>
                  <a:gd name="T2" fmla="*/ 0 w 7"/>
                  <a:gd name="T3" fmla="*/ 488 h 488"/>
                  <a:gd name="T4" fmla="*/ 7 w 7"/>
                  <a:gd name="T5" fmla="*/ 488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88">
                    <a:moveTo>
                      <a:pt x="0" y="0"/>
                    </a:moveTo>
                    <a:lnTo>
                      <a:pt x="0" y="488"/>
                    </a:lnTo>
                    <a:lnTo>
                      <a:pt x="7" y="48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4" name="Freeform 203">
                <a:extLst>
                  <a:ext uri="{FF2B5EF4-FFF2-40B4-BE49-F238E27FC236}">
                    <a16:creationId xmlns:a16="http://schemas.microsoft.com/office/drawing/2014/main" id="{BBD2C1E1-A72A-4E01-B6A6-3D4581981E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0" y="13888"/>
                <a:ext cx="2" cy="345"/>
              </a:xfrm>
              <a:custGeom>
                <a:avLst/>
                <a:gdLst>
                  <a:gd name="T0" fmla="*/ 0 w 2"/>
                  <a:gd name="T1" fmla="*/ 345 h 345"/>
                  <a:gd name="T2" fmla="*/ 0 w 2"/>
                  <a:gd name="T3" fmla="*/ 0 h 345"/>
                  <a:gd name="T4" fmla="*/ 2 w 2"/>
                  <a:gd name="T5" fmla="*/ 0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45">
                    <a:moveTo>
                      <a:pt x="0" y="345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5" name="Rectangle 204">
                <a:extLst>
                  <a:ext uri="{FF2B5EF4-FFF2-40B4-BE49-F238E27FC236}">
                    <a16:creationId xmlns:a16="http://schemas.microsoft.com/office/drawing/2014/main" id="{01C43089-B6FA-49CE-A83F-CDD6F7F08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6" y="14477"/>
                <a:ext cx="289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[AF-11] 62944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grpSp>
          <p:nvGrpSpPr>
            <p:cNvPr id="2876" name="Group 406">
              <a:extLst>
                <a:ext uri="{FF2B5EF4-FFF2-40B4-BE49-F238E27FC236}">
                  <a16:creationId xmlns:a16="http://schemas.microsoft.com/office/drawing/2014/main" id="{3DC55B98-1D33-43BA-B739-A4A767EC71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11" y="14238"/>
              <a:ext cx="8224" cy="14351"/>
              <a:chOff x="5511" y="14238"/>
              <a:chExt cx="8224" cy="14351"/>
            </a:xfrm>
          </p:grpSpPr>
          <p:sp>
            <p:nvSpPr>
              <p:cNvPr id="3976" name="Freeform 206">
                <a:extLst>
                  <a:ext uri="{FF2B5EF4-FFF2-40B4-BE49-F238E27FC236}">
                    <a16:creationId xmlns:a16="http://schemas.microsoft.com/office/drawing/2014/main" id="{8E846028-178A-4BBF-BCC8-20BA3B022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0" y="14242"/>
                <a:ext cx="2" cy="346"/>
              </a:xfrm>
              <a:custGeom>
                <a:avLst/>
                <a:gdLst>
                  <a:gd name="T0" fmla="*/ 0 w 2"/>
                  <a:gd name="T1" fmla="*/ 0 h 346"/>
                  <a:gd name="T2" fmla="*/ 0 w 2"/>
                  <a:gd name="T3" fmla="*/ 346 h 346"/>
                  <a:gd name="T4" fmla="*/ 2 w 2"/>
                  <a:gd name="T5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46">
                    <a:moveTo>
                      <a:pt x="0" y="0"/>
                    </a:moveTo>
                    <a:lnTo>
                      <a:pt x="0" y="346"/>
                    </a:lnTo>
                    <a:lnTo>
                      <a:pt x="2" y="34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7" name="Freeform 207">
                <a:extLst>
                  <a:ext uri="{FF2B5EF4-FFF2-40B4-BE49-F238E27FC236}">
                    <a16:creationId xmlns:a16="http://schemas.microsoft.com/office/drawing/2014/main" id="{4230C684-895C-48A1-A484-B60393DA8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3" y="14238"/>
                <a:ext cx="7" cy="274"/>
              </a:xfrm>
              <a:custGeom>
                <a:avLst/>
                <a:gdLst>
                  <a:gd name="T0" fmla="*/ 0 w 7"/>
                  <a:gd name="T1" fmla="*/ 274 h 274"/>
                  <a:gd name="T2" fmla="*/ 0 w 7"/>
                  <a:gd name="T3" fmla="*/ 0 h 274"/>
                  <a:gd name="T4" fmla="*/ 7 w 7"/>
                  <a:gd name="T5" fmla="*/ 0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74">
                    <a:moveTo>
                      <a:pt x="0" y="274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8" name="Rectangle 208">
                <a:extLst>
                  <a:ext uri="{FF2B5EF4-FFF2-40B4-BE49-F238E27FC236}">
                    <a16:creationId xmlns:a16="http://schemas.microsoft.com/office/drawing/2014/main" id="{7124C20D-C0D2-4B88-B06A-1D78D54BBF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8" y="14685"/>
                <a:ext cx="28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[AF-9] 66088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79" name="Freeform 209">
                <a:extLst>
                  <a:ext uri="{FF2B5EF4-FFF2-40B4-BE49-F238E27FC236}">
                    <a16:creationId xmlns:a16="http://schemas.microsoft.com/office/drawing/2014/main" id="{1BFE206F-5097-4742-93E2-1532BBEB5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3" y="14521"/>
                <a:ext cx="0" cy="274"/>
              </a:xfrm>
              <a:custGeom>
                <a:avLst/>
                <a:gdLst>
                  <a:gd name="T0" fmla="*/ 0 h 274"/>
                  <a:gd name="T1" fmla="*/ 274 h 274"/>
                  <a:gd name="T2" fmla="*/ 274 h 27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74">
                    <a:moveTo>
                      <a:pt x="0" y="0"/>
                    </a:moveTo>
                    <a:lnTo>
                      <a:pt x="0" y="274"/>
                    </a:lnTo>
                    <a:lnTo>
                      <a:pt x="0" y="27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0" name="Freeform 210">
                <a:extLst>
                  <a:ext uri="{FF2B5EF4-FFF2-40B4-BE49-F238E27FC236}">
                    <a16:creationId xmlns:a16="http://schemas.microsoft.com/office/drawing/2014/main" id="{193F3A19-5461-4EA1-9E0B-763D02626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7" y="14516"/>
                <a:ext cx="6" cy="290"/>
              </a:xfrm>
              <a:custGeom>
                <a:avLst/>
                <a:gdLst>
                  <a:gd name="T0" fmla="*/ 0 w 6"/>
                  <a:gd name="T1" fmla="*/ 290 h 290"/>
                  <a:gd name="T2" fmla="*/ 0 w 6"/>
                  <a:gd name="T3" fmla="*/ 0 h 290"/>
                  <a:gd name="T4" fmla="*/ 6 w 6"/>
                  <a:gd name="T5" fmla="*/ 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90">
                    <a:moveTo>
                      <a:pt x="0" y="290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1" name="Rectangle 211">
                <a:extLst>
                  <a:ext uri="{FF2B5EF4-FFF2-40B4-BE49-F238E27FC236}">
                    <a16:creationId xmlns:a16="http://schemas.microsoft.com/office/drawing/2014/main" id="{D4D86601-4435-494A-893C-2D1E02708B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3" y="14892"/>
                <a:ext cx="227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tuaranense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46518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82" name="Freeform 212">
                <a:extLst>
                  <a:ext uri="{FF2B5EF4-FFF2-40B4-BE49-F238E27FC236}">
                    <a16:creationId xmlns:a16="http://schemas.microsoft.com/office/drawing/2014/main" id="{D6C8AAD6-AB14-48AD-9831-101B0B77B1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1" y="15003"/>
                <a:ext cx="18" cy="99"/>
              </a:xfrm>
              <a:custGeom>
                <a:avLst/>
                <a:gdLst>
                  <a:gd name="T0" fmla="*/ 0 w 18"/>
                  <a:gd name="T1" fmla="*/ 99 h 99"/>
                  <a:gd name="T2" fmla="*/ 0 w 18"/>
                  <a:gd name="T3" fmla="*/ 0 h 99"/>
                  <a:gd name="T4" fmla="*/ 18 w 18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99">
                    <a:moveTo>
                      <a:pt x="0" y="99"/>
                    </a:moveTo>
                    <a:lnTo>
                      <a:pt x="0" y="0"/>
                    </a:lnTo>
                    <a:lnTo>
                      <a:pt x="1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3" name="Rectangle 213">
                <a:extLst>
                  <a:ext uri="{FF2B5EF4-FFF2-40B4-BE49-F238E27FC236}">
                    <a16:creationId xmlns:a16="http://schemas.microsoft.com/office/drawing/2014/main" id="{137AA7A3-E30A-491B-82B2-B68944614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5" y="15100"/>
                <a:ext cx="28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[AF-6] 62590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84" name="Freeform 214">
                <a:extLst>
                  <a:ext uri="{FF2B5EF4-FFF2-40B4-BE49-F238E27FC236}">
                    <a16:creationId xmlns:a16="http://schemas.microsoft.com/office/drawing/2014/main" id="{C8DACA43-A4A5-442D-BB13-546082C8F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1" y="15111"/>
                <a:ext cx="20" cy="99"/>
              </a:xfrm>
              <a:custGeom>
                <a:avLst/>
                <a:gdLst>
                  <a:gd name="T0" fmla="*/ 0 w 20"/>
                  <a:gd name="T1" fmla="*/ 0 h 99"/>
                  <a:gd name="T2" fmla="*/ 0 w 20"/>
                  <a:gd name="T3" fmla="*/ 99 h 99"/>
                  <a:gd name="T4" fmla="*/ 20 w 20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99">
                    <a:moveTo>
                      <a:pt x="0" y="0"/>
                    </a:moveTo>
                    <a:lnTo>
                      <a:pt x="0" y="99"/>
                    </a:lnTo>
                    <a:lnTo>
                      <a:pt x="2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5" name="Freeform 215">
                <a:extLst>
                  <a:ext uri="{FF2B5EF4-FFF2-40B4-BE49-F238E27FC236}">
                    <a16:creationId xmlns:a16="http://schemas.microsoft.com/office/drawing/2014/main" id="{24D0E387-A69D-48A3-BE87-CB594FD2E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7" y="14815"/>
                <a:ext cx="4" cy="291"/>
              </a:xfrm>
              <a:custGeom>
                <a:avLst/>
                <a:gdLst>
                  <a:gd name="T0" fmla="*/ 0 w 4"/>
                  <a:gd name="T1" fmla="*/ 0 h 291"/>
                  <a:gd name="T2" fmla="*/ 0 w 4"/>
                  <a:gd name="T3" fmla="*/ 291 h 291"/>
                  <a:gd name="T4" fmla="*/ 4 w 4"/>
                  <a:gd name="T5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91">
                    <a:moveTo>
                      <a:pt x="0" y="0"/>
                    </a:moveTo>
                    <a:lnTo>
                      <a:pt x="0" y="291"/>
                    </a:lnTo>
                    <a:lnTo>
                      <a:pt x="4" y="29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6" name="Rectangle 216">
                <a:extLst>
                  <a:ext uri="{FF2B5EF4-FFF2-40B4-BE49-F238E27FC236}">
                    <a16:creationId xmlns:a16="http://schemas.microsoft.com/office/drawing/2014/main" id="{9FADC8B9-C5F9-44B0-9082-7466C1B12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2" y="15307"/>
                <a:ext cx="280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[AF-7] 62610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87" name="Freeform 217">
                <a:extLst>
                  <a:ext uri="{FF2B5EF4-FFF2-40B4-BE49-F238E27FC236}">
                    <a16:creationId xmlns:a16="http://schemas.microsoft.com/office/drawing/2014/main" id="{83DDFF89-AA8B-4260-BFC5-760A76AF0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7" y="14970"/>
                <a:ext cx="11" cy="448"/>
              </a:xfrm>
              <a:custGeom>
                <a:avLst/>
                <a:gdLst>
                  <a:gd name="T0" fmla="*/ 0 w 11"/>
                  <a:gd name="T1" fmla="*/ 0 h 448"/>
                  <a:gd name="T2" fmla="*/ 0 w 11"/>
                  <a:gd name="T3" fmla="*/ 448 h 448"/>
                  <a:gd name="T4" fmla="*/ 11 w 11"/>
                  <a:gd name="T5" fmla="*/ 448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448">
                    <a:moveTo>
                      <a:pt x="0" y="0"/>
                    </a:moveTo>
                    <a:lnTo>
                      <a:pt x="0" y="448"/>
                    </a:lnTo>
                    <a:lnTo>
                      <a:pt x="11" y="44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8" name="Line 218">
                <a:extLst>
                  <a:ext uri="{FF2B5EF4-FFF2-40B4-BE49-F238E27FC236}">
                    <a16:creationId xmlns:a16="http://schemas.microsoft.com/office/drawing/2014/main" id="{D5A47CE4-3AC5-4175-A525-EECB9410E7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97" y="14516"/>
                <a:ext cx="0" cy="446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9" name="Freeform 219">
                <a:extLst>
                  <a:ext uri="{FF2B5EF4-FFF2-40B4-BE49-F238E27FC236}">
                    <a16:creationId xmlns:a16="http://schemas.microsoft.com/office/drawing/2014/main" id="{270A1E9B-E488-4823-93F9-FA1169824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6" y="14966"/>
                <a:ext cx="11" cy="376"/>
              </a:xfrm>
              <a:custGeom>
                <a:avLst/>
                <a:gdLst>
                  <a:gd name="T0" fmla="*/ 0 w 11"/>
                  <a:gd name="T1" fmla="*/ 376 h 376"/>
                  <a:gd name="T2" fmla="*/ 0 w 11"/>
                  <a:gd name="T3" fmla="*/ 0 h 376"/>
                  <a:gd name="T4" fmla="*/ 11 w 11"/>
                  <a:gd name="T5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76">
                    <a:moveTo>
                      <a:pt x="0" y="376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0" name="Rectangle 220">
                <a:extLst>
                  <a:ext uri="{FF2B5EF4-FFF2-40B4-BE49-F238E27FC236}">
                    <a16:creationId xmlns:a16="http://schemas.microsoft.com/office/drawing/2014/main" id="{3539C8CA-67DA-402A-9738-A30E56D599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3" y="15514"/>
                <a:ext cx="2781" cy="4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solani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f. sp.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pisi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77-13-4 SAM2</a:t>
                </a:r>
                <a:endParaRPr lang="en-US" altLang="en-US" sz="22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91" name="Freeform 221">
                <a:extLst>
                  <a:ext uri="{FF2B5EF4-FFF2-40B4-BE49-F238E27FC236}">
                    <a16:creationId xmlns:a16="http://schemas.microsoft.com/office/drawing/2014/main" id="{F0DA9C1C-2812-4A7E-B55F-4FF9CE3B1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3" y="15625"/>
                <a:ext cx="26" cy="99"/>
              </a:xfrm>
              <a:custGeom>
                <a:avLst/>
                <a:gdLst>
                  <a:gd name="T0" fmla="*/ 0 w 26"/>
                  <a:gd name="T1" fmla="*/ 99 h 99"/>
                  <a:gd name="T2" fmla="*/ 0 w 26"/>
                  <a:gd name="T3" fmla="*/ 0 h 99"/>
                  <a:gd name="T4" fmla="*/ 26 w 2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9">
                    <a:moveTo>
                      <a:pt x="0" y="99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2" name="Rectangle 222">
                <a:extLst>
                  <a:ext uri="{FF2B5EF4-FFF2-40B4-BE49-F238E27FC236}">
                    <a16:creationId xmlns:a16="http://schemas.microsoft.com/office/drawing/2014/main" id="{117B9181-44E5-4F78-9A92-92444ECE04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6" y="15722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22389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93" name="Freeform 223">
                <a:extLst>
                  <a:ext uri="{FF2B5EF4-FFF2-40B4-BE49-F238E27FC236}">
                    <a16:creationId xmlns:a16="http://schemas.microsoft.com/office/drawing/2014/main" id="{9CA0AC94-D4CC-4C8B-9136-6BA2D3FB8C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3" y="15733"/>
                <a:ext cx="19" cy="99"/>
              </a:xfrm>
              <a:custGeom>
                <a:avLst/>
                <a:gdLst>
                  <a:gd name="T0" fmla="*/ 0 w 19"/>
                  <a:gd name="T1" fmla="*/ 0 h 99"/>
                  <a:gd name="T2" fmla="*/ 0 w 19"/>
                  <a:gd name="T3" fmla="*/ 99 h 99"/>
                  <a:gd name="T4" fmla="*/ 19 w 19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99">
                    <a:moveTo>
                      <a:pt x="0" y="0"/>
                    </a:moveTo>
                    <a:lnTo>
                      <a:pt x="0" y="99"/>
                    </a:lnTo>
                    <a:lnTo>
                      <a:pt x="19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4" name="Freeform 224">
                <a:extLst>
                  <a:ext uri="{FF2B5EF4-FFF2-40B4-BE49-F238E27FC236}">
                    <a16:creationId xmlns:a16="http://schemas.microsoft.com/office/drawing/2014/main" id="{06335A06-5650-4317-A99F-320ADC716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6" y="15351"/>
                <a:ext cx="7" cy="378"/>
              </a:xfrm>
              <a:custGeom>
                <a:avLst/>
                <a:gdLst>
                  <a:gd name="T0" fmla="*/ 0 w 7"/>
                  <a:gd name="T1" fmla="*/ 0 h 378"/>
                  <a:gd name="T2" fmla="*/ 0 w 7"/>
                  <a:gd name="T3" fmla="*/ 378 h 378"/>
                  <a:gd name="T4" fmla="*/ 7 w 7"/>
                  <a:gd name="T5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78">
                    <a:moveTo>
                      <a:pt x="0" y="0"/>
                    </a:moveTo>
                    <a:lnTo>
                      <a:pt x="0" y="378"/>
                    </a:lnTo>
                    <a:lnTo>
                      <a:pt x="7" y="37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5" name="Freeform 225">
                <a:extLst>
                  <a:ext uri="{FF2B5EF4-FFF2-40B4-BE49-F238E27FC236}">
                    <a16:creationId xmlns:a16="http://schemas.microsoft.com/office/drawing/2014/main" id="{00494F9E-8A61-459E-A02A-F433F3787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4" y="15346"/>
                <a:ext cx="2" cy="394"/>
              </a:xfrm>
              <a:custGeom>
                <a:avLst/>
                <a:gdLst>
                  <a:gd name="T0" fmla="*/ 0 w 2"/>
                  <a:gd name="T1" fmla="*/ 394 h 394"/>
                  <a:gd name="T2" fmla="*/ 0 w 2"/>
                  <a:gd name="T3" fmla="*/ 0 h 394"/>
                  <a:gd name="T4" fmla="*/ 2 w 2"/>
                  <a:gd name="T5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94">
                    <a:moveTo>
                      <a:pt x="0" y="394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6" name="Rectangle 226">
                <a:extLst>
                  <a:ext uri="{FF2B5EF4-FFF2-40B4-BE49-F238E27FC236}">
                    <a16:creationId xmlns:a16="http://schemas.microsoft.com/office/drawing/2014/main" id="{674871C1-5023-4192-BC1B-7F54BA955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6" y="15929"/>
                <a:ext cx="217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falciforme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43529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97" name="Freeform 227">
                <a:extLst>
                  <a:ext uri="{FF2B5EF4-FFF2-40B4-BE49-F238E27FC236}">
                    <a16:creationId xmlns:a16="http://schemas.microsoft.com/office/drawing/2014/main" id="{E5E382E5-D48E-44FB-9BA9-53F16FAC1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6" y="16040"/>
                <a:ext cx="26" cy="99"/>
              </a:xfrm>
              <a:custGeom>
                <a:avLst/>
                <a:gdLst>
                  <a:gd name="T0" fmla="*/ 0 w 26"/>
                  <a:gd name="T1" fmla="*/ 99 h 99"/>
                  <a:gd name="T2" fmla="*/ 0 w 26"/>
                  <a:gd name="T3" fmla="*/ 0 h 99"/>
                  <a:gd name="T4" fmla="*/ 26 w 2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9">
                    <a:moveTo>
                      <a:pt x="0" y="99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8" name="Rectangle 228">
                <a:extLst>
                  <a:ext uri="{FF2B5EF4-FFF2-40B4-BE49-F238E27FC236}">
                    <a16:creationId xmlns:a16="http://schemas.microsoft.com/office/drawing/2014/main" id="{73B76031-2EDF-40DB-887B-8639A90AC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01" y="16137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22101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999" name="Freeform 229">
                <a:extLst>
                  <a:ext uri="{FF2B5EF4-FFF2-40B4-BE49-F238E27FC236}">
                    <a16:creationId xmlns:a16="http://schemas.microsoft.com/office/drawing/2014/main" id="{2E881618-8A29-41B4-B5C1-1605B36F3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6" y="16148"/>
                <a:ext cx="11" cy="99"/>
              </a:xfrm>
              <a:custGeom>
                <a:avLst/>
                <a:gdLst>
                  <a:gd name="T0" fmla="*/ 0 w 11"/>
                  <a:gd name="T1" fmla="*/ 0 h 99"/>
                  <a:gd name="T2" fmla="*/ 0 w 11"/>
                  <a:gd name="T3" fmla="*/ 99 h 99"/>
                  <a:gd name="T4" fmla="*/ 11 w 11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99">
                    <a:moveTo>
                      <a:pt x="0" y="0"/>
                    </a:moveTo>
                    <a:lnTo>
                      <a:pt x="0" y="99"/>
                    </a:lnTo>
                    <a:lnTo>
                      <a:pt x="11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0" name="Freeform 230">
                <a:extLst>
                  <a:ext uri="{FF2B5EF4-FFF2-40B4-BE49-F238E27FC236}">
                    <a16:creationId xmlns:a16="http://schemas.microsoft.com/office/drawing/2014/main" id="{86DD8EEB-F1E8-4C8A-8AC7-87F8AF545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84" y="15748"/>
                <a:ext cx="2" cy="396"/>
              </a:xfrm>
              <a:custGeom>
                <a:avLst/>
                <a:gdLst>
                  <a:gd name="T0" fmla="*/ 0 w 2"/>
                  <a:gd name="T1" fmla="*/ 0 h 396"/>
                  <a:gd name="T2" fmla="*/ 0 w 2"/>
                  <a:gd name="T3" fmla="*/ 396 h 396"/>
                  <a:gd name="T4" fmla="*/ 2 w 2"/>
                  <a:gd name="T5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96">
                    <a:moveTo>
                      <a:pt x="0" y="0"/>
                    </a:moveTo>
                    <a:lnTo>
                      <a:pt x="0" y="396"/>
                    </a:lnTo>
                    <a:lnTo>
                      <a:pt x="2" y="39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1" name="Freeform 231">
                <a:extLst>
                  <a:ext uri="{FF2B5EF4-FFF2-40B4-BE49-F238E27FC236}">
                    <a16:creationId xmlns:a16="http://schemas.microsoft.com/office/drawing/2014/main" id="{92EBEABE-42AA-4DA9-AC3E-79FDDC852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9" y="15744"/>
                <a:ext cx="15" cy="350"/>
              </a:xfrm>
              <a:custGeom>
                <a:avLst/>
                <a:gdLst>
                  <a:gd name="T0" fmla="*/ 0 w 15"/>
                  <a:gd name="T1" fmla="*/ 350 h 350"/>
                  <a:gd name="T2" fmla="*/ 0 w 15"/>
                  <a:gd name="T3" fmla="*/ 0 h 350"/>
                  <a:gd name="T4" fmla="*/ 15 w 15"/>
                  <a:gd name="T5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50">
                    <a:moveTo>
                      <a:pt x="0" y="35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2" name="Rectangle 232">
                <a:extLst>
                  <a:ext uri="{FF2B5EF4-FFF2-40B4-BE49-F238E27FC236}">
                    <a16:creationId xmlns:a16="http://schemas.microsoft.com/office/drawing/2014/main" id="{AFEDF5D7-4C19-4F00-B62F-6A39B39A6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9" y="16344"/>
                <a:ext cx="311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neocosmosporiellum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22166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03" name="Freeform 233">
                <a:extLst>
                  <a:ext uri="{FF2B5EF4-FFF2-40B4-BE49-F238E27FC236}">
                    <a16:creationId xmlns:a16="http://schemas.microsoft.com/office/drawing/2014/main" id="{B226ACDE-8EAF-4008-A133-4523470DA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9" y="16103"/>
                <a:ext cx="26" cy="352"/>
              </a:xfrm>
              <a:custGeom>
                <a:avLst/>
                <a:gdLst>
                  <a:gd name="T0" fmla="*/ 0 w 26"/>
                  <a:gd name="T1" fmla="*/ 0 h 352"/>
                  <a:gd name="T2" fmla="*/ 0 w 26"/>
                  <a:gd name="T3" fmla="*/ 352 h 352"/>
                  <a:gd name="T4" fmla="*/ 26 w 26"/>
                  <a:gd name="T5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52">
                    <a:moveTo>
                      <a:pt x="0" y="0"/>
                    </a:moveTo>
                    <a:lnTo>
                      <a:pt x="0" y="352"/>
                    </a:lnTo>
                    <a:lnTo>
                      <a:pt x="26" y="3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4" name="Freeform 234">
                <a:extLst>
                  <a:ext uri="{FF2B5EF4-FFF2-40B4-BE49-F238E27FC236}">
                    <a16:creationId xmlns:a16="http://schemas.microsoft.com/office/drawing/2014/main" id="{0A43CDF1-E2CC-42F4-9AC6-5C2656C62F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5" y="16098"/>
                <a:ext cx="4" cy="407"/>
              </a:xfrm>
              <a:custGeom>
                <a:avLst/>
                <a:gdLst>
                  <a:gd name="T0" fmla="*/ 0 w 4"/>
                  <a:gd name="T1" fmla="*/ 407 h 407"/>
                  <a:gd name="T2" fmla="*/ 0 w 4"/>
                  <a:gd name="T3" fmla="*/ 0 h 407"/>
                  <a:gd name="T4" fmla="*/ 4 w 4"/>
                  <a:gd name="T5" fmla="*/ 0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07">
                    <a:moveTo>
                      <a:pt x="0" y="407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5" name="Rectangle 235">
                <a:extLst>
                  <a:ext uri="{FF2B5EF4-FFF2-40B4-BE49-F238E27FC236}">
                    <a16:creationId xmlns:a16="http://schemas.microsoft.com/office/drawing/2014/main" id="{A9709567-23BE-4813-81D0-374B59C580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7" y="16552"/>
                <a:ext cx="235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virguliforme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22276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06" name="Freeform 236">
                <a:extLst>
                  <a:ext uri="{FF2B5EF4-FFF2-40B4-BE49-F238E27FC236}">
                    <a16:creationId xmlns:a16="http://schemas.microsoft.com/office/drawing/2014/main" id="{FA13B59C-D5EA-4D1F-B522-81E36F50B2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42" y="16662"/>
                <a:ext cx="0" cy="100"/>
              </a:xfrm>
              <a:custGeom>
                <a:avLst/>
                <a:gdLst>
                  <a:gd name="T0" fmla="*/ 100 h 100"/>
                  <a:gd name="T1" fmla="*/ 0 h 100"/>
                  <a:gd name="T2" fmla="*/ 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10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7" name="Rectangle 237">
                <a:extLst>
                  <a:ext uri="{FF2B5EF4-FFF2-40B4-BE49-F238E27FC236}">
                    <a16:creationId xmlns:a16="http://schemas.microsoft.com/office/drawing/2014/main" id="{7BD23613-0ADB-4EDD-8458-262B64B657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7" y="16759"/>
                <a:ext cx="235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virguliforme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31041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08" name="Freeform 238">
                <a:extLst>
                  <a:ext uri="{FF2B5EF4-FFF2-40B4-BE49-F238E27FC236}">
                    <a16:creationId xmlns:a16="http://schemas.microsoft.com/office/drawing/2014/main" id="{D580BC60-1E39-4783-953D-C6B083CE2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42" y="16770"/>
                <a:ext cx="0" cy="100"/>
              </a:xfrm>
              <a:custGeom>
                <a:avLst/>
                <a:gdLst>
                  <a:gd name="T0" fmla="*/ 0 h 100"/>
                  <a:gd name="T1" fmla="*/ 100 h 100"/>
                  <a:gd name="T2" fmla="*/ 10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0"/>
                    </a:moveTo>
                    <a:lnTo>
                      <a:pt x="0" y="100"/>
                    </a:lnTo>
                    <a:lnTo>
                      <a:pt x="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9" name="Freeform 239">
                <a:extLst>
                  <a:ext uri="{FF2B5EF4-FFF2-40B4-BE49-F238E27FC236}">
                    <a16:creationId xmlns:a16="http://schemas.microsoft.com/office/drawing/2014/main" id="{4722F1B5-C7D7-4E14-9CAF-1C1B916DE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" y="16766"/>
                <a:ext cx="67" cy="151"/>
              </a:xfrm>
              <a:custGeom>
                <a:avLst/>
                <a:gdLst>
                  <a:gd name="T0" fmla="*/ 0 w 67"/>
                  <a:gd name="T1" fmla="*/ 151 h 151"/>
                  <a:gd name="T2" fmla="*/ 0 w 67"/>
                  <a:gd name="T3" fmla="*/ 0 h 151"/>
                  <a:gd name="T4" fmla="*/ 67 w 67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51">
                    <a:moveTo>
                      <a:pt x="0" y="151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0" name="Rectangle 240">
                <a:extLst>
                  <a:ext uri="{FF2B5EF4-FFF2-40B4-BE49-F238E27FC236}">
                    <a16:creationId xmlns:a16="http://schemas.microsoft.com/office/drawing/2014/main" id="{E610392A-5143-476A-B5D4-9605F66EC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10" y="16967"/>
                <a:ext cx="224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22178 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11" name="Freeform 241">
                <a:extLst>
                  <a:ext uri="{FF2B5EF4-FFF2-40B4-BE49-F238E27FC236}">
                    <a16:creationId xmlns:a16="http://schemas.microsoft.com/office/drawing/2014/main" id="{761F6B91-1EF5-43EB-B329-AD4FD49916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5" y="16926"/>
                <a:ext cx="31" cy="151"/>
              </a:xfrm>
              <a:custGeom>
                <a:avLst/>
                <a:gdLst>
                  <a:gd name="T0" fmla="*/ 0 w 31"/>
                  <a:gd name="T1" fmla="*/ 0 h 151"/>
                  <a:gd name="T2" fmla="*/ 0 w 31"/>
                  <a:gd name="T3" fmla="*/ 151 h 151"/>
                  <a:gd name="T4" fmla="*/ 31 w 31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51">
                    <a:moveTo>
                      <a:pt x="0" y="0"/>
                    </a:moveTo>
                    <a:lnTo>
                      <a:pt x="0" y="151"/>
                    </a:lnTo>
                    <a:lnTo>
                      <a:pt x="31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2" name="Freeform 242">
                <a:extLst>
                  <a:ext uri="{FF2B5EF4-FFF2-40B4-BE49-F238E27FC236}">
                    <a16:creationId xmlns:a16="http://schemas.microsoft.com/office/drawing/2014/main" id="{AEE90D2D-6DA2-4ADE-B16A-CC7AB5960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5" y="16513"/>
                <a:ext cx="10" cy="409"/>
              </a:xfrm>
              <a:custGeom>
                <a:avLst/>
                <a:gdLst>
                  <a:gd name="T0" fmla="*/ 0 w 10"/>
                  <a:gd name="T1" fmla="*/ 0 h 409"/>
                  <a:gd name="T2" fmla="*/ 0 w 10"/>
                  <a:gd name="T3" fmla="*/ 409 h 409"/>
                  <a:gd name="T4" fmla="*/ 10 w 10"/>
                  <a:gd name="T5" fmla="*/ 409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09">
                    <a:moveTo>
                      <a:pt x="0" y="0"/>
                    </a:moveTo>
                    <a:lnTo>
                      <a:pt x="0" y="409"/>
                    </a:lnTo>
                    <a:lnTo>
                      <a:pt x="10" y="40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3" name="Freeform 243">
                <a:extLst>
                  <a:ext uri="{FF2B5EF4-FFF2-40B4-BE49-F238E27FC236}">
                    <a16:creationId xmlns:a16="http://schemas.microsoft.com/office/drawing/2014/main" id="{D8813928-D607-44F4-9F21-5E1C64F5A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" y="16509"/>
                <a:ext cx="98" cy="512"/>
              </a:xfrm>
              <a:custGeom>
                <a:avLst/>
                <a:gdLst>
                  <a:gd name="T0" fmla="*/ 0 w 98"/>
                  <a:gd name="T1" fmla="*/ 512 h 512"/>
                  <a:gd name="T2" fmla="*/ 0 w 98"/>
                  <a:gd name="T3" fmla="*/ 0 h 512"/>
                  <a:gd name="T4" fmla="*/ 98 w 98"/>
                  <a:gd name="T5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8" h="512">
                    <a:moveTo>
                      <a:pt x="0" y="512"/>
                    </a:moveTo>
                    <a:lnTo>
                      <a:pt x="0" y="0"/>
                    </a:lnTo>
                    <a:lnTo>
                      <a:pt x="9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4" name="Rectangle 244">
                <a:extLst>
                  <a:ext uri="{FF2B5EF4-FFF2-40B4-BE49-F238E27FC236}">
                    <a16:creationId xmlns:a16="http://schemas.microsoft.com/office/drawing/2014/main" id="{0DDAA933-8536-4755-ABC0-15EC6C6F13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49" y="17174"/>
                <a:ext cx="20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albosuccineum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15" name="Freeform 245">
                <a:extLst>
                  <a:ext uri="{FF2B5EF4-FFF2-40B4-BE49-F238E27FC236}">
                    <a16:creationId xmlns:a16="http://schemas.microsoft.com/office/drawing/2014/main" id="{44BEF1E8-18C3-4833-9F4D-E4C1CD8C2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9" y="17285"/>
                <a:ext cx="15" cy="99"/>
              </a:xfrm>
              <a:custGeom>
                <a:avLst/>
                <a:gdLst>
                  <a:gd name="T0" fmla="*/ 0 w 15"/>
                  <a:gd name="T1" fmla="*/ 99 h 99"/>
                  <a:gd name="T2" fmla="*/ 0 w 15"/>
                  <a:gd name="T3" fmla="*/ 0 h 99"/>
                  <a:gd name="T4" fmla="*/ 15 w 15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99">
                    <a:moveTo>
                      <a:pt x="0" y="99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6" name="Rectangle 246">
                <a:extLst>
                  <a:ext uri="{FF2B5EF4-FFF2-40B4-BE49-F238E27FC236}">
                    <a16:creationId xmlns:a16="http://schemas.microsoft.com/office/drawing/2014/main" id="{6DA0335F-637D-4417-9AA9-DAA38A711C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51" y="17382"/>
                <a:ext cx="206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decemcellulare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17" name="Freeform 247">
                <a:extLst>
                  <a:ext uri="{FF2B5EF4-FFF2-40B4-BE49-F238E27FC236}">
                    <a16:creationId xmlns:a16="http://schemas.microsoft.com/office/drawing/2014/main" id="{64A97A23-03E9-42B4-B426-AAA79A0264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9" y="17393"/>
                <a:ext cx="18" cy="99"/>
              </a:xfrm>
              <a:custGeom>
                <a:avLst/>
                <a:gdLst>
                  <a:gd name="T0" fmla="*/ 0 w 18"/>
                  <a:gd name="T1" fmla="*/ 0 h 99"/>
                  <a:gd name="T2" fmla="*/ 0 w 18"/>
                  <a:gd name="T3" fmla="*/ 99 h 99"/>
                  <a:gd name="T4" fmla="*/ 18 w 18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99">
                    <a:moveTo>
                      <a:pt x="0" y="0"/>
                    </a:moveTo>
                    <a:lnTo>
                      <a:pt x="0" y="99"/>
                    </a:lnTo>
                    <a:lnTo>
                      <a:pt x="18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8" name="Freeform 248">
                <a:extLst>
                  <a:ext uri="{FF2B5EF4-FFF2-40B4-BE49-F238E27FC236}">
                    <a16:creationId xmlns:a16="http://schemas.microsoft.com/office/drawing/2014/main" id="{DF62162E-BA75-4EC9-8F87-D8ABF6A52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" y="17388"/>
                <a:ext cx="125" cy="152"/>
              </a:xfrm>
              <a:custGeom>
                <a:avLst/>
                <a:gdLst>
                  <a:gd name="T0" fmla="*/ 0 w 125"/>
                  <a:gd name="T1" fmla="*/ 152 h 152"/>
                  <a:gd name="T2" fmla="*/ 0 w 125"/>
                  <a:gd name="T3" fmla="*/ 0 h 152"/>
                  <a:gd name="T4" fmla="*/ 125 w 125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152">
                    <a:moveTo>
                      <a:pt x="0" y="152"/>
                    </a:moveTo>
                    <a:lnTo>
                      <a:pt x="0" y="0"/>
                    </a:lnTo>
                    <a:lnTo>
                      <a:pt x="12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9" name="Rectangle 249">
                <a:extLst>
                  <a:ext uri="{FF2B5EF4-FFF2-40B4-BE49-F238E27FC236}">
                    <a16:creationId xmlns:a16="http://schemas.microsoft.com/office/drawing/2014/main" id="{FF30007B-54C1-45F1-932A-7D30AECC4B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29" y="17589"/>
                <a:ext cx="309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Neonectria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ditissima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AK830_g10869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20" name="Freeform 250">
                <a:extLst>
                  <a:ext uri="{FF2B5EF4-FFF2-40B4-BE49-F238E27FC236}">
                    <a16:creationId xmlns:a16="http://schemas.microsoft.com/office/drawing/2014/main" id="{83FAB48D-B67A-47AE-BB38-40FD8D2AE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4" y="17548"/>
                <a:ext cx="220" cy="152"/>
              </a:xfrm>
              <a:custGeom>
                <a:avLst/>
                <a:gdLst>
                  <a:gd name="T0" fmla="*/ 0 w 220"/>
                  <a:gd name="T1" fmla="*/ 0 h 152"/>
                  <a:gd name="T2" fmla="*/ 0 w 220"/>
                  <a:gd name="T3" fmla="*/ 152 h 152"/>
                  <a:gd name="T4" fmla="*/ 220 w 220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" h="152">
                    <a:moveTo>
                      <a:pt x="0" y="0"/>
                    </a:moveTo>
                    <a:lnTo>
                      <a:pt x="0" y="152"/>
                    </a:lnTo>
                    <a:lnTo>
                      <a:pt x="220" y="1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1" name="Freeform 251">
                <a:extLst>
                  <a:ext uri="{FF2B5EF4-FFF2-40B4-BE49-F238E27FC236}">
                    <a16:creationId xmlns:a16="http://schemas.microsoft.com/office/drawing/2014/main" id="{587C2B17-0532-453F-8272-FF35616F4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7" y="17030"/>
                <a:ext cx="37" cy="514"/>
              </a:xfrm>
              <a:custGeom>
                <a:avLst/>
                <a:gdLst>
                  <a:gd name="T0" fmla="*/ 0 w 37"/>
                  <a:gd name="T1" fmla="*/ 0 h 514"/>
                  <a:gd name="T2" fmla="*/ 0 w 37"/>
                  <a:gd name="T3" fmla="*/ 514 h 514"/>
                  <a:gd name="T4" fmla="*/ 37 w 37"/>
                  <a:gd name="T5" fmla="*/ 514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514">
                    <a:moveTo>
                      <a:pt x="0" y="0"/>
                    </a:moveTo>
                    <a:lnTo>
                      <a:pt x="0" y="514"/>
                    </a:lnTo>
                    <a:lnTo>
                      <a:pt x="37" y="514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2" name="Freeform 252">
                <a:extLst>
                  <a:ext uri="{FF2B5EF4-FFF2-40B4-BE49-F238E27FC236}">
                    <a16:creationId xmlns:a16="http://schemas.microsoft.com/office/drawing/2014/main" id="{AD48BF98-C7BB-4226-9754-CC937A436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0" y="17025"/>
                <a:ext cx="2037" cy="3211"/>
              </a:xfrm>
              <a:custGeom>
                <a:avLst/>
                <a:gdLst>
                  <a:gd name="T0" fmla="*/ 0 w 2037"/>
                  <a:gd name="T1" fmla="*/ 3211 h 3211"/>
                  <a:gd name="T2" fmla="*/ 0 w 2037"/>
                  <a:gd name="T3" fmla="*/ 0 h 3211"/>
                  <a:gd name="T4" fmla="*/ 2037 w 2037"/>
                  <a:gd name="T5" fmla="*/ 0 h 3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37" h="3211">
                    <a:moveTo>
                      <a:pt x="0" y="3211"/>
                    </a:moveTo>
                    <a:lnTo>
                      <a:pt x="0" y="0"/>
                    </a:lnTo>
                    <a:lnTo>
                      <a:pt x="203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3" name="Rectangle 253">
                <a:extLst>
                  <a:ext uri="{FF2B5EF4-FFF2-40B4-BE49-F238E27FC236}">
                    <a16:creationId xmlns:a16="http://schemas.microsoft.com/office/drawing/2014/main" id="{ED18C302-810F-4B6A-965D-D6B7DB418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5" y="17796"/>
                <a:ext cx="157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acutatum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24" name="Freeform 254">
                <a:extLst>
                  <a:ext uri="{FF2B5EF4-FFF2-40B4-BE49-F238E27FC236}">
                    <a16:creationId xmlns:a16="http://schemas.microsoft.com/office/drawing/2014/main" id="{E08F8C50-7AE1-4579-8999-109439E939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0" y="17907"/>
                <a:ext cx="30" cy="99"/>
              </a:xfrm>
              <a:custGeom>
                <a:avLst/>
                <a:gdLst>
                  <a:gd name="T0" fmla="*/ 0 w 30"/>
                  <a:gd name="T1" fmla="*/ 99 h 99"/>
                  <a:gd name="T2" fmla="*/ 0 w 30"/>
                  <a:gd name="T3" fmla="*/ 0 h 99"/>
                  <a:gd name="T4" fmla="*/ 30 w 30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99">
                    <a:moveTo>
                      <a:pt x="0" y="99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5" name="Rectangle 255">
                <a:extLst>
                  <a:ext uri="{FF2B5EF4-FFF2-40B4-BE49-F238E27FC236}">
                    <a16:creationId xmlns:a16="http://schemas.microsoft.com/office/drawing/2014/main" id="{C729E0D5-0389-4B9C-9AED-881B9F0A0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9" y="18004"/>
                <a:ext cx="152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secorum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26" name="Freeform 256">
                <a:extLst>
                  <a:ext uri="{FF2B5EF4-FFF2-40B4-BE49-F238E27FC236}">
                    <a16:creationId xmlns:a16="http://schemas.microsoft.com/office/drawing/2014/main" id="{1DB0151A-9FD8-4622-9DAB-6608277DA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0" y="18015"/>
                <a:ext cx="4" cy="99"/>
              </a:xfrm>
              <a:custGeom>
                <a:avLst/>
                <a:gdLst>
                  <a:gd name="T0" fmla="*/ 0 w 4"/>
                  <a:gd name="T1" fmla="*/ 0 h 99"/>
                  <a:gd name="T2" fmla="*/ 0 w 4"/>
                  <a:gd name="T3" fmla="*/ 99 h 99"/>
                  <a:gd name="T4" fmla="*/ 4 w 4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9">
                    <a:moveTo>
                      <a:pt x="0" y="0"/>
                    </a:moveTo>
                    <a:lnTo>
                      <a:pt x="0" y="99"/>
                    </a:lnTo>
                    <a:lnTo>
                      <a:pt x="4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7" name="Freeform 257">
                <a:extLst>
                  <a:ext uri="{FF2B5EF4-FFF2-40B4-BE49-F238E27FC236}">
                    <a16:creationId xmlns:a16="http://schemas.microsoft.com/office/drawing/2014/main" id="{E3B856F3-C9F8-4C18-BC97-30F20A9B4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18011"/>
                <a:ext cx="4" cy="151"/>
              </a:xfrm>
              <a:custGeom>
                <a:avLst/>
                <a:gdLst>
                  <a:gd name="T0" fmla="*/ 0 w 4"/>
                  <a:gd name="T1" fmla="*/ 151 h 151"/>
                  <a:gd name="T2" fmla="*/ 0 w 4"/>
                  <a:gd name="T3" fmla="*/ 0 h 151"/>
                  <a:gd name="T4" fmla="*/ 4 w 4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51">
                    <a:moveTo>
                      <a:pt x="0" y="151"/>
                    </a:move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8" name="Rectangle 258">
                <a:extLst>
                  <a:ext uri="{FF2B5EF4-FFF2-40B4-BE49-F238E27FC236}">
                    <a16:creationId xmlns:a16="http://schemas.microsoft.com/office/drawing/2014/main" id="{402D6392-401E-4A49-BA8F-D9D1C7FF2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" y="18211"/>
                <a:ext cx="126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udum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29" name="Freeform 259">
                <a:extLst>
                  <a:ext uri="{FF2B5EF4-FFF2-40B4-BE49-F238E27FC236}">
                    <a16:creationId xmlns:a16="http://schemas.microsoft.com/office/drawing/2014/main" id="{B03A7ABC-82FC-4F02-B66A-8732036E6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18171"/>
                <a:ext cx="37" cy="151"/>
              </a:xfrm>
              <a:custGeom>
                <a:avLst/>
                <a:gdLst>
                  <a:gd name="T0" fmla="*/ 0 w 37"/>
                  <a:gd name="T1" fmla="*/ 0 h 151"/>
                  <a:gd name="T2" fmla="*/ 0 w 37"/>
                  <a:gd name="T3" fmla="*/ 151 h 151"/>
                  <a:gd name="T4" fmla="*/ 37 w 37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51">
                    <a:moveTo>
                      <a:pt x="0" y="0"/>
                    </a:moveTo>
                    <a:lnTo>
                      <a:pt x="0" y="151"/>
                    </a:lnTo>
                    <a:lnTo>
                      <a:pt x="37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0" name="Freeform 260">
                <a:extLst>
                  <a:ext uri="{FF2B5EF4-FFF2-40B4-BE49-F238E27FC236}">
                    <a16:creationId xmlns:a16="http://schemas.microsoft.com/office/drawing/2014/main" id="{C210889A-9571-49DA-A561-03EAE54CF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9" y="18166"/>
                <a:ext cx="7" cy="2434"/>
              </a:xfrm>
              <a:custGeom>
                <a:avLst/>
                <a:gdLst>
                  <a:gd name="T0" fmla="*/ 0 w 7"/>
                  <a:gd name="T1" fmla="*/ 2434 h 2434"/>
                  <a:gd name="T2" fmla="*/ 0 w 7"/>
                  <a:gd name="T3" fmla="*/ 0 h 2434"/>
                  <a:gd name="T4" fmla="*/ 7 w 7"/>
                  <a:gd name="T5" fmla="*/ 0 h 2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2434">
                    <a:moveTo>
                      <a:pt x="0" y="2434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1" name="Rectangle 261">
                <a:extLst>
                  <a:ext uri="{FF2B5EF4-FFF2-40B4-BE49-F238E27FC236}">
                    <a16:creationId xmlns:a16="http://schemas.microsoft.com/office/drawing/2014/main" id="{01C33F89-767E-4E5C-A99C-837C105A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3" y="18419"/>
                <a:ext cx="236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62905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32" name="Freeform 262">
                <a:extLst>
                  <a:ext uri="{FF2B5EF4-FFF2-40B4-BE49-F238E27FC236}">
                    <a16:creationId xmlns:a16="http://schemas.microsoft.com/office/drawing/2014/main" id="{90ECBB17-4C1D-427A-AEB8-0C47A75C7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8529"/>
                <a:ext cx="6" cy="203"/>
              </a:xfrm>
              <a:custGeom>
                <a:avLst/>
                <a:gdLst>
                  <a:gd name="T0" fmla="*/ 0 w 6"/>
                  <a:gd name="T1" fmla="*/ 203 h 203"/>
                  <a:gd name="T2" fmla="*/ 0 w 6"/>
                  <a:gd name="T3" fmla="*/ 0 h 203"/>
                  <a:gd name="T4" fmla="*/ 6 w 6"/>
                  <a:gd name="T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03">
                    <a:moveTo>
                      <a:pt x="0" y="203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3" name="Rectangle 263">
                <a:extLst>
                  <a:ext uri="{FF2B5EF4-FFF2-40B4-BE49-F238E27FC236}">
                    <a16:creationId xmlns:a16="http://schemas.microsoft.com/office/drawing/2014/main" id="{811CDA2C-4E17-4CAD-A0C4-9FF5D6CDF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6" y="18626"/>
                <a:ext cx="219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ET1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34" name="Freeform 264">
                <a:extLst>
                  <a:ext uri="{FF2B5EF4-FFF2-40B4-BE49-F238E27FC236}">
                    <a16:creationId xmlns:a16="http://schemas.microsoft.com/office/drawing/2014/main" id="{9090B130-40E2-4086-8591-6AC65087F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8737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5" name="Rectangle 265">
                <a:extLst>
                  <a:ext uri="{FF2B5EF4-FFF2-40B4-BE49-F238E27FC236}">
                    <a16:creationId xmlns:a16="http://schemas.microsoft.com/office/drawing/2014/main" id="{C405FE36-17B3-4D95-AA36-02F141593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6" y="18834"/>
                <a:ext cx="236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43689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36" name="Freeform 266">
                <a:extLst>
                  <a:ext uri="{FF2B5EF4-FFF2-40B4-BE49-F238E27FC236}">
                    <a16:creationId xmlns:a16="http://schemas.microsoft.com/office/drawing/2014/main" id="{67A98EF3-8430-440B-8494-65530174F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8845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7" name="Line 267">
                <a:extLst>
                  <a:ext uri="{FF2B5EF4-FFF2-40B4-BE49-F238E27FC236}">
                    <a16:creationId xmlns:a16="http://schemas.microsoft.com/office/drawing/2014/main" id="{6D0C882C-1716-4E4F-BA66-EF27D264A9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72" y="18741"/>
                <a:ext cx="0" cy="203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8" name="Freeform 268">
                <a:extLst>
                  <a:ext uri="{FF2B5EF4-FFF2-40B4-BE49-F238E27FC236}">
                    <a16:creationId xmlns:a16="http://schemas.microsoft.com/office/drawing/2014/main" id="{A722FD18-BB26-41D2-B989-76D62FE01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18737"/>
                <a:ext cx="26" cy="1474"/>
              </a:xfrm>
              <a:custGeom>
                <a:avLst/>
                <a:gdLst>
                  <a:gd name="T0" fmla="*/ 0 w 26"/>
                  <a:gd name="T1" fmla="*/ 1474 h 1474"/>
                  <a:gd name="T2" fmla="*/ 0 w 26"/>
                  <a:gd name="T3" fmla="*/ 0 h 1474"/>
                  <a:gd name="T4" fmla="*/ 26 w 26"/>
                  <a:gd name="T5" fmla="*/ 0 h 1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474">
                    <a:moveTo>
                      <a:pt x="0" y="1474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9" name="Rectangle 269">
                <a:extLst>
                  <a:ext uri="{FF2B5EF4-FFF2-40B4-BE49-F238E27FC236}">
                    <a16:creationId xmlns:a16="http://schemas.microsoft.com/office/drawing/2014/main" id="{6BF62DBD-6379-4DA0-8B19-380E5E7314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8" y="19041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guttiforme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53293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40" name="Freeform 270">
                <a:extLst>
                  <a:ext uri="{FF2B5EF4-FFF2-40B4-BE49-F238E27FC236}">
                    <a16:creationId xmlns:a16="http://schemas.microsoft.com/office/drawing/2014/main" id="{228A9054-96F4-4DC7-AFED-E36C0A235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4" y="19152"/>
                <a:ext cx="0" cy="151"/>
              </a:xfrm>
              <a:custGeom>
                <a:avLst/>
                <a:gdLst>
                  <a:gd name="T0" fmla="*/ 151 h 151"/>
                  <a:gd name="T1" fmla="*/ 0 h 151"/>
                  <a:gd name="T2" fmla="*/ 0 h 15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51">
                    <a:moveTo>
                      <a:pt x="0" y="151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1" name="Rectangle 271">
                <a:extLst>
                  <a:ext uri="{FF2B5EF4-FFF2-40B4-BE49-F238E27FC236}">
                    <a16:creationId xmlns:a16="http://schemas.microsoft.com/office/drawing/2014/main" id="{0AEB8F9A-E32F-437B-8AEA-66BCECA4C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3" y="19249"/>
                <a:ext cx="277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subglutinans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KOD 1611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42" name="Freeform 272">
                <a:extLst>
                  <a:ext uri="{FF2B5EF4-FFF2-40B4-BE49-F238E27FC236}">
                    <a16:creationId xmlns:a16="http://schemas.microsoft.com/office/drawing/2014/main" id="{BF0ADE80-7A51-4508-AA51-38677C66C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6" y="19359"/>
                <a:ext cx="2" cy="100"/>
              </a:xfrm>
              <a:custGeom>
                <a:avLst/>
                <a:gdLst>
                  <a:gd name="T0" fmla="*/ 0 w 2"/>
                  <a:gd name="T1" fmla="*/ 100 h 100"/>
                  <a:gd name="T2" fmla="*/ 0 w 2"/>
                  <a:gd name="T3" fmla="*/ 0 h 100"/>
                  <a:gd name="T4" fmla="*/ 2 w 2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00">
                    <a:moveTo>
                      <a:pt x="0" y="100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3" name="Rectangle 273">
                <a:extLst>
                  <a:ext uri="{FF2B5EF4-FFF2-40B4-BE49-F238E27FC236}">
                    <a16:creationId xmlns:a16="http://schemas.microsoft.com/office/drawing/2014/main" id="{2A8E1D76-3DA4-45DE-83A3-1C4AEBC04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0" y="19456"/>
                <a:ext cx="2435" cy="4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subglutinans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66333 SAM4</a:t>
                </a:r>
                <a:endParaRPr lang="en-US" altLang="en-US" sz="22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44" name="Freeform 274">
                <a:extLst>
                  <a:ext uri="{FF2B5EF4-FFF2-40B4-BE49-F238E27FC236}">
                    <a16:creationId xmlns:a16="http://schemas.microsoft.com/office/drawing/2014/main" id="{4A4344E0-B9D2-40C5-8FF4-D001AF84C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6" y="19467"/>
                <a:ext cx="0" cy="100"/>
              </a:xfrm>
              <a:custGeom>
                <a:avLst/>
                <a:gdLst>
                  <a:gd name="T0" fmla="*/ 0 h 100"/>
                  <a:gd name="T1" fmla="*/ 100 h 100"/>
                  <a:gd name="T2" fmla="*/ 10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0"/>
                    </a:moveTo>
                    <a:lnTo>
                      <a:pt x="0" y="100"/>
                    </a:lnTo>
                    <a:lnTo>
                      <a:pt x="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5" name="Freeform 275">
                <a:extLst>
                  <a:ext uri="{FF2B5EF4-FFF2-40B4-BE49-F238E27FC236}">
                    <a16:creationId xmlns:a16="http://schemas.microsoft.com/office/drawing/2014/main" id="{D4AC5412-2A45-44CF-AE2E-C0BC01D79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4" y="19312"/>
                <a:ext cx="2" cy="151"/>
              </a:xfrm>
              <a:custGeom>
                <a:avLst/>
                <a:gdLst>
                  <a:gd name="T0" fmla="*/ 0 w 2"/>
                  <a:gd name="T1" fmla="*/ 0 h 151"/>
                  <a:gd name="T2" fmla="*/ 0 w 2"/>
                  <a:gd name="T3" fmla="*/ 151 h 151"/>
                  <a:gd name="T4" fmla="*/ 2 w 2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51">
                    <a:moveTo>
                      <a:pt x="0" y="0"/>
                    </a:moveTo>
                    <a:lnTo>
                      <a:pt x="0" y="151"/>
                    </a:lnTo>
                    <a:lnTo>
                      <a:pt x="2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6" name="Freeform 276">
                <a:extLst>
                  <a:ext uri="{FF2B5EF4-FFF2-40B4-BE49-F238E27FC236}">
                    <a16:creationId xmlns:a16="http://schemas.microsoft.com/office/drawing/2014/main" id="{A9CB209F-14C2-4A63-B4EA-2A6EE31E8D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9307"/>
                <a:ext cx="2" cy="281"/>
              </a:xfrm>
              <a:custGeom>
                <a:avLst/>
                <a:gdLst>
                  <a:gd name="T0" fmla="*/ 0 w 2"/>
                  <a:gd name="T1" fmla="*/ 281 h 281"/>
                  <a:gd name="T2" fmla="*/ 0 w 2"/>
                  <a:gd name="T3" fmla="*/ 0 h 281"/>
                  <a:gd name="T4" fmla="*/ 2 w 2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81">
                    <a:moveTo>
                      <a:pt x="0" y="281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7" name="Rectangle 277">
                <a:extLst>
                  <a:ext uri="{FF2B5EF4-FFF2-40B4-BE49-F238E27FC236}">
                    <a16:creationId xmlns:a16="http://schemas.microsoft.com/office/drawing/2014/main" id="{AF1577F5-6EA2-496E-B164-145CE8994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1" y="19663"/>
                <a:ext cx="230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47473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48" name="Freeform 278">
                <a:extLst>
                  <a:ext uri="{FF2B5EF4-FFF2-40B4-BE49-F238E27FC236}">
                    <a16:creationId xmlns:a16="http://schemas.microsoft.com/office/drawing/2014/main" id="{D00A65DA-720B-4A67-8963-E81BACEF07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7" y="19774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9" name="Rectangle 279">
                <a:extLst>
                  <a:ext uri="{FF2B5EF4-FFF2-40B4-BE49-F238E27FC236}">
                    <a16:creationId xmlns:a16="http://schemas.microsoft.com/office/drawing/2014/main" id="{5B797E10-2485-4B5F-A7A0-00BA10E45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1" y="19871"/>
                <a:ext cx="230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mexicanum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53147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50" name="Freeform 280">
                <a:extLst>
                  <a:ext uri="{FF2B5EF4-FFF2-40B4-BE49-F238E27FC236}">
                    <a16:creationId xmlns:a16="http://schemas.microsoft.com/office/drawing/2014/main" id="{4C940009-C5C8-46DC-B2FF-90A7EFD49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7" y="19882"/>
                <a:ext cx="0" cy="99"/>
              </a:xfrm>
              <a:custGeom>
                <a:avLst/>
                <a:gdLst>
                  <a:gd name="T0" fmla="*/ 0 h 99"/>
                  <a:gd name="T1" fmla="*/ 99 h 99"/>
                  <a:gd name="T2" fmla="*/ 99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0"/>
                    </a:moveTo>
                    <a:lnTo>
                      <a:pt x="0" y="99"/>
                    </a:lnTo>
                    <a:lnTo>
                      <a:pt x="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1" name="Freeform 281">
                <a:extLst>
                  <a:ext uri="{FF2B5EF4-FFF2-40B4-BE49-F238E27FC236}">
                    <a16:creationId xmlns:a16="http://schemas.microsoft.com/office/drawing/2014/main" id="{8C35F5BA-0F94-4C03-BD30-62A681D2B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9597"/>
                <a:ext cx="15" cy="281"/>
              </a:xfrm>
              <a:custGeom>
                <a:avLst/>
                <a:gdLst>
                  <a:gd name="T0" fmla="*/ 0 w 15"/>
                  <a:gd name="T1" fmla="*/ 0 h 281"/>
                  <a:gd name="T2" fmla="*/ 0 w 15"/>
                  <a:gd name="T3" fmla="*/ 281 h 281"/>
                  <a:gd name="T4" fmla="*/ 15 w 15"/>
                  <a:gd name="T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81">
                    <a:moveTo>
                      <a:pt x="0" y="0"/>
                    </a:moveTo>
                    <a:lnTo>
                      <a:pt x="0" y="281"/>
                    </a:lnTo>
                    <a:lnTo>
                      <a:pt x="15" y="28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2" name="Rectangle 282">
                <a:extLst>
                  <a:ext uri="{FF2B5EF4-FFF2-40B4-BE49-F238E27FC236}">
                    <a16:creationId xmlns:a16="http://schemas.microsoft.com/office/drawing/2014/main" id="{47791485-6DBE-4D14-9531-393F4A36A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" y="20078"/>
                <a:ext cx="153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succisae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53" name="Freeform 283">
                <a:extLst>
                  <a:ext uri="{FF2B5EF4-FFF2-40B4-BE49-F238E27FC236}">
                    <a16:creationId xmlns:a16="http://schemas.microsoft.com/office/drawing/2014/main" id="{2B2CEE61-F51B-4459-9B18-34AAE1689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0" y="20189"/>
                <a:ext cx="9" cy="203"/>
              </a:xfrm>
              <a:custGeom>
                <a:avLst/>
                <a:gdLst>
                  <a:gd name="T0" fmla="*/ 0 w 9"/>
                  <a:gd name="T1" fmla="*/ 203 h 203"/>
                  <a:gd name="T2" fmla="*/ 0 w 9"/>
                  <a:gd name="T3" fmla="*/ 0 h 203"/>
                  <a:gd name="T4" fmla="*/ 9 w 9"/>
                  <a:gd name="T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03">
                    <a:moveTo>
                      <a:pt x="0" y="203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4" name="Rectangle 284">
                <a:extLst>
                  <a:ext uri="{FF2B5EF4-FFF2-40B4-BE49-F238E27FC236}">
                    <a16:creationId xmlns:a16="http://schemas.microsoft.com/office/drawing/2014/main" id="{B9751330-1F1D-4062-8D06-8E441CC242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" y="20286"/>
                <a:ext cx="168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circinatum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55" name="Freeform 285">
                <a:extLst>
                  <a:ext uri="{FF2B5EF4-FFF2-40B4-BE49-F238E27FC236}">
                    <a16:creationId xmlns:a16="http://schemas.microsoft.com/office/drawing/2014/main" id="{88099026-DD1C-4377-8642-E801A55EF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0" y="20396"/>
                <a:ext cx="9" cy="100"/>
              </a:xfrm>
              <a:custGeom>
                <a:avLst/>
                <a:gdLst>
                  <a:gd name="T0" fmla="*/ 0 w 9"/>
                  <a:gd name="T1" fmla="*/ 100 h 100"/>
                  <a:gd name="T2" fmla="*/ 0 w 9"/>
                  <a:gd name="T3" fmla="*/ 0 h 100"/>
                  <a:gd name="T4" fmla="*/ 9 w 9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00">
                    <a:moveTo>
                      <a:pt x="0" y="100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6" name="Rectangle 286">
                <a:extLst>
                  <a:ext uri="{FF2B5EF4-FFF2-40B4-BE49-F238E27FC236}">
                    <a16:creationId xmlns:a16="http://schemas.microsoft.com/office/drawing/2014/main" id="{01734B98-48F4-4D78-A48E-6DD90F0C6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5" y="20493"/>
                <a:ext cx="210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bulbicola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22947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57" name="Freeform 287">
                <a:extLst>
                  <a:ext uri="{FF2B5EF4-FFF2-40B4-BE49-F238E27FC236}">
                    <a16:creationId xmlns:a16="http://schemas.microsoft.com/office/drawing/2014/main" id="{35BB33BB-DD9C-4D4D-8B54-BB46678E8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0" y="20504"/>
                <a:ext cx="0" cy="100"/>
              </a:xfrm>
              <a:custGeom>
                <a:avLst/>
                <a:gdLst>
                  <a:gd name="T0" fmla="*/ 0 h 100"/>
                  <a:gd name="T1" fmla="*/ 100 h 100"/>
                  <a:gd name="T2" fmla="*/ 10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0"/>
                    </a:moveTo>
                    <a:lnTo>
                      <a:pt x="0" y="100"/>
                    </a:lnTo>
                    <a:lnTo>
                      <a:pt x="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8" name="Line 288">
                <a:extLst>
                  <a:ext uri="{FF2B5EF4-FFF2-40B4-BE49-F238E27FC236}">
                    <a16:creationId xmlns:a16="http://schemas.microsoft.com/office/drawing/2014/main" id="{8362C999-F898-4656-B59B-201CE154E1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80" y="20401"/>
                <a:ext cx="0" cy="203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9" name="Freeform 289">
                <a:extLst>
                  <a:ext uri="{FF2B5EF4-FFF2-40B4-BE49-F238E27FC236}">
                    <a16:creationId xmlns:a16="http://schemas.microsoft.com/office/drawing/2014/main" id="{6ED4BC70-B03D-4635-989F-52AB419856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2" y="19856"/>
                <a:ext cx="8" cy="540"/>
              </a:xfrm>
              <a:custGeom>
                <a:avLst/>
                <a:gdLst>
                  <a:gd name="T0" fmla="*/ 0 w 8"/>
                  <a:gd name="T1" fmla="*/ 0 h 540"/>
                  <a:gd name="T2" fmla="*/ 0 w 8"/>
                  <a:gd name="T3" fmla="*/ 540 h 540"/>
                  <a:gd name="T4" fmla="*/ 8 w 8"/>
                  <a:gd name="T5" fmla="*/ 54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540">
                    <a:moveTo>
                      <a:pt x="0" y="0"/>
                    </a:moveTo>
                    <a:lnTo>
                      <a:pt x="0" y="540"/>
                    </a:lnTo>
                    <a:lnTo>
                      <a:pt x="8" y="54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0" name="Line 290">
                <a:extLst>
                  <a:ext uri="{FF2B5EF4-FFF2-40B4-BE49-F238E27FC236}">
                    <a16:creationId xmlns:a16="http://schemas.microsoft.com/office/drawing/2014/main" id="{A9BC064D-D6BE-44B9-8CA4-B97D82854A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72" y="19307"/>
                <a:ext cx="0" cy="540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1" name="Freeform 291">
                <a:extLst>
                  <a:ext uri="{FF2B5EF4-FFF2-40B4-BE49-F238E27FC236}">
                    <a16:creationId xmlns:a16="http://schemas.microsoft.com/office/drawing/2014/main" id="{A74D3319-30AD-4685-95EA-28E6C9B99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19852"/>
                <a:ext cx="26" cy="916"/>
              </a:xfrm>
              <a:custGeom>
                <a:avLst/>
                <a:gdLst>
                  <a:gd name="T0" fmla="*/ 0 w 26"/>
                  <a:gd name="T1" fmla="*/ 916 h 916"/>
                  <a:gd name="T2" fmla="*/ 0 w 26"/>
                  <a:gd name="T3" fmla="*/ 0 h 916"/>
                  <a:gd name="T4" fmla="*/ 26 w 26"/>
                  <a:gd name="T5" fmla="*/ 0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16">
                    <a:moveTo>
                      <a:pt x="0" y="916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2" name="Rectangle 292">
                <a:extLst>
                  <a:ext uri="{FF2B5EF4-FFF2-40B4-BE49-F238E27FC236}">
                    <a16:creationId xmlns:a16="http://schemas.microsoft.com/office/drawing/2014/main" id="{0E34A524-DF78-46D7-8FFD-55A2191C8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8" y="20701"/>
                <a:ext cx="164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napiforme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63" name="Freeform 293">
                <a:extLst>
                  <a:ext uri="{FF2B5EF4-FFF2-40B4-BE49-F238E27FC236}">
                    <a16:creationId xmlns:a16="http://schemas.microsoft.com/office/drawing/2014/main" id="{9D5482D7-A0A7-4747-8035-3A756245B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20811"/>
                <a:ext cx="13" cy="878"/>
              </a:xfrm>
              <a:custGeom>
                <a:avLst/>
                <a:gdLst>
                  <a:gd name="T0" fmla="*/ 0 w 13"/>
                  <a:gd name="T1" fmla="*/ 878 h 878"/>
                  <a:gd name="T2" fmla="*/ 0 w 13"/>
                  <a:gd name="T3" fmla="*/ 0 h 878"/>
                  <a:gd name="T4" fmla="*/ 13 w 13"/>
                  <a:gd name="T5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878">
                    <a:moveTo>
                      <a:pt x="0" y="878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4" name="Rectangle 294">
                <a:extLst>
                  <a:ext uri="{FF2B5EF4-FFF2-40B4-BE49-F238E27FC236}">
                    <a16:creationId xmlns:a16="http://schemas.microsoft.com/office/drawing/2014/main" id="{22AF401D-B51E-47BA-8893-260D08E5C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" y="20908"/>
                <a:ext cx="213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pseudonygamai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65" name="Freeform 295">
                <a:extLst>
                  <a:ext uri="{FF2B5EF4-FFF2-40B4-BE49-F238E27FC236}">
                    <a16:creationId xmlns:a16="http://schemas.microsoft.com/office/drawing/2014/main" id="{B7534326-B236-42EA-BABF-06F9A2D13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3" y="21019"/>
                <a:ext cx="26" cy="99"/>
              </a:xfrm>
              <a:custGeom>
                <a:avLst/>
                <a:gdLst>
                  <a:gd name="T0" fmla="*/ 0 w 26"/>
                  <a:gd name="T1" fmla="*/ 99 h 99"/>
                  <a:gd name="T2" fmla="*/ 0 w 26"/>
                  <a:gd name="T3" fmla="*/ 0 h 99"/>
                  <a:gd name="T4" fmla="*/ 26 w 2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9">
                    <a:moveTo>
                      <a:pt x="0" y="99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6" name="Rectangle 296">
                <a:extLst>
                  <a:ext uri="{FF2B5EF4-FFF2-40B4-BE49-F238E27FC236}">
                    <a16:creationId xmlns:a16="http://schemas.microsoft.com/office/drawing/2014/main" id="{F14F7421-63BB-4DB2-8B3E-A363B285F0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3" y="21116"/>
                <a:ext cx="189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phyllophilum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67" name="Freeform 297">
                <a:extLst>
                  <a:ext uri="{FF2B5EF4-FFF2-40B4-BE49-F238E27FC236}">
                    <a16:creationId xmlns:a16="http://schemas.microsoft.com/office/drawing/2014/main" id="{36EA8DB7-A245-4CAA-8275-DA76F9426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3" y="21127"/>
                <a:ext cx="15" cy="99"/>
              </a:xfrm>
              <a:custGeom>
                <a:avLst/>
                <a:gdLst>
                  <a:gd name="T0" fmla="*/ 0 w 15"/>
                  <a:gd name="T1" fmla="*/ 0 h 99"/>
                  <a:gd name="T2" fmla="*/ 0 w 15"/>
                  <a:gd name="T3" fmla="*/ 99 h 99"/>
                  <a:gd name="T4" fmla="*/ 15 w 15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99">
                    <a:moveTo>
                      <a:pt x="0" y="0"/>
                    </a:moveTo>
                    <a:lnTo>
                      <a:pt x="0" y="99"/>
                    </a:lnTo>
                    <a:lnTo>
                      <a:pt x="15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8" name="Freeform 298">
                <a:extLst>
                  <a:ext uri="{FF2B5EF4-FFF2-40B4-BE49-F238E27FC236}">
                    <a16:creationId xmlns:a16="http://schemas.microsoft.com/office/drawing/2014/main" id="{75793A1C-AB27-4181-B472-4ACA565F9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21122"/>
                <a:ext cx="2" cy="722"/>
              </a:xfrm>
              <a:custGeom>
                <a:avLst/>
                <a:gdLst>
                  <a:gd name="T0" fmla="*/ 0 w 2"/>
                  <a:gd name="T1" fmla="*/ 722 h 722"/>
                  <a:gd name="T2" fmla="*/ 0 w 2"/>
                  <a:gd name="T3" fmla="*/ 0 h 722"/>
                  <a:gd name="T4" fmla="*/ 2 w 2"/>
                  <a:gd name="T5" fmla="*/ 0 h 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22">
                    <a:moveTo>
                      <a:pt x="0" y="722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9" name="Rectangle 299">
                <a:extLst>
                  <a:ext uri="{FF2B5EF4-FFF2-40B4-BE49-F238E27FC236}">
                    <a16:creationId xmlns:a16="http://schemas.microsoft.com/office/drawing/2014/main" id="{1D239D82-BD9C-4BBC-BA48-E02950BDD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6" y="21323"/>
                <a:ext cx="222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thapsinum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29148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70" name="Freeform 300">
                <a:extLst>
                  <a:ext uri="{FF2B5EF4-FFF2-40B4-BE49-F238E27FC236}">
                    <a16:creationId xmlns:a16="http://schemas.microsoft.com/office/drawing/2014/main" id="{11D4D3AC-4C0B-4E77-B258-EBB98F605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2" y="21434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1" name="Rectangle 301">
                <a:extLst>
                  <a:ext uri="{FF2B5EF4-FFF2-40B4-BE49-F238E27FC236}">
                    <a16:creationId xmlns:a16="http://schemas.microsoft.com/office/drawing/2014/main" id="{7410438F-DFE9-40C3-8FEA-1ECA97393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1" y="21531"/>
                <a:ext cx="222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thapsinum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22049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72" name="Freeform 302">
                <a:extLst>
                  <a:ext uri="{FF2B5EF4-FFF2-40B4-BE49-F238E27FC236}">
                    <a16:creationId xmlns:a16="http://schemas.microsoft.com/office/drawing/2014/main" id="{AC39FD5F-05B9-456C-A3CD-5B29A57BD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2" y="21542"/>
                <a:ext cx="4" cy="99"/>
              </a:xfrm>
              <a:custGeom>
                <a:avLst/>
                <a:gdLst>
                  <a:gd name="T0" fmla="*/ 0 w 4"/>
                  <a:gd name="T1" fmla="*/ 0 h 99"/>
                  <a:gd name="T2" fmla="*/ 0 w 4"/>
                  <a:gd name="T3" fmla="*/ 99 h 99"/>
                  <a:gd name="T4" fmla="*/ 4 w 4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9">
                    <a:moveTo>
                      <a:pt x="0" y="0"/>
                    </a:moveTo>
                    <a:lnTo>
                      <a:pt x="0" y="99"/>
                    </a:lnTo>
                    <a:lnTo>
                      <a:pt x="4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3" name="Freeform 303">
                <a:extLst>
                  <a:ext uri="{FF2B5EF4-FFF2-40B4-BE49-F238E27FC236}">
                    <a16:creationId xmlns:a16="http://schemas.microsoft.com/office/drawing/2014/main" id="{D8D8F220-699E-477E-B27A-75B907271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3" y="21537"/>
                <a:ext cx="39" cy="152"/>
              </a:xfrm>
              <a:custGeom>
                <a:avLst/>
                <a:gdLst>
                  <a:gd name="T0" fmla="*/ 0 w 39"/>
                  <a:gd name="T1" fmla="*/ 152 h 152"/>
                  <a:gd name="T2" fmla="*/ 0 w 39"/>
                  <a:gd name="T3" fmla="*/ 0 h 152"/>
                  <a:gd name="T4" fmla="*/ 39 w 39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52">
                    <a:moveTo>
                      <a:pt x="0" y="152"/>
                    </a:moveTo>
                    <a:lnTo>
                      <a:pt x="0" y="0"/>
                    </a:lnTo>
                    <a:lnTo>
                      <a:pt x="3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4" name="Rectangle 304">
                <a:extLst>
                  <a:ext uri="{FF2B5EF4-FFF2-40B4-BE49-F238E27FC236}">
                    <a16:creationId xmlns:a16="http://schemas.microsoft.com/office/drawing/2014/main" id="{5C30C958-0F41-4DB2-B239-8C480CF2E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8" y="21738"/>
                <a:ext cx="150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nygamai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75" name="Freeform 305">
                <a:extLst>
                  <a:ext uri="{FF2B5EF4-FFF2-40B4-BE49-F238E27FC236}">
                    <a16:creationId xmlns:a16="http://schemas.microsoft.com/office/drawing/2014/main" id="{C5C84094-DAB1-4DD9-BBF3-DBCB7AAE2E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3" y="21697"/>
                <a:ext cx="11" cy="152"/>
              </a:xfrm>
              <a:custGeom>
                <a:avLst/>
                <a:gdLst>
                  <a:gd name="T0" fmla="*/ 0 w 11"/>
                  <a:gd name="T1" fmla="*/ 0 h 152"/>
                  <a:gd name="T2" fmla="*/ 0 w 11"/>
                  <a:gd name="T3" fmla="*/ 152 h 152"/>
                  <a:gd name="T4" fmla="*/ 11 w 11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2">
                    <a:moveTo>
                      <a:pt x="0" y="0"/>
                    </a:moveTo>
                    <a:lnTo>
                      <a:pt x="0" y="152"/>
                    </a:lnTo>
                    <a:lnTo>
                      <a:pt x="11" y="15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6" name="Rectangle 306">
                <a:extLst>
                  <a:ext uri="{FF2B5EF4-FFF2-40B4-BE49-F238E27FC236}">
                    <a16:creationId xmlns:a16="http://schemas.microsoft.com/office/drawing/2014/main" id="{44838F75-2EE8-4CD7-8010-9160F5210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0" y="21945"/>
                <a:ext cx="145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tjaetaba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77" name="Freeform 307">
                <a:extLst>
                  <a:ext uri="{FF2B5EF4-FFF2-40B4-BE49-F238E27FC236}">
                    <a16:creationId xmlns:a16="http://schemas.microsoft.com/office/drawing/2014/main" id="{9617D65D-7F3E-4CB8-A67D-00CE6ACF6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22056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8" name="Rectangle 308">
                <a:extLst>
                  <a:ext uri="{FF2B5EF4-FFF2-40B4-BE49-F238E27FC236}">
                    <a16:creationId xmlns:a16="http://schemas.microsoft.com/office/drawing/2014/main" id="{1EB123CF-5A7A-48F1-B2A3-123AA9C64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9" y="22153"/>
                <a:ext cx="189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denticulatum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79" name="Freeform 309">
                <a:extLst>
                  <a:ext uri="{FF2B5EF4-FFF2-40B4-BE49-F238E27FC236}">
                    <a16:creationId xmlns:a16="http://schemas.microsoft.com/office/drawing/2014/main" id="{1019FBEE-64D4-4722-9BDB-FA1A228C0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5" y="22164"/>
                <a:ext cx="20" cy="99"/>
              </a:xfrm>
              <a:custGeom>
                <a:avLst/>
                <a:gdLst>
                  <a:gd name="T0" fmla="*/ 0 w 20"/>
                  <a:gd name="T1" fmla="*/ 0 h 99"/>
                  <a:gd name="T2" fmla="*/ 0 w 20"/>
                  <a:gd name="T3" fmla="*/ 99 h 99"/>
                  <a:gd name="T4" fmla="*/ 20 w 20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99">
                    <a:moveTo>
                      <a:pt x="0" y="0"/>
                    </a:moveTo>
                    <a:lnTo>
                      <a:pt x="0" y="99"/>
                    </a:lnTo>
                    <a:lnTo>
                      <a:pt x="20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0" name="Freeform 310">
                <a:extLst>
                  <a:ext uri="{FF2B5EF4-FFF2-40B4-BE49-F238E27FC236}">
                    <a16:creationId xmlns:a16="http://schemas.microsoft.com/office/drawing/2014/main" id="{01B1BABA-6BC9-444F-BD3F-B49593287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3" y="21853"/>
                <a:ext cx="2" cy="307"/>
              </a:xfrm>
              <a:custGeom>
                <a:avLst/>
                <a:gdLst>
                  <a:gd name="T0" fmla="*/ 0 w 2"/>
                  <a:gd name="T1" fmla="*/ 0 h 307"/>
                  <a:gd name="T2" fmla="*/ 0 w 2"/>
                  <a:gd name="T3" fmla="*/ 307 h 307"/>
                  <a:gd name="T4" fmla="*/ 2 w 2"/>
                  <a:gd name="T5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07">
                    <a:moveTo>
                      <a:pt x="0" y="0"/>
                    </a:moveTo>
                    <a:lnTo>
                      <a:pt x="0" y="307"/>
                    </a:lnTo>
                    <a:lnTo>
                      <a:pt x="2" y="30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1" name="Line 311">
                <a:extLst>
                  <a:ext uri="{FF2B5EF4-FFF2-40B4-BE49-F238E27FC236}">
                    <a16:creationId xmlns:a16="http://schemas.microsoft.com/office/drawing/2014/main" id="{01186147-D712-4645-BB60-E811C888B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63" y="21537"/>
                <a:ext cx="0" cy="307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2" name="Freeform 312">
                <a:extLst>
                  <a:ext uri="{FF2B5EF4-FFF2-40B4-BE49-F238E27FC236}">
                    <a16:creationId xmlns:a16="http://schemas.microsoft.com/office/drawing/2014/main" id="{9A491371-3713-4D57-B8E8-F530A426E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21849"/>
                <a:ext cx="2" cy="358"/>
              </a:xfrm>
              <a:custGeom>
                <a:avLst/>
                <a:gdLst>
                  <a:gd name="T0" fmla="*/ 0 w 2"/>
                  <a:gd name="T1" fmla="*/ 358 h 358"/>
                  <a:gd name="T2" fmla="*/ 0 w 2"/>
                  <a:gd name="T3" fmla="*/ 0 h 358"/>
                  <a:gd name="T4" fmla="*/ 2 w 2"/>
                  <a:gd name="T5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58">
                    <a:moveTo>
                      <a:pt x="0" y="35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3" name="Rectangle 313">
                <a:extLst>
                  <a:ext uri="{FF2B5EF4-FFF2-40B4-BE49-F238E27FC236}">
                    <a16:creationId xmlns:a16="http://schemas.microsoft.com/office/drawing/2014/main" id="{8F13CA69-6531-45A6-8A04-BC23B1C78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72" y="22360"/>
                <a:ext cx="24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pseudoanthophilum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84" name="Freeform 314">
                <a:extLst>
                  <a:ext uri="{FF2B5EF4-FFF2-40B4-BE49-F238E27FC236}">
                    <a16:creationId xmlns:a16="http://schemas.microsoft.com/office/drawing/2014/main" id="{BAB500BD-B91F-4E0B-BD8B-F03CCE91D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22471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5" name="Rectangle 315">
                <a:extLst>
                  <a:ext uri="{FF2B5EF4-FFF2-40B4-BE49-F238E27FC236}">
                    <a16:creationId xmlns:a16="http://schemas.microsoft.com/office/drawing/2014/main" id="{FB5FBD69-5F31-4AE2-95D3-934047586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7" y="22568"/>
                <a:ext cx="225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brevicatenulatum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86" name="Freeform 316">
                <a:extLst>
                  <a:ext uri="{FF2B5EF4-FFF2-40B4-BE49-F238E27FC236}">
                    <a16:creationId xmlns:a16="http://schemas.microsoft.com/office/drawing/2014/main" id="{77BCBEDD-0DB6-42DC-8675-B2C5AEF97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7" y="22579"/>
                <a:ext cx="16" cy="99"/>
              </a:xfrm>
              <a:custGeom>
                <a:avLst/>
                <a:gdLst>
                  <a:gd name="T0" fmla="*/ 0 w 16"/>
                  <a:gd name="T1" fmla="*/ 0 h 99"/>
                  <a:gd name="T2" fmla="*/ 0 w 16"/>
                  <a:gd name="T3" fmla="*/ 99 h 99"/>
                  <a:gd name="T4" fmla="*/ 16 w 16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99">
                    <a:moveTo>
                      <a:pt x="0" y="0"/>
                    </a:moveTo>
                    <a:lnTo>
                      <a:pt x="0" y="99"/>
                    </a:lnTo>
                    <a:lnTo>
                      <a:pt x="16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7" name="Freeform 317">
                <a:extLst>
                  <a:ext uri="{FF2B5EF4-FFF2-40B4-BE49-F238E27FC236}">
                    <a16:creationId xmlns:a16="http://schemas.microsoft.com/office/drawing/2014/main" id="{8D28FA33-D986-4E34-9144-E35D349847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1" y="22216"/>
                <a:ext cx="6" cy="359"/>
              </a:xfrm>
              <a:custGeom>
                <a:avLst/>
                <a:gdLst>
                  <a:gd name="T0" fmla="*/ 0 w 6"/>
                  <a:gd name="T1" fmla="*/ 0 h 359"/>
                  <a:gd name="T2" fmla="*/ 0 w 6"/>
                  <a:gd name="T3" fmla="*/ 359 h 359"/>
                  <a:gd name="T4" fmla="*/ 6 w 6"/>
                  <a:gd name="T5" fmla="*/ 359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59">
                    <a:moveTo>
                      <a:pt x="0" y="0"/>
                    </a:moveTo>
                    <a:lnTo>
                      <a:pt x="0" y="359"/>
                    </a:lnTo>
                    <a:lnTo>
                      <a:pt x="6" y="35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8" name="Line 318">
                <a:extLst>
                  <a:ext uri="{FF2B5EF4-FFF2-40B4-BE49-F238E27FC236}">
                    <a16:creationId xmlns:a16="http://schemas.microsoft.com/office/drawing/2014/main" id="{A641A134-F79F-440B-84A0-B1661A812A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61" y="21697"/>
                <a:ext cx="0" cy="878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9" name="Freeform 319">
                <a:extLst>
                  <a:ext uri="{FF2B5EF4-FFF2-40B4-BE49-F238E27FC236}">
                    <a16:creationId xmlns:a16="http://schemas.microsoft.com/office/drawing/2014/main" id="{CB7E9B2D-6EE1-4FBE-9094-8AA0E5DB5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20777"/>
                <a:ext cx="15" cy="916"/>
              </a:xfrm>
              <a:custGeom>
                <a:avLst/>
                <a:gdLst>
                  <a:gd name="T0" fmla="*/ 0 w 15"/>
                  <a:gd name="T1" fmla="*/ 0 h 916"/>
                  <a:gd name="T2" fmla="*/ 0 w 15"/>
                  <a:gd name="T3" fmla="*/ 916 h 916"/>
                  <a:gd name="T4" fmla="*/ 15 w 15"/>
                  <a:gd name="T5" fmla="*/ 916 h 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916">
                    <a:moveTo>
                      <a:pt x="0" y="0"/>
                    </a:moveTo>
                    <a:lnTo>
                      <a:pt x="0" y="916"/>
                    </a:lnTo>
                    <a:lnTo>
                      <a:pt x="15" y="91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0" name="Line 320">
                <a:extLst>
                  <a:ext uri="{FF2B5EF4-FFF2-40B4-BE49-F238E27FC236}">
                    <a16:creationId xmlns:a16="http://schemas.microsoft.com/office/drawing/2014/main" id="{A9D98CAB-916B-428C-8012-DBE5465BB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46" y="20219"/>
                <a:ext cx="0" cy="1474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1" name="Freeform 321">
                <a:extLst>
                  <a:ext uri="{FF2B5EF4-FFF2-40B4-BE49-F238E27FC236}">
                    <a16:creationId xmlns:a16="http://schemas.microsoft.com/office/drawing/2014/main" id="{8F1F0B46-F42C-4480-B4AF-CD17A7A90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9" y="20215"/>
                <a:ext cx="7" cy="1409"/>
              </a:xfrm>
              <a:custGeom>
                <a:avLst/>
                <a:gdLst>
                  <a:gd name="T0" fmla="*/ 0 w 7"/>
                  <a:gd name="T1" fmla="*/ 1409 h 1409"/>
                  <a:gd name="T2" fmla="*/ 0 w 7"/>
                  <a:gd name="T3" fmla="*/ 0 h 1409"/>
                  <a:gd name="T4" fmla="*/ 7 w 7"/>
                  <a:gd name="T5" fmla="*/ 0 h 1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409">
                    <a:moveTo>
                      <a:pt x="0" y="1409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2" name="Rectangle 322">
                <a:extLst>
                  <a:ext uri="{FF2B5EF4-FFF2-40B4-BE49-F238E27FC236}">
                    <a16:creationId xmlns:a16="http://schemas.microsoft.com/office/drawing/2014/main" id="{4444A33D-0F7D-4B17-904A-49216E5EB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5" y="22775"/>
                <a:ext cx="22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acuminatum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F829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93" name="Freeform 323">
                <a:extLst>
                  <a:ext uri="{FF2B5EF4-FFF2-40B4-BE49-F238E27FC236}">
                    <a16:creationId xmlns:a16="http://schemas.microsoft.com/office/drawing/2014/main" id="{F91C9125-338C-4B32-B3C4-C5E5DD39C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22886"/>
                <a:ext cx="34" cy="151"/>
              </a:xfrm>
              <a:custGeom>
                <a:avLst/>
                <a:gdLst>
                  <a:gd name="T0" fmla="*/ 0 w 34"/>
                  <a:gd name="T1" fmla="*/ 151 h 151"/>
                  <a:gd name="T2" fmla="*/ 0 w 34"/>
                  <a:gd name="T3" fmla="*/ 0 h 151"/>
                  <a:gd name="T4" fmla="*/ 34 w 34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51">
                    <a:moveTo>
                      <a:pt x="0" y="151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4" name="Rectangle 324">
                <a:extLst>
                  <a:ext uri="{FF2B5EF4-FFF2-40B4-BE49-F238E27FC236}">
                    <a16:creationId xmlns:a16="http://schemas.microsoft.com/office/drawing/2014/main" id="{284BF7BD-DE2E-469B-8DC8-F5AE22D7A0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5" y="22983"/>
                <a:ext cx="23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66241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95" name="Freeform 325">
                <a:extLst>
                  <a:ext uri="{FF2B5EF4-FFF2-40B4-BE49-F238E27FC236}">
                    <a16:creationId xmlns:a16="http://schemas.microsoft.com/office/drawing/2014/main" id="{2C1E8551-09C2-4F57-85E4-CF74766AC1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" y="23093"/>
                <a:ext cx="0" cy="100"/>
              </a:xfrm>
              <a:custGeom>
                <a:avLst/>
                <a:gdLst>
                  <a:gd name="T0" fmla="*/ 100 h 100"/>
                  <a:gd name="T1" fmla="*/ 0 h 100"/>
                  <a:gd name="T2" fmla="*/ 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100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6" name="Rectangle 326">
                <a:extLst>
                  <a:ext uri="{FF2B5EF4-FFF2-40B4-BE49-F238E27FC236}">
                    <a16:creationId xmlns:a16="http://schemas.microsoft.com/office/drawing/2014/main" id="{662A5E70-6F91-4F6E-99CE-083AE1AC0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15" y="23190"/>
                <a:ext cx="238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newnesense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25184 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97" name="Freeform 327">
                <a:extLst>
                  <a:ext uri="{FF2B5EF4-FFF2-40B4-BE49-F238E27FC236}">
                    <a16:creationId xmlns:a16="http://schemas.microsoft.com/office/drawing/2014/main" id="{5567517B-EB55-40D3-B33F-ACDC2D02E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1" y="23201"/>
                <a:ext cx="0" cy="100"/>
              </a:xfrm>
              <a:custGeom>
                <a:avLst/>
                <a:gdLst>
                  <a:gd name="T0" fmla="*/ 0 h 100"/>
                  <a:gd name="T1" fmla="*/ 100 h 100"/>
                  <a:gd name="T2" fmla="*/ 100 h 10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0">
                    <a:moveTo>
                      <a:pt x="0" y="0"/>
                    </a:moveTo>
                    <a:lnTo>
                      <a:pt x="0" y="100"/>
                    </a:lnTo>
                    <a:lnTo>
                      <a:pt x="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8" name="Freeform 328">
                <a:extLst>
                  <a:ext uri="{FF2B5EF4-FFF2-40B4-BE49-F238E27FC236}">
                    <a16:creationId xmlns:a16="http://schemas.microsoft.com/office/drawing/2014/main" id="{BBD5033E-D79A-43E4-8576-BFCEE6488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6" y="23046"/>
                <a:ext cx="65" cy="151"/>
              </a:xfrm>
              <a:custGeom>
                <a:avLst/>
                <a:gdLst>
                  <a:gd name="T0" fmla="*/ 0 w 65"/>
                  <a:gd name="T1" fmla="*/ 0 h 151"/>
                  <a:gd name="T2" fmla="*/ 0 w 65"/>
                  <a:gd name="T3" fmla="*/ 151 h 151"/>
                  <a:gd name="T4" fmla="*/ 65 w 65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151">
                    <a:moveTo>
                      <a:pt x="0" y="0"/>
                    </a:moveTo>
                    <a:lnTo>
                      <a:pt x="0" y="151"/>
                    </a:lnTo>
                    <a:lnTo>
                      <a:pt x="65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9" name="Freeform 329">
                <a:extLst>
                  <a:ext uri="{FF2B5EF4-FFF2-40B4-BE49-F238E27FC236}">
                    <a16:creationId xmlns:a16="http://schemas.microsoft.com/office/drawing/2014/main" id="{5B66F7D6-B1DE-4642-A88C-EAEB0BC923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9" y="21632"/>
                <a:ext cx="7" cy="1409"/>
              </a:xfrm>
              <a:custGeom>
                <a:avLst/>
                <a:gdLst>
                  <a:gd name="T0" fmla="*/ 0 w 7"/>
                  <a:gd name="T1" fmla="*/ 0 h 1409"/>
                  <a:gd name="T2" fmla="*/ 0 w 7"/>
                  <a:gd name="T3" fmla="*/ 1409 h 1409"/>
                  <a:gd name="T4" fmla="*/ 7 w 7"/>
                  <a:gd name="T5" fmla="*/ 1409 h 1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409">
                    <a:moveTo>
                      <a:pt x="0" y="0"/>
                    </a:moveTo>
                    <a:lnTo>
                      <a:pt x="0" y="1409"/>
                    </a:lnTo>
                    <a:lnTo>
                      <a:pt x="7" y="140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0" name="Line 330">
                <a:extLst>
                  <a:ext uri="{FF2B5EF4-FFF2-40B4-BE49-F238E27FC236}">
                    <a16:creationId xmlns:a16="http://schemas.microsoft.com/office/drawing/2014/main" id="{08353AE7-3B8C-4F62-80E7-F8089AA284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39" y="20608"/>
                <a:ext cx="0" cy="2433"/>
              </a:xfrm>
              <a:prstGeom prst="line">
                <a:avLst/>
              </a:pr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1" name="Freeform 331">
                <a:extLst>
                  <a:ext uri="{FF2B5EF4-FFF2-40B4-BE49-F238E27FC236}">
                    <a16:creationId xmlns:a16="http://schemas.microsoft.com/office/drawing/2014/main" id="{544204B9-70EA-403E-BE45-B1ED6BA5C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4" y="20604"/>
                <a:ext cx="15" cy="1448"/>
              </a:xfrm>
              <a:custGeom>
                <a:avLst/>
                <a:gdLst>
                  <a:gd name="T0" fmla="*/ 0 w 15"/>
                  <a:gd name="T1" fmla="*/ 1448 h 1448"/>
                  <a:gd name="T2" fmla="*/ 0 w 15"/>
                  <a:gd name="T3" fmla="*/ 0 h 1448"/>
                  <a:gd name="T4" fmla="*/ 15 w 15"/>
                  <a:gd name="T5" fmla="*/ 0 h 1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448">
                    <a:moveTo>
                      <a:pt x="0" y="1448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2" name="Rectangle 332">
                <a:extLst>
                  <a:ext uri="{FF2B5EF4-FFF2-40B4-BE49-F238E27FC236}">
                    <a16:creationId xmlns:a16="http://schemas.microsoft.com/office/drawing/2014/main" id="{8BA30A79-D1A9-4716-AE7D-7C8F2C9DA3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" y="23398"/>
                <a:ext cx="1454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dlaminii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03" name="Freeform 333">
                <a:extLst>
                  <a:ext uri="{FF2B5EF4-FFF2-40B4-BE49-F238E27FC236}">
                    <a16:creationId xmlns:a16="http://schemas.microsoft.com/office/drawing/2014/main" id="{3ADE11EA-E618-427F-8849-C0073B1E2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4" y="22060"/>
                <a:ext cx="7" cy="1448"/>
              </a:xfrm>
              <a:custGeom>
                <a:avLst/>
                <a:gdLst>
                  <a:gd name="T0" fmla="*/ 0 w 7"/>
                  <a:gd name="T1" fmla="*/ 0 h 1448"/>
                  <a:gd name="T2" fmla="*/ 0 w 7"/>
                  <a:gd name="T3" fmla="*/ 1448 h 1448"/>
                  <a:gd name="T4" fmla="*/ 7 w 7"/>
                  <a:gd name="T5" fmla="*/ 1448 h 1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448">
                    <a:moveTo>
                      <a:pt x="0" y="0"/>
                    </a:moveTo>
                    <a:lnTo>
                      <a:pt x="0" y="1448"/>
                    </a:lnTo>
                    <a:lnTo>
                      <a:pt x="7" y="1448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4" name="Freeform 334">
                <a:extLst>
                  <a:ext uri="{FF2B5EF4-FFF2-40B4-BE49-F238E27FC236}">
                    <a16:creationId xmlns:a16="http://schemas.microsoft.com/office/drawing/2014/main" id="{EB47603A-81A0-4317-A24B-1093AA7F5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4" y="22056"/>
                <a:ext cx="110" cy="825"/>
              </a:xfrm>
              <a:custGeom>
                <a:avLst/>
                <a:gdLst>
                  <a:gd name="T0" fmla="*/ 0 w 110"/>
                  <a:gd name="T1" fmla="*/ 825 h 825"/>
                  <a:gd name="T2" fmla="*/ 0 w 110"/>
                  <a:gd name="T3" fmla="*/ 0 h 825"/>
                  <a:gd name="T4" fmla="*/ 110 w 110"/>
                  <a:gd name="T5" fmla="*/ 0 h 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825">
                    <a:moveTo>
                      <a:pt x="0" y="825"/>
                    </a:moveTo>
                    <a:lnTo>
                      <a:pt x="0" y="0"/>
                    </a:lnTo>
                    <a:lnTo>
                      <a:pt x="11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5" name="Rectangle 335">
                <a:extLst>
                  <a:ext uri="{FF2B5EF4-FFF2-40B4-BE49-F238E27FC236}">
                    <a16:creationId xmlns:a16="http://schemas.microsoft.com/office/drawing/2014/main" id="{0195668B-98E6-4187-AC03-5521B4115F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51" y="23605"/>
                <a:ext cx="185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sarcochroum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SAM4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06" name="Freeform 336">
                <a:extLst>
                  <a:ext uri="{FF2B5EF4-FFF2-40B4-BE49-F238E27FC236}">
                    <a16:creationId xmlns:a16="http://schemas.microsoft.com/office/drawing/2014/main" id="{29CA3649-8563-47EE-8090-EED747AB3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4" y="22890"/>
                <a:ext cx="32" cy="826"/>
              </a:xfrm>
              <a:custGeom>
                <a:avLst/>
                <a:gdLst>
                  <a:gd name="T0" fmla="*/ 0 w 32"/>
                  <a:gd name="T1" fmla="*/ 0 h 826"/>
                  <a:gd name="T2" fmla="*/ 0 w 32"/>
                  <a:gd name="T3" fmla="*/ 826 h 826"/>
                  <a:gd name="T4" fmla="*/ 32 w 32"/>
                  <a:gd name="T5" fmla="*/ 826 h 8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826">
                    <a:moveTo>
                      <a:pt x="0" y="0"/>
                    </a:moveTo>
                    <a:lnTo>
                      <a:pt x="0" y="826"/>
                    </a:lnTo>
                    <a:lnTo>
                      <a:pt x="32" y="82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7" name="Freeform 337">
                <a:extLst>
                  <a:ext uri="{FF2B5EF4-FFF2-40B4-BE49-F238E27FC236}">
                    <a16:creationId xmlns:a16="http://schemas.microsoft.com/office/drawing/2014/main" id="{06E6D715-4BDC-4A53-A3D6-09FE9733F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5" y="22886"/>
                <a:ext cx="119" cy="566"/>
              </a:xfrm>
              <a:custGeom>
                <a:avLst/>
                <a:gdLst>
                  <a:gd name="T0" fmla="*/ 0 w 119"/>
                  <a:gd name="T1" fmla="*/ 566 h 566"/>
                  <a:gd name="T2" fmla="*/ 0 w 119"/>
                  <a:gd name="T3" fmla="*/ 0 h 566"/>
                  <a:gd name="T4" fmla="*/ 119 w 119"/>
                  <a:gd name="T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566">
                    <a:moveTo>
                      <a:pt x="0" y="566"/>
                    </a:moveTo>
                    <a:lnTo>
                      <a:pt x="0" y="0"/>
                    </a:lnTo>
                    <a:lnTo>
                      <a:pt x="119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8" name="Rectangle 338">
                <a:extLst>
                  <a:ext uri="{FF2B5EF4-FFF2-40B4-BE49-F238E27FC236}">
                    <a16:creationId xmlns:a16="http://schemas.microsoft.com/office/drawing/2014/main" id="{0B64A912-4748-475D-82E8-B2512C520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0" y="23812"/>
                <a:ext cx="333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Torrubiella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hemipterigena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VHEMI03061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09" name="Freeform 339">
                <a:extLst>
                  <a:ext uri="{FF2B5EF4-FFF2-40B4-BE49-F238E27FC236}">
                    <a16:creationId xmlns:a16="http://schemas.microsoft.com/office/drawing/2014/main" id="{644F4BEE-1AF5-431C-A9FB-C821E2814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1" y="23923"/>
                <a:ext cx="305" cy="99"/>
              </a:xfrm>
              <a:custGeom>
                <a:avLst/>
                <a:gdLst>
                  <a:gd name="T0" fmla="*/ 0 w 305"/>
                  <a:gd name="T1" fmla="*/ 99 h 99"/>
                  <a:gd name="T2" fmla="*/ 0 w 305"/>
                  <a:gd name="T3" fmla="*/ 0 h 99"/>
                  <a:gd name="T4" fmla="*/ 305 w 305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5" h="99">
                    <a:moveTo>
                      <a:pt x="0" y="99"/>
                    </a:moveTo>
                    <a:lnTo>
                      <a:pt x="0" y="0"/>
                    </a:lnTo>
                    <a:lnTo>
                      <a:pt x="30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0" name="Rectangle 340">
                <a:extLst>
                  <a:ext uri="{FF2B5EF4-FFF2-40B4-BE49-F238E27FC236}">
                    <a16:creationId xmlns:a16="http://schemas.microsoft.com/office/drawing/2014/main" id="{4440C3E6-AAFC-46A9-B2BA-482D3EB21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3" y="24020"/>
                <a:ext cx="486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Aspergillus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luchuensis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CBS 106.47 ASPFODRAFT_76202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11" name="Freeform 341">
                <a:extLst>
                  <a:ext uri="{FF2B5EF4-FFF2-40B4-BE49-F238E27FC236}">
                    <a16:creationId xmlns:a16="http://schemas.microsoft.com/office/drawing/2014/main" id="{42E56D10-E7CB-4967-9172-E44F3499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1" y="24031"/>
                <a:ext cx="558" cy="99"/>
              </a:xfrm>
              <a:custGeom>
                <a:avLst/>
                <a:gdLst>
                  <a:gd name="T0" fmla="*/ 0 w 558"/>
                  <a:gd name="T1" fmla="*/ 0 h 99"/>
                  <a:gd name="T2" fmla="*/ 0 w 558"/>
                  <a:gd name="T3" fmla="*/ 99 h 99"/>
                  <a:gd name="T4" fmla="*/ 558 w 558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8" h="99">
                    <a:moveTo>
                      <a:pt x="0" y="0"/>
                    </a:moveTo>
                    <a:lnTo>
                      <a:pt x="0" y="99"/>
                    </a:lnTo>
                    <a:lnTo>
                      <a:pt x="558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2" name="Freeform 342">
                <a:extLst>
                  <a:ext uri="{FF2B5EF4-FFF2-40B4-BE49-F238E27FC236}">
                    <a16:creationId xmlns:a16="http://schemas.microsoft.com/office/drawing/2014/main" id="{F6A609D8-CD4E-4D24-B54E-660C7BD04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5" y="23461"/>
                <a:ext cx="216" cy="566"/>
              </a:xfrm>
              <a:custGeom>
                <a:avLst/>
                <a:gdLst>
                  <a:gd name="T0" fmla="*/ 0 w 216"/>
                  <a:gd name="T1" fmla="*/ 0 h 566"/>
                  <a:gd name="T2" fmla="*/ 0 w 216"/>
                  <a:gd name="T3" fmla="*/ 566 h 566"/>
                  <a:gd name="T4" fmla="*/ 216 w 216"/>
                  <a:gd name="T5" fmla="*/ 566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" h="566">
                    <a:moveTo>
                      <a:pt x="0" y="0"/>
                    </a:moveTo>
                    <a:lnTo>
                      <a:pt x="0" y="566"/>
                    </a:lnTo>
                    <a:lnTo>
                      <a:pt x="216" y="56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3" name="Freeform 343">
                <a:extLst>
                  <a:ext uri="{FF2B5EF4-FFF2-40B4-BE49-F238E27FC236}">
                    <a16:creationId xmlns:a16="http://schemas.microsoft.com/office/drawing/2014/main" id="{5EDD85F7-80BB-48DF-ABFB-6DA181F109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0" y="20245"/>
                <a:ext cx="365" cy="3211"/>
              </a:xfrm>
              <a:custGeom>
                <a:avLst/>
                <a:gdLst>
                  <a:gd name="T0" fmla="*/ 0 w 365"/>
                  <a:gd name="T1" fmla="*/ 0 h 3211"/>
                  <a:gd name="T2" fmla="*/ 0 w 365"/>
                  <a:gd name="T3" fmla="*/ 3211 h 3211"/>
                  <a:gd name="T4" fmla="*/ 365 w 365"/>
                  <a:gd name="T5" fmla="*/ 3211 h 3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5" h="3211">
                    <a:moveTo>
                      <a:pt x="0" y="0"/>
                    </a:moveTo>
                    <a:lnTo>
                      <a:pt x="0" y="3211"/>
                    </a:lnTo>
                    <a:lnTo>
                      <a:pt x="365" y="321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4" name="Freeform 344">
                <a:extLst>
                  <a:ext uri="{FF2B5EF4-FFF2-40B4-BE49-F238E27FC236}">
                    <a16:creationId xmlns:a16="http://schemas.microsoft.com/office/drawing/2014/main" id="{E8DDC047-BAF1-4D1D-9D7B-F19564DFF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2" y="20241"/>
                <a:ext cx="378" cy="2563"/>
              </a:xfrm>
              <a:custGeom>
                <a:avLst/>
                <a:gdLst>
                  <a:gd name="T0" fmla="*/ 0 w 378"/>
                  <a:gd name="T1" fmla="*/ 2563 h 2563"/>
                  <a:gd name="T2" fmla="*/ 0 w 378"/>
                  <a:gd name="T3" fmla="*/ 0 h 2563"/>
                  <a:gd name="T4" fmla="*/ 378 w 378"/>
                  <a:gd name="T5" fmla="*/ 0 h 2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8" h="2563">
                    <a:moveTo>
                      <a:pt x="0" y="2563"/>
                    </a:moveTo>
                    <a:lnTo>
                      <a:pt x="0" y="0"/>
                    </a:lnTo>
                    <a:lnTo>
                      <a:pt x="37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5" name="Rectangle 345">
                <a:extLst>
                  <a:ext uri="{FF2B5EF4-FFF2-40B4-BE49-F238E27FC236}">
                    <a16:creationId xmlns:a16="http://schemas.microsoft.com/office/drawing/2014/main" id="{6C68AA05-2B03-4D3E-A37F-32C63398F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98" y="24227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66647 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16" name="Freeform 346">
                <a:extLst>
                  <a:ext uri="{FF2B5EF4-FFF2-40B4-BE49-F238E27FC236}">
                    <a16:creationId xmlns:a16="http://schemas.microsoft.com/office/drawing/2014/main" id="{D91B537F-A1F9-479C-A164-C30AC5A62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4" y="24338"/>
                <a:ext cx="0" cy="99"/>
              </a:xfrm>
              <a:custGeom>
                <a:avLst/>
                <a:gdLst>
                  <a:gd name="T0" fmla="*/ 99 h 99"/>
                  <a:gd name="T1" fmla="*/ 0 h 99"/>
                  <a:gd name="T2" fmla="*/ 0 h 9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99">
                    <a:moveTo>
                      <a:pt x="0" y="99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7" name="Rectangle 347">
                <a:extLst>
                  <a:ext uri="{FF2B5EF4-FFF2-40B4-BE49-F238E27FC236}">
                    <a16:creationId xmlns:a16="http://schemas.microsoft.com/office/drawing/2014/main" id="{4FF00AD1-6151-4765-9C8F-E53E5E639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0" y="24435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algeriense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66648 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18" name="Freeform 348">
                <a:extLst>
                  <a:ext uri="{FF2B5EF4-FFF2-40B4-BE49-F238E27FC236}">
                    <a16:creationId xmlns:a16="http://schemas.microsoft.com/office/drawing/2014/main" id="{DA2BA8BE-A96E-4638-B908-04742E01B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4" y="24446"/>
                <a:ext cx="2" cy="99"/>
              </a:xfrm>
              <a:custGeom>
                <a:avLst/>
                <a:gdLst>
                  <a:gd name="T0" fmla="*/ 0 w 2"/>
                  <a:gd name="T1" fmla="*/ 0 h 99"/>
                  <a:gd name="T2" fmla="*/ 0 w 2"/>
                  <a:gd name="T3" fmla="*/ 99 h 99"/>
                  <a:gd name="T4" fmla="*/ 2 w 2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99">
                    <a:moveTo>
                      <a:pt x="0" y="0"/>
                    </a:moveTo>
                    <a:lnTo>
                      <a:pt x="0" y="99"/>
                    </a:lnTo>
                    <a:lnTo>
                      <a:pt x="2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9" name="Freeform 349">
                <a:extLst>
                  <a:ext uri="{FF2B5EF4-FFF2-40B4-BE49-F238E27FC236}">
                    <a16:creationId xmlns:a16="http://schemas.microsoft.com/office/drawing/2014/main" id="{3C3A518C-C0DB-4156-B93E-287A5ED74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77" y="24442"/>
                <a:ext cx="17" cy="151"/>
              </a:xfrm>
              <a:custGeom>
                <a:avLst/>
                <a:gdLst>
                  <a:gd name="T0" fmla="*/ 0 w 17"/>
                  <a:gd name="T1" fmla="*/ 151 h 151"/>
                  <a:gd name="T2" fmla="*/ 0 w 17"/>
                  <a:gd name="T3" fmla="*/ 0 h 151"/>
                  <a:gd name="T4" fmla="*/ 17 w 17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51">
                    <a:moveTo>
                      <a:pt x="0" y="151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0" name="Rectangle 350">
                <a:extLst>
                  <a:ext uri="{FF2B5EF4-FFF2-40B4-BE49-F238E27FC236}">
                    <a16:creationId xmlns:a16="http://schemas.microsoft.com/office/drawing/2014/main" id="{8F75AF10-AF11-4D72-B01B-7F54198F4A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87" y="24642"/>
                <a:ext cx="1573" cy="4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burgessii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SAM3</a:t>
                </a:r>
                <a:endParaRPr lang="en-US" altLang="en-US" sz="2200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21" name="Freeform 351">
                <a:extLst>
                  <a:ext uri="{FF2B5EF4-FFF2-40B4-BE49-F238E27FC236}">
                    <a16:creationId xmlns:a16="http://schemas.microsoft.com/office/drawing/2014/main" id="{1033D7A0-581C-4508-A68E-B05717821B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77" y="24602"/>
                <a:ext cx="6" cy="151"/>
              </a:xfrm>
              <a:custGeom>
                <a:avLst/>
                <a:gdLst>
                  <a:gd name="T0" fmla="*/ 0 w 6"/>
                  <a:gd name="T1" fmla="*/ 0 h 151"/>
                  <a:gd name="T2" fmla="*/ 0 w 6"/>
                  <a:gd name="T3" fmla="*/ 151 h 151"/>
                  <a:gd name="T4" fmla="*/ 6 w 6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1">
                    <a:moveTo>
                      <a:pt x="0" y="0"/>
                    </a:moveTo>
                    <a:lnTo>
                      <a:pt x="0" y="151"/>
                    </a:lnTo>
                    <a:lnTo>
                      <a:pt x="6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2" name="Freeform 352">
                <a:extLst>
                  <a:ext uri="{FF2B5EF4-FFF2-40B4-BE49-F238E27FC236}">
                    <a16:creationId xmlns:a16="http://schemas.microsoft.com/office/drawing/2014/main" id="{0F4A7E9B-E97B-4F1F-96B2-D6457D690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7" y="24597"/>
                <a:ext cx="20" cy="177"/>
              </a:xfrm>
              <a:custGeom>
                <a:avLst/>
                <a:gdLst>
                  <a:gd name="T0" fmla="*/ 0 w 20"/>
                  <a:gd name="T1" fmla="*/ 177 h 177"/>
                  <a:gd name="T2" fmla="*/ 0 w 20"/>
                  <a:gd name="T3" fmla="*/ 0 h 177"/>
                  <a:gd name="T4" fmla="*/ 20 w 20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77">
                    <a:moveTo>
                      <a:pt x="0" y="177"/>
                    </a:moveTo>
                    <a:lnTo>
                      <a:pt x="0" y="0"/>
                    </a:lnTo>
                    <a:lnTo>
                      <a:pt x="20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3" name="Rectangle 353">
                <a:extLst>
                  <a:ext uri="{FF2B5EF4-FFF2-40B4-BE49-F238E27FC236}">
                    <a16:creationId xmlns:a16="http://schemas.microsoft.com/office/drawing/2014/main" id="{A0224BB1-24D3-4200-9A5F-1D1C31DEE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18" y="24850"/>
                <a:ext cx="1799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beomiforme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24" name="Freeform 354">
                <a:extLst>
                  <a:ext uri="{FF2B5EF4-FFF2-40B4-BE49-F238E27FC236}">
                    <a16:creationId xmlns:a16="http://schemas.microsoft.com/office/drawing/2014/main" id="{C927B82B-57C8-494C-9215-4D8E7F205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57" y="24783"/>
                <a:ext cx="56" cy="177"/>
              </a:xfrm>
              <a:custGeom>
                <a:avLst/>
                <a:gdLst>
                  <a:gd name="T0" fmla="*/ 0 w 56"/>
                  <a:gd name="T1" fmla="*/ 0 h 177"/>
                  <a:gd name="T2" fmla="*/ 0 w 56"/>
                  <a:gd name="T3" fmla="*/ 177 h 177"/>
                  <a:gd name="T4" fmla="*/ 56 w 56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77">
                    <a:moveTo>
                      <a:pt x="0" y="0"/>
                    </a:moveTo>
                    <a:lnTo>
                      <a:pt x="0" y="177"/>
                    </a:lnTo>
                    <a:lnTo>
                      <a:pt x="56" y="17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5" name="Freeform 355">
                <a:extLst>
                  <a:ext uri="{FF2B5EF4-FFF2-40B4-BE49-F238E27FC236}">
                    <a16:creationId xmlns:a16="http://schemas.microsoft.com/office/drawing/2014/main" id="{34E27568-C35B-47ED-99D6-F0D7ACBEE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9" y="24779"/>
                <a:ext cx="58" cy="190"/>
              </a:xfrm>
              <a:custGeom>
                <a:avLst/>
                <a:gdLst>
                  <a:gd name="T0" fmla="*/ 0 w 58"/>
                  <a:gd name="T1" fmla="*/ 190 h 190"/>
                  <a:gd name="T2" fmla="*/ 0 w 58"/>
                  <a:gd name="T3" fmla="*/ 0 h 190"/>
                  <a:gd name="T4" fmla="*/ 58 w 58"/>
                  <a:gd name="T5" fmla="*/ 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0">
                    <a:moveTo>
                      <a:pt x="0" y="190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6" name="Rectangle 356">
                <a:extLst>
                  <a:ext uri="{FF2B5EF4-FFF2-40B4-BE49-F238E27FC236}">
                    <a16:creationId xmlns:a16="http://schemas.microsoft.com/office/drawing/2014/main" id="{2B236E89-C5EE-4E64-ACA7-D0852F18F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87" y="25057"/>
                <a:ext cx="1503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nygamai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27" name="Freeform 357">
                <a:extLst>
                  <a:ext uri="{FF2B5EF4-FFF2-40B4-BE49-F238E27FC236}">
                    <a16:creationId xmlns:a16="http://schemas.microsoft.com/office/drawing/2014/main" id="{4B362968-F586-42F2-B2C0-21A900A03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99" y="24978"/>
                <a:ext cx="84" cy="190"/>
              </a:xfrm>
              <a:custGeom>
                <a:avLst/>
                <a:gdLst>
                  <a:gd name="T0" fmla="*/ 0 w 84"/>
                  <a:gd name="T1" fmla="*/ 0 h 190"/>
                  <a:gd name="T2" fmla="*/ 0 w 84"/>
                  <a:gd name="T3" fmla="*/ 190 h 190"/>
                  <a:gd name="T4" fmla="*/ 84 w 84"/>
                  <a:gd name="T5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" h="190">
                    <a:moveTo>
                      <a:pt x="0" y="0"/>
                    </a:moveTo>
                    <a:lnTo>
                      <a:pt x="0" y="190"/>
                    </a:lnTo>
                    <a:lnTo>
                      <a:pt x="84" y="19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8" name="Freeform 358">
                <a:extLst>
                  <a:ext uri="{FF2B5EF4-FFF2-40B4-BE49-F238E27FC236}">
                    <a16:creationId xmlns:a16="http://schemas.microsoft.com/office/drawing/2014/main" id="{7776DADB-B901-4A80-807D-C5C930B7A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4" y="24973"/>
                <a:ext cx="15" cy="197"/>
              </a:xfrm>
              <a:custGeom>
                <a:avLst/>
                <a:gdLst>
                  <a:gd name="T0" fmla="*/ 0 w 15"/>
                  <a:gd name="T1" fmla="*/ 197 h 197"/>
                  <a:gd name="T2" fmla="*/ 0 w 15"/>
                  <a:gd name="T3" fmla="*/ 0 h 197"/>
                  <a:gd name="T4" fmla="*/ 15 w 15"/>
                  <a:gd name="T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97">
                    <a:moveTo>
                      <a:pt x="0" y="197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9" name="Rectangle 359">
                <a:extLst>
                  <a:ext uri="{FF2B5EF4-FFF2-40B4-BE49-F238E27FC236}">
                    <a16:creationId xmlns:a16="http://schemas.microsoft.com/office/drawing/2014/main" id="{7E7092B9-D902-4521-A100-844C8C3DD7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11" y="25265"/>
                <a:ext cx="220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guttiforme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53293 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30" name="Freeform 360">
                <a:extLst>
                  <a:ext uri="{FF2B5EF4-FFF2-40B4-BE49-F238E27FC236}">
                    <a16:creationId xmlns:a16="http://schemas.microsoft.com/office/drawing/2014/main" id="{67319A61-7CA5-4F9C-8DA8-C1545C565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4" y="25179"/>
                <a:ext cx="123" cy="196"/>
              </a:xfrm>
              <a:custGeom>
                <a:avLst/>
                <a:gdLst>
                  <a:gd name="T0" fmla="*/ 0 w 123"/>
                  <a:gd name="T1" fmla="*/ 0 h 196"/>
                  <a:gd name="T2" fmla="*/ 0 w 123"/>
                  <a:gd name="T3" fmla="*/ 196 h 196"/>
                  <a:gd name="T4" fmla="*/ 123 w 123"/>
                  <a:gd name="T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196">
                    <a:moveTo>
                      <a:pt x="0" y="0"/>
                    </a:moveTo>
                    <a:lnTo>
                      <a:pt x="0" y="196"/>
                    </a:lnTo>
                    <a:lnTo>
                      <a:pt x="123" y="19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1" name="Freeform 361">
                <a:extLst>
                  <a:ext uri="{FF2B5EF4-FFF2-40B4-BE49-F238E27FC236}">
                    <a16:creationId xmlns:a16="http://schemas.microsoft.com/office/drawing/2014/main" id="{EE3CDBC4-97AD-40C9-9080-EFA823C08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1" y="25174"/>
                <a:ext cx="13" cy="199"/>
              </a:xfrm>
              <a:custGeom>
                <a:avLst/>
                <a:gdLst>
                  <a:gd name="T0" fmla="*/ 0 w 13"/>
                  <a:gd name="T1" fmla="*/ 199 h 199"/>
                  <a:gd name="T2" fmla="*/ 0 w 13"/>
                  <a:gd name="T3" fmla="*/ 0 h 199"/>
                  <a:gd name="T4" fmla="*/ 13 w 13"/>
                  <a:gd name="T5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99">
                    <a:moveTo>
                      <a:pt x="0" y="199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2" name="Rectangle 362">
                <a:extLst>
                  <a:ext uri="{FF2B5EF4-FFF2-40B4-BE49-F238E27FC236}">
                    <a16:creationId xmlns:a16="http://schemas.microsoft.com/office/drawing/2014/main" id="{1D557BE5-C28F-4996-A554-9AC8EBF98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07" y="25472"/>
                <a:ext cx="189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denticulatum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SAM3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33" name="Freeform 363">
                <a:extLst>
                  <a:ext uri="{FF2B5EF4-FFF2-40B4-BE49-F238E27FC236}">
                    <a16:creationId xmlns:a16="http://schemas.microsoft.com/office/drawing/2014/main" id="{1E734B3D-2249-4350-BFCB-9E06BF1E80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71" y="25382"/>
                <a:ext cx="32" cy="201"/>
              </a:xfrm>
              <a:custGeom>
                <a:avLst/>
                <a:gdLst>
                  <a:gd name="T0" fmla="*/ 0 w 32"/>
                  <a:gd name="T1" fmla="*/ 0 h 201"/>
                  <a:gd name="T2" fmla="*/ 0 w 32"/>
                  <a:gd name="T3" fmla="*/ 201 h 201"/>
                  <a:gd name="T4" fmla="*/ 32 w 32"/>
                  <a:gd name="T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201">
                    <a:moveTo>
                      <a:pt x="0" y="0"/>
                    </a:moveTo>
                    <a:lnTo>
                      <a:pt x="0" y="201"/>
                    </a:lnTo>
                    <a:lnTo>
                      <a:pt x="32" y="20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4" name="Freeform 364">
                <a:extLst>
                  <a:ext uri="{FF2B5EF4-FFF2-40B4-BE49-F238E27FC236}">
                    <a16:creationId xmlns:a16="http://schemas.microsoft.com/office/drawing/2014/main" id="{B56C8299-1F9E-4D0D-9AB7-7EC2BA5BB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2" y="22812"/>
                <a:ext cx="1519" cy="2565"/>
              </a:xfrm>
              <a:custGeom>
                <a:avLst/>
                <a:gdLst>
                  <a:gd name="T0" fmla="*/ 0 w 1519"/>
                  <a:gd name="T1" fmla="*/ 0 h 2565"/>
                  <a:gd name="T2" fmla="*/ 0 w 1519"/>
                  <a:gd name="T3" fmla="*/ 2565 h 2565"/>
                  <a:gd name="T4" fmla="*/ 1519 w 1519"/>
                  <a:gd name="T5" fmla="*/ 2565 h 2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19" h="2565">
                    <a:moveTo>
                      <a:pt x="0" y="0"/>
                    </a:moveTo>
                    <a:lnTo>
                      <a:pt x="0" y="2565"/>
                    </a:lnTo>
                    <a:lnTo>
                      <a:pt x="1519" y="2565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5" name="Freeform 365">
                <a:extLst>
                  <a:ext uri="{FF2B5EF4-FFF2-40B4-BE49-F238E27FC236}">
                    <a16:creationId xmlns:a16="http://schemas.microsoft.com/office/drawing/2014/main" id="{56730FBA-EB31-4726-B9DC-31BFC29C7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6" y="15912"/>
                <a:ext cx="786" cy="6896"/>
              </a:xfrm>
              <a:custGeom>
                <a:avLst/>
                <a:gdLst>
                  <a:gd name="T0" fmla="*/ 0 w 786"/>
                  <a:gd name="T1" fmla="*/ 0 h 6896"/>
                  <a:gd name="T2" fmla="*/ 0 w 786"/>
                  <a:gd name="T3" fmla="*/ 6896 h 6896"/>
                  <a:gd name="T4" fmla="*/ 786 w 786"/>
                  <a:gd name="T5" fmla="*/ 6896 h 6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6" h="6896">
                    <a:moveTo>
                      <a:pt x="0" y="0"/>
                    </a:moveTo>
                    <a:lnTo>
                      <a:pt x="0" y="6896"/>
                    </a:lnTo>
                    <a:lnTo>
                      <a:pt x="786" y="6896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6" name="Freeform 366">
                <a:extLst>
                  <a:ext uri="{FF2B5EF4-FFF2-40B4-BE49-F238E27FC236}">
                    <a16:creationId xmlns:a16="http://schemas.microsoft.com/office/drawing/2014/main" id="{F955E081-7E2C-4FB6-9F6A-C13F5BBD5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1" y="15908"/>
                <a:ext cx="1055" cy="6870"/>
              </a:xfrm>
              <a:custGeom>
                <a:avLst/>
                <a:gdLst>
                  <a:gd name="T0" fmla="*/ 0 w 1055"/>
                  <a:gd name="T1" fmla="*/ 6870 h 6870"/>
                  <a:gd name="T2" fmla="*/ 0 w 1055"/>
                  <a:gd name="T3" fmla="*/ 0 h 6870"/>
                  <a:gd name="T4" fmla="*/ 1055 w 1055"/>
                  <a:gd name="T5" fmla="*/ 0 h 6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5" h="6870">
                    <a:moveTo>
                      <a:pt x="0" y="6870"/>
                    </a:moveTo>
                    <a:lnTo>
                      <a:pt x="0" y="0"/>
                    </a:lnTo>
                    <a:lnTo>
                      <a:pt x="105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7" name="Rectangle 367">
                <a:extLst>
                  <a:ext uri="{FF2B5EF4-FFF2-40B4-BE49-F238E27FC236}">
                    <a16:creationId xmlns:a16="http://schemas.microsoft.com/office/drawing/2014/main" id="{79F32F1D-6E3A-47B2-807F-EB82FC808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2" y="25680"/>
                <a:ext cx="2256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verticillioides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7600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38" name="Freeform 368">
                <a:extLst>
                  <a:ext uri="{FF2B5EF4-FFF2-40B4-BE49-F238E27FC236}">
                    <a16:creationId xmlns:a16="http://schemas.microsoft.com/office/drawing/2014/main" id="{4504C29D-CBD7-4823-8D2B-CA14B53F8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1" y="25790"/>
                <a:ext cx="17" cy="99"/>
              </a:xfrm>
              <a:custGeom>
                <a:avLst/>
                <a:gdLst>
                  <a:gd name="T0" fmla="*/ 0 w 17"/>
                  <a:gd name="T1" fmla="*/ 99 h 99"/>
                  <a:gd name="T2" fmla="*/ 0 w 17"/>
                  <a:gd name="T3" fmla="*/ 0 h 99"/>
                  <a:gd name="T4" fmla="*/ 17 w 17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99">
                    <a:moveTo>
                      <a:pt x="0" y="99"/>
                    </a:moveTo>
                    <a:lnTo>
                      <a:pt x="0" y="0"/>
                    </a:lnTo>
                    <a:lnTo>
                      <a:pt x="1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9" name="Rectangle 369">
                <a:extLst>
                  <a:ext uri="{FF2B5EF4-FFF2-40B4-BE49-F238E27FC236}">
                    <a16:creationId xmlns:a16="http://schemas.microsoft.com/office/drawing/2014/main" id="{DCF99B05-48EB-4248-99FB-D0451955A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6" y="25887"/>
                <a:ext cx="163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ramigenum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40" name="Freeform 370">
                <a:extLst>
                  <a:ext uri="{FF2B5EF4-FFF2-40B4-BE49-F238E27FC236}">
                    <a16:creationId xmlns:a16="http://schemas.microsoft.com/office/drawing/2014/main" id="{07F601DF-931D-456A-B747-ABF2B4370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1" y="25898"/>
                <a:ext cx="10" cy="100"/>
              </a:xfrm>
              <a:custGeom>
                <a:avLst/>
                <a:gdLst>
                  <a:gd name="T0" fmla="*/ 0 w 10"/>
                  <a:gd name="T1" fmla="*/ 0 h 100"/>
                  <a:gd name="T2" fmla="*/ 0 w 10"/>
                  <a:gd name="T3" fmla="*/ 100 h 100"/>
                  <a:gd name="T4" fmla="*/ 10 w 1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0">
                    <a:moveTo>
                      <a:pt x="0" y="0"/>
                    </a:moveTo>
                    <a:lnTo>
                      <a:pt x="0" y="100"/>
                    </a:lnTo>
                    <a:lnTo>
                      <a:pt x="10" y="10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1" name="Freeform 371">
                <a:extLst>
                  <a:ext uri="{FF2B5EF4-FFF2-40B4-BE49-F238E27FC236}">
                    <a16:creationId xmlns:a16="http://schemas.microsoft.com/office/drawing/2014/main" id="{870B0DE4-C2FA-4548-93F6-764D250F7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" y="25894"/>
                <a:ext cx="5" cy="151"/>
              </a:xfrm>
              <a:custGeom>
                <a:avLst/>
                <a:gdLst>
                  <a:gd name="T0" fmla="*/ 0 w 5"/>
                  <a:gd name="T1" fmla="*/ 151 h 151"/>
                  <a:gd name="T2" fmla="*/ 0 w 5"/>
                  <a:gd name="T3" fmla="*/ 0 h 151"/>
                  <a:gd name="T4" fmla="*/ 5 w 5"/>
                  <a:gd name="T5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51">
                    <a:moveTo>
                      <a:pt x="0" y="151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2" name="Rectangle 372">
                <a:extLst>
                  <a:ext uri="{FF2B5EF4-FFF2-40B4-BE49-F238E27FC236}">
                    <a16:creationId xmlns:a16="http://schemas.microsoft.com/office/drawing/2014/main" id="{1B754733-E7F1-44F3-B64C-873141007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4" y="26094"/>
                <a:ext cx="117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coicis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43" name="Freeform 373">
                <a:extLst>
                  <a:ext uri="{FF2B5EF4-FFF2-40B4-BE49-F238E27FC236}">
                    <a16:creationId xmlns:a16="http://schemas.microsoft.com/office/drawing/2014/main" id="{92FF17DE-4F72-4043-87F4-6E8DBD310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" y="26054"/>
                <a:ext cx="13" cy="151"/>
              </a:xfrm>
              <a:custGeom>
                <a:avLst/>
                <a:gdLst>
                  <a:gd name="T0" fmla="*/ 0 w 13"/>
                  <a:gd name="T1" fmla="*/ 0 h 151"/>
                  <a:gd name="T2" fmla="*/ 0 w 13"/>
                  <a:gd name="T3" fmla="*/ 151 h 151"/>
                  <a:gd name="T4" fmla="*/ 13 w 13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51">
                    <a:moveTo>
                      <a:pt x="0" y="0"/>
                    </a:moveTo>
                    <a:lnTo>
                      <a:pt x="0" y="151"/>
                    </a:lnTo>
                    <a:lnTo>
                      <a:pt x="13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4" name="Freeform 374">
                <a:extLst>
                  <a:ext uri="{FF2B5EF4-FFF2-40B4-BE49-F238E27FC236}">
                    <a16:creationId xmlns:a16="http://schemas.microsoft.com/office/drawing/2014/main" id="{8F086908-4136-4D3E-ACCD-78A11268F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5" y="26049"/>
                <a:ext cx="11" cy="178"/>
              </a:xfrm>
              <a:custGeom>
                <a:avLst/>
                <a:gdLst>
                  <a:gd name="T0" fmla="*/ 0 w 11"/>
                  <a:gd name="T1" fmla="*/ 178 h 178"/>
                  <a:gd name="T2" fmla="*/ 0 w 11"/>
                  <a:gd name="T3" fmla="*/ 0 h 178"/>
                  <a:gd name="T4" fmla="*/ 11 w 11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78">
                    <a:moveTo>
                      <a:pt x="0" y="178"/>
                    </a:moveTo>
                    <a:lnTo>
                      <a:pt x="0" y="0"/>
                    </a:lnTo>
                    <a:lnTo>
                      <a:pt x="11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5" name="Rectangle 375">
                <a:extLst>
                  <a:ext uri="{FF2B5EF4-FFF2-40B4-BE49-F238E27FC236}">
                    <a16:creationId xmlns:a16="http://schemas.microsoft.com/office/drawing/2014/main" id="{28F9A8B6-C82C-4621-A31F-CEA32141F5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71" y="26302"/>
                <a:ext cx="139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nygamai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46" name="Freeform 376">
                <a:extLst>
                  <a:ext uri="{FF2B5EF4-FFF2-40B4-BE49-F238E27FC236}">
                    <a16:creationId xmlns:a16="http://schemas.microsoft.com/office/drawing/2014/main" id="{C58B1EBA-AA70-42E4-B6CF-56E778E9F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5" y="26235"/>
                <a:ext cx="11" cy="177"/>
              </a:xfrm>
              <a:custGeom>
                <a:avLst/>
                <a:gdLst>
                  <a:gd name="T0" fmla="*/ 0 w 11"/>
                  <a:gd name="T1" fmla="*/ 0 h 177"/>
                  <a:gd name="T2" fmla="*/ 0 w 11"/>
                  <a:gd name="T3" fmla="*/ 177 h 177"/>
                  <a:gd name="T4" fmla="*/ 11 w 11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77">
                    <a:moveTo>
                      <a:pt x="0" y="0"/>
                    </a:moveTo>
                    <a:lnTo>
                      <a:pt x="0" y="177"/>
                    </a:lnTo>
                    <a:lnTo>
                      <a:pt x="11" y="17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7" name="Freeform 377">
                <a:extLst>
                  <a:ext uri="{FF2B5EF4-FFF2-40B4-BE49-F238E27FC236}">
                    <a16:creationId xmlns:a16="http://schemas.microsoft.com/office/drawing/2014/main" id="{EF9CA1D9-79F6-49E0-BDDF-D1D3D64BF0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9" y="26231"/>
                <a:ext cx="6" cy="242"/>
              </a:xfrm>
              <a:custGeom>
                <a:avLst/>
                <a:gdLst>
                  <a:gd name="T0" fmla="*/ 0 w 6"/>
                  <a:gd name="T1" fmla="*/ 242 h 242"/>
                  <a:gd name="T2" fmla="*/ 0 w 6"/>
                  <a:gd name="T3" fmla="*/ 0 h 242"/>
                  <a:gd name="T4" fmla="*/ 6 w 6"/>
                  <a:gd name="T5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42">
                    <a:moveTo>
                      <a:pt x="0" y="242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8" name="Rectangle 378">
                <a:extLst>
                  <a:ext uri="{FF2B5EF4-FFF2-40B4-BE49-F238E27FC236}">
                    <a16:creationId xmlns:a16="http://schemas.microsoft.com/office/drawing/2014/main" id="{C6127490-1779-4942-BA9B-D57D043E1D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0" y="26509"/>
                <a:ext cx="171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mundagurra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49" name="Freeform 379">
                <a:extLst>
                  <a:ext uri="{FF2B5EF4-FFF2-40B4-BE49-F238E27FC236}">
                    <a16:creationId xmlns:a16="http://schemas.microsoft.com/office/drawing/2014/main" id="{E986DB38-0932-4994-86AC-C098920AA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5" y="26620"/>
                <a:ext cx="31" cy="99"/>
              </a:xfrm>
              <a:custGeom>
                <a:avLst/>
                <a:gdLst>
                  <a:gd name="T0" fmla="*/ 0 w 31"/>
                  <a:gd name="T1" fmla="*/ 99 h 99"/>
                  <a:gd name="T2" fmla="*/ 0 w 31"/>
                  <a:gd name="T3" fmla="*/ 0 h 99"/>
                  <a:gd name="T4" fmla="*/ 31 w 31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99">
                    <a:moveTo>
                      <a:pt x="0" y="99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0" name="Rectangle 380">
                <a:extLst>
                  <a:ext uri="{FF2B5EF4-FFF2-40B4-BE49-F238E27FC236}">
                    <a16:creationId xmlns:a16="http://schemas.microsoft.com/office/drawing/2014/main" id="{B928307F-1458-441D-A29A-50A23BE57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71" y="26717"/>
                <a:ext cx="178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phyllophilum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51" name="Freeform 381">
                <a:extLst>
                  <a:ext uri="{FF2B5EF4-FFF2-40B4-BE49-F238E27FC236}">
                    <a16:creationId xmlns:a16="http://schemas.microsoft.com/office/drawing/2014/main" id="{03BFCDB8-15BD-46B1-AD53-D110D9AAF2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5" y="26728"/>
                <a:ext cx="11" cy="99"/>
              </a:xfrm>
              <a:custGeom>
                <a:avLst/>
                <a:gdLst>
                  <a:gd name="T0" fmla="*/ 0 w 11"/>
                  <a:gd name="T1" fmla="*/ 0 h 99"/>
                  <a:gd name="T2" fmla="*/ 0 w 11"/>
                  <a:gd name="T3" fmla="*/ 99 h 99"/>
                  <a:gd name="T4" fmla="*/ 11 w 11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99">
                    <a:moveTo>
                      <a:pt x="0" y="0"/>
                    </a:moveTo>
                    <a:lnTo>
                      <a:pt x="0" y="99"/>
                    </a:lnTo>
                    <a:lnTo>
                      <a:pt x="11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2" name="Freeform 382">
                <a:extLst>
                  <a:ext uri="{FF2B5EF4-FFF2-40B4-BE49-F238E27FC236}">
                    <a16:creationId xmlns:a16="http://schemas.microsoft.com/office/drawing/2014/main" id="{12501B4F-B525-45BC-9317-B90AE6152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9" y="26482"/>
                <a:ext cx="6" cy="242"/>
              </a:xfrm>
              <a:custGeom>
                <a:avLst/>
                <a:gdLst>
                  <a:gd name="T0" fmla="*/ 0 w 6"/>
                  <a:gd name="T1" fmla="*/ 0 h 242"/>
                  <a:gd name="T2" fmla="*/ 0 w 6"/>
                  <a:gd name="T3" fmla="*/ 242 h 242"/>
                  <a:gd name="T4" fmla="*/ 6 w 6"/>
                  <a:gd name="T5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242">
                    <a:moveTo>
                      <a:pt x="0" y="0"/>
                    </a:moveTo>
                    <a:lnTo>
                      <a:pt x="0" y="242"/>
                    </a:lnTo>
                    <a:lnTo>
                      <a:pt x="6" y="242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3" name="Freeform 383">
                <a:extLst>
                  <a:ext uri="{FF2B5EF4-FFF2-40B4-BE49-F238E27FC236}">
                    <a16:creationId xmlns:a16="http://schemas.microsoft.com/office/drawing/2014/main" id="{567BBE1F-8C85-4C3E-8767-4F96263EA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3" y="26477"/>
                <a:ext cx="26" cy="327"/>
              </a:xfrm>
              <a:custGeom>
                <a:avLst/>
                <a:gdLst>
                  <a:gd name="T0" fmla="*/ 0 w 26"/>
                  <a:gd name="T1" fmla="*/ 327 h 327"/>
                  <a:gd name="T2" fmla="*/ 0 w 26"/>
                  <a:gd name="T3" fmla="*/ 0 h 327"/>
                  <a:gd name="T4" fmla="*/ 26 w 26"/>
                  <a:gd name="T5" fmla="*/ 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27">
                    <a:moveTo>
                      <a:pt x="0" y="327"/>
                    </a:moveTo>
                    <a:lnTo>
                      <a:pt x="0" y="0"/>
                    </a:lnTo>
                    <a:lnTo>
                      <a:pt x="2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4" name="Rectangle 384">
                <a:extLst>
                  <a:ext uri="{FF2B5EF4-FFF2-40B4-BE49-F238E27FC236}">
                    <a16:creationId xmlns:a16="http://schemas.microsoft.com/office/drawing/2014/main" id="{04CE20E7-3B90-47B1-B994-5075FF7961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66" y="26924"/>
                <a:ext cx="217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F. </a:t>
                </a:r>
                <a:r>
                  <a:rPr kumimoji="0" lang="en-US" altLang="en-US" sz="2200" b="1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oxysporum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kumimoji="0" lang="en-US" altLang="en-US" sz="2200" b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39464</a:t>
                </a:r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55" name="Freeform 385">
                <a:extLst>
                  <a:ext uri="{FF2B5EF4-FFF2-40B4-BE49-F238E27FC236}">
                    <a16:creationId xmlns:a16="http://schemas.microsoft.com/office/drawing/2014/main" id="{3C861DDF-8C28-419A-9A80-CAF51CEC2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9" y="27035"/>
                <a:ext cx="13" cy="99"/>
              </a:xfrm>
              <a:custGeom>
                <a:avLst/>
                <a:gdLst>
                  <a:gd name="T0" fmla="*/ 0 w 13"/>
                  <a:gd name="T1" fmla="*/ 99 h 99"/>
                  <a:gd name="T2" fmla="*/ 0 w 13"/>
                  <a:gd name="T3" fmla="*/ 0 h 99"/>
                  <a:gd name="T4" fmla="*/ 13 w 13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99">
                    <a:moveTo>
                      <a:pt x="0" y="99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6" name="Rectangle 386">
                <a:extLst>
                  <a:ext uri="{FF2B5EF4-FFF2-40B4-BE49-F238E27FC236}">
                    <a16:creationId xmlns:a16="http://schemas.microsoft.com/office/drawing/2014/main" id="{DF996AA9-23C5-4798-BAC1-C82CED613C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77" y="27132"/>
                <a:ext cx="2000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bulbicola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25176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57" name="Freeform 387">
                <a:extLst>
                  <a:ext uri="{FF2B5EF4-FFF2-40B4-BE49-F238E27FC236}">
                    <a16:creationId xmlns:a16="http://schemas.microsoft.com/office/drawing/2014/main" id="{506146F9-5BD1-4010-A700-8F61B146E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9" y="27143"/>
                <a:ext cx="24" cy="99"/>
              </a:xfrm>
              <a:custGeom>
                <a:avLst/>
                <a:gdLst>
                  <a:gd name="T0" fmla="*/ 0 w 24"/>
                  <a:gd name="T1" fmla="*/ 0 h 99"/>
                  <a:gd name="T2" fmla="*/ 0 w 24"/>
                  <a:gd name="T3" fmla="*/ 99 h 99"/>
                  <a:gd name="T4" fmla="*/ 24 w 24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99">
                    <a:moveTo>
                      <a:pt x="0" y="0"/>
                    </a:moveTo>
                    <a:lnTo>
                      <a:pt x="0" y="99"/>
                    </a:lnTo>
                    <a:lnTo>
                      <a:pt x="24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8" name="Freeform 388">
                <a:extLst>
                  <a:ext uri="{FF2B5EF4-FFF2-40B4-BE49-F238E27FC236}">
                    <a16:creationId xmlns:a16="http://schemas.microsoft.com/office/drawing/2014/main" id="{6498B86D-834E-494B-BE06-D9BC5EBD4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3" y="26812"/>
                <a:ext cx="26" cy="327"/>
              </a:xfrm>
              <a:custGeom>
                <a:avLst/>
                <a:gdLst>
                  <a:gd name="T0" fmla="*/ 0 w 26"/>
                  <a:gd name="T1" fmla="*/ 0 h 327"/>
                  <a:gd name="T2" fmla="*/ 0 w 26"/>
                  <a:gd name="T3" fmla="*/ 327 h 327"/>
                  <a:gd name="T4" fmla="*/ 26 w 26"/>
                  <a:gd name="T5" fmla="*/ 32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327">
                    <a:moveTo>
                      <a:pt x="0" y="0"/>
                    </a:moveTo>
                    <a:lnTo>
                      <a:pt x="0" y="327"/>
                    </a:lnTo>
                    <a:lnTo>
                      <a:pt x="26" y="32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9" name="Freeform 389">
                <a:extLst>
                  <a:ext uri="{FF2B5EF4-FFF2-40B4-BE49-F238E27FC236}">
                    <a16:creationId xmlns:a16="http://schemas.microsoft.com/office/drawing/2014/main" id="{87EAE2DE-AC81-43BD-B387-BD89BF637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8" y="26808"/>
                <a:ext cx="45" cy="655"/>
              </a:xfrm>
              <a:custGeom>
                <a:avLst/>
                <a:gdLst>
                  <a:gd name="T0" fmla="*/ 0 w 45"/>
                  <a:gd name="T1" fmla="*/ 655 h 655"/>
                  <a:gd name="T2" fmla="*/ 0 w 45"/>
                  <a:gd name="T3" fmla="*/ 0 h 655"/>
                  <a:gd name="T4" fmla="*/ 45 w 45"/>
                  <a:gd name="T5" fmla="*/ 0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655">
                    <a:moveTo>
                      <a:pt x="0" y="655"/>
                    </a:moveTo>
                    <a:lnTo>
                      <a:pt x="0" y="0"/>
                    </a:lnTo>
                    <a:lnTo>
                      <a:pt x="4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0" name="Rectangle 390">
                <a:extLst>
                  <a:ext uri="{FF2B5EF4-FFF2-40B4-BE49-F238E27FC236}">
                    <a16:creationId xmlns:a16="http://schemas.microsoft.com/office/drawing/2014/main" id="{1EBDE7F9-3B23-46C5-9BFD-6039A8BC5C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47" y="27339"/>
                <a:ext cx="1742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anthophilum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61" name="Freeform 391">
                <a:extLst>
                  <a:ext uri="{FF2B5EF4-FFF2-40B4-BE49-F238E27FC236}">
                    <a16:creationId xmlns:a16="http://schemas.microsoft.com/office/drawing/2014/main" id="{A69B3D26-387C-4B3E-9DD1-3B419983C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8" y="27450"/>
                <a:ext cx="5" cy="99"/>
              </a:xfrm>
              <a:custGeom>
                <a:avLst/>
                <a:gdLst>
                  <a:gd name="T0" fmla="*/ 0 w 5"/>
                  <a:gd name="T1" fmla="*/ 99 h 99"/>
                  <a:gd name="T2" fmla="*/ 0 w 5"/>
                  <a:gd name="T3" fmla="*/ 0 h 99"/>
                  <a:gd name="T4" fmla="*/ 5 w 5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99">
                    <a:moveTo>
                      <a:pt x="0" y="99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2" name="Rectangle 392">
                <a:extLst>
                  <a:ext uri="{FF2B5EF4-FFF2-40B4-BE49-F238E27FC236}">
                    <a16:creationId xmlns:a16="http://schemas.microsoft.com/office/drawing/2014/main" id="{B5197571-790C-47E3-B1BB-3C0A570279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66" y="27547"/>
                <a:ext cx="213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Fusarium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sp. 66182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63" name="Freeform 393">
                <a:extLst>
                  <a:ext uri="{FF2B5EF4-FFF2-40B4-BE49-F238E27FC236}">
                    <a16:creationId xmlns:a16="http://schemas.microsoft.com/office/drawing/2014/main" id="{C4F1CF49-AEA6-454B-9F73-2DB35897D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8" y="27558"/>
                <a:ext cx="24" cy="99"/>
              </a:xfrm>
              <a:custGeom>
                <a:avLst/>
                <a:gdLst>
                  <a:gd name="T0" fmla="*/ 0 w 24"/>
                  <a:gd name="T1" fmla="*/ 0 h 99"/>
                  <a:gd name="T2" fmla="*/ 0 w 24"/>
                  <a:gd name="T3" fmla="*/ 99 h 99"/>
                  <a:gd name="T4" fmla="*/ 24 w 24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99">
                    <a:moveTo>
                      <a:pt x="0" y="0"/>
                    </a:moveTo>
                    <a:lnTo>
                      <a:pt x="0" y="99"/>
                    </a:lnTo>
                    <a:lnTo>
                      <a:pt x="24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4" name="Freeform 394">
                <a:extLst>
                  <a:ext uri="{FF2B5EF4-FFF2-40B4-BE49-F238E27FC236}">
                    <a16:creationId xmlns:a16="http://schemas.microsoft.com/office/drawing/2014/main" id="{F53AE58F-9420-479A-AEA6-0D5CDF83F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7553"/>
                <a:ext cx="2" cy="569"/>
              </a:xfrm>
              <a:custGeom>
                <a:avLst/>
                <a:gdLst>
                  <a:gd name="T0" fmla="*/ 0 w 2"/>
                  <a:gd name="T1" fmla="*/ 569 h 569"/>
                  <a:gd name="T2" fmla="*/ 0 w 2"/>
                  <a:gd name="T3" fmla="*/ 0 h 569"/>
                  <a:gd name="T4" fmla="*/ 2 w 2"/>
                  <a:gd name="T5" fmla="*/ 0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69">
                    <a:moveTo>
                      <a:pt x="0" y="569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5" name="Rectangle 395">
                <a:extLst>
                  <a:ext uri="{FF2B5EF4-FFF2-40B4-BE49-F238E27FC236}">
                    <a16:creationId xmlns:a16="http://schemas.microsoft.com/office/drawing/2014/main" id="{08656281-34C6-4B2F-B15D-78CC287991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6" y="27754"/>
                <a:ext cx="2255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43689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66" name="Freeform 396">
                <a:extLst>
                  <a:ext uri="{FF2B5EF4-FFF2-40B4-BE49-F238E27FC236}">
                    <a16:creationId xmlns:a16="http://schemas.microsoft.com/office/drawing/2014/main" id="{38A12527-CECA-4C7E-9D33-336016CF5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3" y="27865"/>
                <a:ext cx="8" cy="99"/>
              </a:xfrm>
              <a:custGeom>
                <a:avLst/>
                <a:gdLst>
                  <a:gd name="T0" fmla="*/ 0 w 8"/>
                  <a:gd name="T1" fmla="*/ 99 h 99"/>
                  <a:gd name="T2" fmla="*/ 0 w 8"/>
                  <a:gd name="T3" fmla="*/ 0 h 99"/>
                  <a:gd name="T4" fmla="*/ 8 w 8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99">
                    <a:moveTo>
                      <a:pt x="0" y="99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7" name="Rectangle 397">
                <a:extLst>
                  <a:ext uri="{FF2B5EF4-FFF2-40B4-BE49-F238E27FC236}">
                    <a16:creationId xmlns:a16="http://schemas.microsoft.com/office/drawing/2014/main" id="{C2A59FB9-58ED-4D70-BBC8-A12855D4E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8" y="27961"/>
                <a:ext cx="208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proliferatum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ET1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68" name="Freeform 398">
                <a:extLst>
                  <a:ext uri="{FF2B5EF4-FFF2-40B4-BE49-F238E27FC236}">
                    <a16:creationId xmlns:a16="http://schemas.microsoft.com/office/drawing/2014/main" id="{3507242E-B5D0-483F-AEEF-04E368F9A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3" y="27973"/>
                <a:ext cx="11" cy="99"/>
              </a:xfrm>
              <a:custGeom>
                <a:avLst/>
                <a:gdLst>
                  <a:gd name="T0" fmla="*/ 0 w 11"/>
                  <a:gd name="T1" fmla="*/ 0 h 99"/>
                  <a:gd name="T2" fmla="*/ 0 w 11"/>
                  <a:gd name="T3" fmla="*/ 99 h 99"/>
                  <a:gd name="T4" fmla="*/ 11 w 11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99">
                    <a:moveTo>
                      <a:pt x="0" y="0"/>
                    </a:moveTo>
                    <a:lnTo>
                      <a:pt x="0" y="99"/>
                    </a:lnTo>
                    <a:lnTo>
                      <a:pt x="11" y="99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9" name="Freeform 399">
                <a:extLst>
                  <a:ext uri="{FF2B5EF4-FFF2-40B4-BE49-F238E27FC236}">
                    <a16:creationId xmlns:a16="http://schemas.microsoft.com/office/drawing/2014/main" id="{2191E4A8-2597-4C79-9E35-62662ED5E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6" y="27968"/>
                <a:ext cx="7" cy="152"/>
              </a:xfrm>
              <a:custGeom>
                <a:avLst/>
                <a:gdLst>
                  <a:gd name="T0" fmla="*/ 0 w 7"/>
                  <a:gd name="T1" fmla="*/ 152 h 152"/>
                  <a:gd name="T2" fmla="*/ 0 w 7"/>
                  <a:gd name="T3" fmla="*/ 0 h 152"/>
                  <a:gd name="T4" fmla="*/ 7 w 7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52">
                    <a:moveTo>
                      <a:pt x="0" y="152"/>
                    </a:moveTo>
                    <a:lnTo>
                      <a:pt x="0" y="0"/>
                    </a:lnTo>
                    <a:lnTo>
                      <a:pt x="7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0" name="Rectangle 400">
                <a:extLst>
                  <a:ext uri="{FF2B5EF4-FFF2-40B4-BE49-F238E27FC236}">
                    <a16:creationId xmlns:a16="http://schemas.microsoft.com/office/drawing/2014/main" id="{45F6058C-E21F-4F48-A580-3F4F37E0B6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68" y="28169"/>
                <a:ext cx="2217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fujikuroi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IMI 58289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71" name="Freeform 401">
                <a:extLst>
                  <a:ext uri="{FF2B5EF4-FFF2-40B4-BE49-F238E27FC236}">
                    <a16:creationId xmlns:a16="http://schemas.microsoft.com/office/drawing/2014/main" id="{AD74BBED-5444-4924-A239-97F06728D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6" y="28128"/>
                <a:ext cx="18" cy="151"/>
              </a:xfrm>
              <a:custGeom>
                <a:avLst/>
                <a:gdLst>
                  <a:gd name="T0" fmla="*/ 0 w 18"/>
                  <a:gd name="T1" fmla="*/ 0 h 151"/>
                  <a:gd name="T2" fmla="*/ 0 w 18"/>
                  <a:gd name="T3" fmla="*/ 151 h 151"/>
                  <a:gd name="T4" fmla="*/ 18 w 18"/>
                  <a:gd name="T5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51">
                    <a:moveTo>
                      <a:pt x="0" y="0"/>
                    </a:moveTo>
                    <a:lnTo>
                      <a:pt x="0" y="151"/>
                    </a:lnTo>
                    <a:lnTo>
                      <a:pt x="18" y="151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2" name="Freeform 402">
                <a:extLst>
                  <a:ext uri="{FF2B5EF4-FFF2-40B4-BE49-F238E27FC236}">
                    <a16:creationId xmlns:a16="http://schemas.microsoft.com/office/drawing/2014/main" id="{A9D489DE-57C5-4687-B8FA-99CA2E7CC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4" y="28124"/>
                <a:ext cx="2" cy="177"/>
              </a:xfrm>
              <a:custGeom>
                <a:avLst/>
                <a:gdLst>
                  <a:gd name="T0" fmla="*/ 0 w 2"/>
                  <a:gd name="T1" fmla="*/ 177 h 177"/>
                  <a:gd name="T2" fmla="*/ 0 w 2"/>
                  <a:gd name="T3" fmla="*/ 0 h 177"/>
                  <a:gd name="T4" fmla="*/ 2 w 2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7">
                    <a:moveTo>
                      <a:pt x="0" y="177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3" name="Rectangle 403">
                <a:extLst>
                  <a:ext uri="{FF2B5EF4-FFF2-40B4-BE49-F238E27FC236}">
                    <a16:creationId xmlns:a16="http://schemas.microsoft.com/office/drawing/2014/main" id="{576F7751-0BAA-4931-A9A8-9B9DC7FCA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9" y="28376"/>
                <a:ext cx="2068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200" b="1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F. </a:t>
                </a:r>
                <a:r>
                  <a:rPr lang="en-US" altLang="en-US" sz="2200" b="1" i="1" dirty="0" err="1">
                    <a:solidFill>
                      <a:srgbClr val="000000"/>
                    </a:solidFill>
                  </a:rPr>
                  <a:t>globosum</a:t>
                </a:r>
                <a:r>
                  <a:rPr lang="en-US" altLang="en-US" sz="2200" b="1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200" b="1" dirty="0">
                    <a:solidFill>
                      <a:srgbClr val="000000"/>
                    </a:solidFill>
                  </a:rPr>
                  <a:t>26131 FUM</a:t>
                </a:r>
                <a:endParaRPr kumimoji="0" lang="en-US" altLang="en-US" sz="2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174" name="Freeform 404">
                <a:extLst>
                  <a:ext uri="{FF2B5EF4-FFF2-40B4-BE49-F238E27FC236}">
                    <a16:creationId xmlns:a16="http://schemas.microsoft.com/office/drawing/2014/main" id="{9B6D950E-6D2F-49AC-AB2C-2AC7DDD7D6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4" y="28310"/>
                <a:ext cx="11" cy="177"/>
              </a:xfrm>
              <a:custGeom>
                <a:avLst/>
                <a:gdLst>
                  <a:gd name="T0" fmla="*/ 0 w 11"/>
                  <a:gd name="T1" fmla="*/ 0 h 177"/>
                  <a:gd name="T2" fmla="*/ 0 w 11"/>
                  <a:gd name="T3" fmla="*/ 177 h 177"/>
                  <a:gd name="T4" fmla="*/ 11 w 11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77">
                    <a:moveTo>
                      <a:pt x="0" y="0"/>
                    </a:moveTo>
                    <a:lnTo>
                      <a:pt x="0" y="177"/>
                    </a:lnTo>
                    <a:lnTo>
                      <a:pt x="11" y="177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5" name="Freeform 405">
                <a:extLst>
                  <a:ext uri="{FF2B5EF4-FFF2-40B4-BE49-F238E27FC236}">
                    <a16:creationId xmlns:a16="http://schemas.microsoft.com/office/drawing/2014/main" id="{B98B1051-6B3E-47EC-8C10-F440ECC69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" y="28305"/>
                <a:ext cx="6" cy="191"/>
              </a:xfrm>
              <a:custGeom>
                <a:avLst/>
                <a:gdLst>
                  <a:gd name="T0" fmla="*/ 0 w 6"/>
                  <a:gd name="T1" fmla="*/ 191 h 191"/>
                  <a:gd name="T2" fmla="*/ 0 w 6"/>
                  <a:gd name="T3" fmla="*/ 0 h 191"/>
                  <a:gd name="T4" fmla="*/ 6 w 6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91">
                    <a:moveTo>
                      <a:pt x="0" y="191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14288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877" name="Rectangle 407">
              <a:extLst>
                <a:ext uri="{FF2B5EF4-FFF2-40B4-BE49-F238E27FC236}">
                  <a16:creationId xmlns:a16="http://schemas.microsoft.com/office/drawing/2014/main" id="{ECE6F218-0794-4035-B24C-638984974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" y="28584"/>
              <a:ext cx="225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proliferatum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62905 FUM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878" name="Freeform 408">
              <a:extLst>
                <a:ext uri="{FF2B5EF4-FFF2-40B4-BE49-F238E27FC236}">
                  <a16:creationId xmlns:a16="http://schemas.microsoft.com/office/drawing/2014/main" id="{3AEECA2E-B73A-4BB9-AC82-044187940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" y="28504"/>
              <a:ext cx="10" cy="190"/>
            </a:xfrm>
            <a:custGeom>
              <a:avLst/>
              <a:gdLst>
                <a:gd name="T0" fmla="*/ 0 w 10"/>
                <a:gd name="T1" fmla="*/ 0 h 190"/>
                <a:gd name="T2" fmla="*/ 0 w 10"/>
                <a:gd name="T3" fmla="*/ 190 h 190"/>
                <a:gd name="T4" fmla="*/ 10 w 10"/>
                <a:gd name="T5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90">
                  <a:moveTo>
                    <a:pt x="0" y="0"/>
                  </a:moveTo>
                  <a:lnTo>
                    <a:pt x="0" y="190"/>
                  </a:lnTo>
                  <a:lnTo>
                    <a:pt x="10" y="19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9" name="Freeform 409">
              <a:extLst>
                <a:ext uri="{FF2B5EF4-FFF2-40B4-BE49-F238E27FC236}">
                  <a16:creationId xmlns:a16="http://schemas.microsoft.com/office/drawing/2014/main" id="{2B2F597F-F397-496D-B498-935323A22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8" y="28500"/>
              <a:ext cx="100" cy="197"/>
            </a:xfrm>
            <a:custGeom>
              <a:avLst/>
              <a:gdLst>
                <a:gd name="T0" fmla="*/ 0 w 100"/>
                <a:gd name="T1" fmla="*/ 197 h 197"/>
                <a:gd name="T2" fmla="*/ 0 w 100"/>
                <a:gd name="T3" fmla="*/ 0 h 197"/>
                <a:gd name="T4" fmla="*/ 100 w 100"/>
                <a:gd name="T5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97">
                  <a:moveTo>
                    <a:pt x="0" y="197"/>
                  </a:moveTo>
                  <a:lnTo>
                    <a:pt x="0" y="0"/>
                  </a:lnTo>
                  <a:lnTo>
                    <a:pt x="100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2" name="Rectangle 410">
              <a:extLst>
                <a:ext uri="{FF2B5EF4-FFF2-40B4-BE49-F238E27FC236}">
                  <a16:creationId xmlns:a16="http://schemas.microsoft.com/office/drawing/2014/main" id="{72B74198-73DF-4E7C-838F-C8AF0B424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5" y="28791"/>
              <a:ext cx="124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hostae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FUM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393" name="Freeform 411">
              <a:extLst>
                <a:ext uri="{FF2B5EF4-FFF2-40B4-BE49-F238E27FC236}">
                  <a16:creationId xmlns:a16="http://schemas.microsoft.com/office/drawing/2014/main" id="{01792249-1485-4218-83A3-84E321FA9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8" y="28705"/>
              <a:ext cx="2" cy="197"/>
            </a:xfrm>
            <a:custGeom>
              <a:avLst/>
              <a:gdLst>
                <a:gd name="T0" fmla="*/ 0 w 2"/>
                <a:gd name="T1" fmla="*/ 0 h 197"/>
                <a:gd name="T2" fmla="*/ 0 w 2"/>
                <a:gd name="T3" fmla="*/ 197 h 197"/>
                <a:gd name="T4" fmla="*/ 2 w 2"/>
                <a:gd name="T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97">
                  <a:moveTo>
                    <a:pt x="0" y="0"/>
                  </a:moveTo>
                  <a:lnTo>
                    <a:pt x="0" y="197"/>
                  </a:lnTo>
                  <a:lnTo>
                    <a:pt x="2" y="197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4" name="Freeform 412">
              <a:extLst>
                <a:ext uri="{FF2B5EF4-FFF2-40B4-BE49-F238E27FC236}">
                  <a16:creationId xmlns:a16="http://schemas.microsoft.com/office/drawing/2014/main" id="{C1B739C0-37D0-4A2E-9FA4-B13CB2959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6" y="28130"/>
              <a:ext cx="2" cy="571"/>
            </a:xfrm>
            <a:custGeom>
              <a:avLst/>
              <a:gdLst>
                <a:gd name="T0" fmla="*/ 0 w 2"/>
                <a:gd name="T1" fmla="*/ 0 h 571"/>
                <a:gd name="T2" fmla="*/ 0 w 2"/>
                <a:gd name="T3" fmla="*/ 571 h 571"/>
                <a:gd name="T4" fmla="*/ 2 w 2"/>
                <a:gd name="T5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71">
                  <a:moveTo>
                    <a:pt x="0" y="0"/>
                  </a:moveTo>
                  <a:lnTo>
                    <a:pt x="0" y="571"/>
                  </a:lnTo>
                  <a:lnTo>
                    <a:pt x="2" y="571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5" name="Freeform 413">
              <a:extLst>
                <a:ext uri="{FF2B5EF4-FFF2-40B4-BE49-F238E27FC236}">
                  <a16:creationId xmlns:a16="http://schemas.microsoft.com/office/drawing/2014/main" id="{D2FF06C3-E617-407B-A0E6-0859B6EE0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8" y="27471"/>
              <a:ext cx="58" cy="655"/>
            </a:xfrm>
            <a:custGeom>
              <a:avLst/>
              <a:gdLst>
                <a:gd name="T0" fmla="*/ 0 w 58"/>
                <a:gd name="T1" fmla="*/ 0 h 655"/>
                <a:gd name="T2" fmla="*/ 0 w 58"/>
                <a:gd name="T3" fmla="*/ 655 h 655"/>
                <a:gd name="T4" fmla="*/ 58 w 58"/>
                <a:gd name="T5" fmla="*/ 655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655">
                  <a:moveTo>
                    <a:pt x="0" y="0"/>
                  </a:moveTo>
                  <a:lnTo>
                    <a:pt x="0" y="655"/>
                  </a:lnTo>
                  <a:lnTo>
                    <a:pt x="58" y="655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6" name="Freeform 414">
              <a:extLst>
                <a:ext uri="{FF2B5EF4-FFF2-40B4-BE49-F238E27FC236}">
                  <a16:creationId xmlns:a16="http://schemas.microsoft.com/office/drawing/2014/main" id="{87781777-7A36-4D22-A736-E32420E82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" y="27467"/>
              <a:ext cx="33" cy="817"/>
            </a:xfrm>
            <a:custGeom>
              <a:avLst/>
              <a:gdLst>
                <a:gd name="T0" fmla="*/ 0 w 33"/>
                <a:gd name="T1" fmla="*/ 817 h 817"/>
                <a:gd name="T2" fmla="*/ 0 w 33"/>
                <a:gd name="T3" fmla="*/ 0 h 817"/>
                <a:gd name="T4" fmla="*/ 33 w 33"/>
                <a:gd name="T5" fmla="*/ 0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817">
                  <a:moveTo>
                    <a:pt x="0" y="817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7" name="Rectangle 415">
              <a:extLst>
                <a:ext uri="{FF2B5EF4-FFF2-40B4-BE49-F238E27FC236}">
                  <a16:creationId xmlns:a16="http://schemas.microsoft.com/office/drawing/2014/main" id="{2B181C0A-650A-46E9-93F7-2125B6F44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" y="28999"/>
              <a:ext cx="133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F.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aywerte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FUM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398" name="Freeform 416">
              <a:extLst>
                <a:ext uri="{FF2B5EF4-FFF2-40B4-BE49-F238E27FC236}">
                  <a16:creationId xmlns:a16="http://schemas.microsoft.com/office/drawing/2014/main" id="{7A2CCBCF-D28F-4DEB-9AF5-4314E5F29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" y="28292"/>
              <a:ext cx="115" cy="817"/>
            </a:xfrm>
            <a:custGeom>
              <a:avLst/>
              <a:gdLst>
                <a:gd name="T0" fmla="*/ 0 w 115"/>
                <a:gd name="T1" fmla="*/ 0 h 817"/>
                <a:gd name="T2" fmla="*/ 0 w 115"/>
                <a:gd name="T3" fmla="*/ 817 h 817"/>
                <a:gd name="T4" fmla="*/ 115 w 115"/>
                <a:gd name="T5" fmla="*/ 817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817">
                  <a:moveTo>
                    <a:pt x="0" y="0"/>
                  </a:moveTo>
                  <a:lnTo>
                    <a:pt x="0" y="817"/>
                  </a:lnTo>
                  <a:lnTo>
                    <a:pt x="115" y="817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9" name="Freeform 417">
              <a:extLst>
                <a:ext uri="{FF2B5EF4-FFF2-40B4-BE49-F238E27FC236}">
                  <a16:creationId xmlns:a16="http://schemas.microsoft.com/office/drawing/2014/main" id="{69FF1629-152F-4964-B1DD-3EFDD10C4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" y="28288"/>
              <a:ext cx="263" cy="640"/>
            </a:xfrm>
            <a:custGeom>
              <a:avLst/>
              <a:gdLst>
                <a:gd name="T0" fmla="*/ 0 w 263"/>
                <a:gd name="T1" fmla="*/ 640 h 640"/>
                <a:gd name="T2" fmla="*/ 0 w 263"/>
                <a:gd name="T3" fmla="*/ 0 h 640"/>
                <a:gd name="T4" fmla="*/ 263 w 263"/>
                <a:gd name="T5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640">
                  <a:moveTo>
                    <a:pt x="0" y="640"/>
                  </a:moveTo>
                  <a:lnTo>
                    <a:pt x="0" y="0"/>
                  </a:lnTo>
                  <a:lnTo>
                    <a:pt x="263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0" name="Rectangle 418">
              <a:extLst>
                <a:ext uri="{FF2B5EF4-FFF2-40B4-BE49-F238E27FC236}">
                  <a16:creationId xmlns:a16="http://schemas.microsoft.com/office/drawing/2014/main" id="{4AEA2F79-C493-43F2-821A-C9AF800AF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4" y="29206"/>
              <a:ext cx="446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Bipolaris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maydis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ATCC 48331 COCC4DRAFT _92803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01" name="Freeform 419">
              <a:extLst>
                <a:ext uri="{FF2B5EF4-FFF2-40B4-BE49-F238E27FC236}">
                  <a16:creationId xmlns:a16="http://schemas.microsoft.com/office/drawing/2014/main" id="{5A692D9D-0D82-44BD-AF0A-139B1BA7A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" y="29317"/>
              <a:ext cx="15" cy="99"/>
            </a:xfrm>
            <a:custGeom>
              <a:avLst/>
              <a:gdLst>
                <a:gd name="T0" fmla="*/ 0 w 15"/>
                <a:gd name="T1" fmla="*/ 99 h 99"/>
                <a:gd name="T2" fmla="*/ 0 w 15"/>
                <a:gd name="T3" fmla="*/ 0 h 99"/>
                <a:gd name="T4" fmla="*/ 15 w 15"/>
                <a:gd name="T5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99">
                  <a:moveTo>
                    <a:pt x="0" y="99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2" name="Rectangle 420">
              <a:extLst>
                <a:ext uri="{FF2B5EF4-FFF2-40B4-BE49-F238E27FC236}">
                  <a16:creationId xmlns:a16="http://schemas.microsoft.com/office/drawing/2014/main" id="{7487B41B-CAC5-4C65-8A44-8D52665AA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8" y="29414"/>
              <a:ext cx="404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Bipolaris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zeicola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26-R-13 COCCADRAFT_41467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03" name="Freeform 421">
              <a:extLst>
                <a:ext uri="{FF2B5EF4-FFF2-40B4-BE49-F238E27FC236}">
                  <a16:creationId xmlns:a16="http://schemas.microsoft.com/office/drawing/2014/main" id="{8E340563-2180-40AE-A5F9-BD32422E8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5" y="29425"/>
              <a:ext cx="9" cy="99"/>
            </a:xfrm>
            <a:custGeom>
              <a:avLst/>
              <a:gdLst>
                <a:gd name="T0" fmla="*/ 0 w 9"/>
                <a:gd name="T1" fmla="*/ 0 h 99"/>
                <a:gd name="T2" fmla="*/ 0 w 9"/>
                <a:gd name="T3" fmla="*/ 99 h 99"/>
                <a:gd name="T4" fmla="*/ 9 w 9"/>
                <a:gd name="T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99">
                  <a:moveTo>
                    <a:pt x="0" y="0"/>
                  </a:moveTo>
                  <a:lnTo>
                    <a:pt x="0" y="99"/>
                  </a:lnTo>
                  <a:lnTo>
                    <a:pt x="9" y="99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4" name="Freeform 422">
              <a:extLst>
                <a:ext uri="{FF2B5EF4-FFF2-40B4-BE49-F238E27FC236}">
                  <a16:creationId xmlns:a16="http://schemas.microsoft.com/office/drawing/2014/main" id="{75D36EC9-3327-4FA1-9F21-B40C183D3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9420"/>
              <a:ext cx="26" cy="152"/>
            </a:xfrm>
            <a:custGeom>
              <a:avLst/>
              <a:gdLst>
                <a:gd name="T0" fmla="*/ 0 w 26"/>
                <a:gd name="T1" fmla="*/ 152 h 152"/>
                <a:gd name="T2" fmla="*/ 0 w 26"/>
                <a:gd name="T3" fmla="*/ 0 h 152"/>
                <a:gd name="T4" fmla="*/ 26 w 26"/>
                <a:gd name="T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52">
                  <a:moveTo>
                    <a:pt x="0" y="152"/>
                  </a:move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5" name="Rectangle 423">
              <a:extLst>
                <a:ext uri="{FF2B5EF4-FFF2-40B4-BE49-F238E27FC236}">
                  <a16:creationId xmlns:a16="http://schemas.microsoft.com/office/drawing/2014/main" id="{7F3D6C91-B3C5-4A18-86C6-D2FAC6AB3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7" y="29621"/>
              <a:ext cx="458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Bipolaris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sorokiniana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ND90Pr COCSADRAFT _203022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06" name="Freeform 424">
              <a:extLst>
                <a:ext uri="{FF2B5EF4-FFF2-40B4-BE49-F238E27FC236}">
                  <a16:creationId xmlns:a16="http://schemas.microsoft.com/office/drawing/2014/main" id="{D3EC9538-644D-4C75-B60D-DE584BCB3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9580"/>
              <a:ext cx="43" cy="152"/>
            </a:xfrm>
            <a:custGeom>
              <a:avLst/>
              <a:gdLst>
                <a:gd name="T0" fmla="*/ 0 w 43"/>
                <a:gd name="T1" fmla="*/ 0 h 152"/>
                <a:gd name="T2" fmla="*/ 0 w 43"/>
                <a:gd name="T3" fmla="*/ 152 h 152"/>
                <a:gd name="T4" fmla="*/ 43 w 43"/>
                <a:gd name="T5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52">
                  <a:moveTo>
                    <a:pt x="0" y="0"/>
                  </a:moveTo>
                  <a:lnTo>
                    <a:pt x="0" y="152"/>
                  </a:lnTo>
                  <a:lnTo>
                    <a:pt x="43" y="152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7" name="Freeform 425">
              <a:extLst>
                <a:ext uri="{FF2B5EF4-FFF2-40B4-BE49-F238E27FC236}">
                  <a16:creationId xmlns:a16="http://schemas.microsoft.com/office/drawing/2014/main" id="{F0C3615D-3EB2-4D3E-BCF0-3A1A54131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" y="28936"/>
              <a:ext cx="367" cy="640"/>
            </a:xfrm>
            <a:custGeom>
              <a:avLst/>
              <a:gdLst>
                <a:gd name="T0" fmla="*/ 0 w 367"/>
                <a:gd name="T1" fmla="*/ 0 h 640"/>
                <a:gd name="T2" fmla="*/ 0 w 367"/>
                <a:gd name="T3" fmla="*/ 640 h 640"/>
                <a:gd name="T4" fmla="*/ 367 w 367"/>
                <a:gd name="T5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7" h="640">
                  <a:moveTo>
                    <a:pt x="0" y="0"/>
                  </a:moveTo>
                  <a:lnTo>
                    <a:pt x="0" y="640"/>
                  </a:lnTo>
                  <a:lnTo>
                    <a:pt x="367" y="64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8" name="Freeform 426">
              <a:extLst>
                <a:ext uri="{FF2B5EF4-FFF2-40B4-BE49-F238E27FC236}">
                  <a16:creationId xmlns:a16="http://schemas.microsoft.com/office/drawing/2014/main" id="{0A2D4508-DF4A-40AE-B6D4-FB5B2A34A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6" y="28932"/>
              <a:ext cx="186" cy="720"/>
            </a:xfrm>
            <a:custGeom>
              <a:avLst/>
              <a:gdLst>
                <a:gd name="T0" fmla="*/ 0 w 186"/>
                <a:gd name="T1" fmla="*/ 720 h 720"/>
                <a:gd name="T2" fmla="*/ 0 w 186"/>
                <a:gd name="T3" fmla="*/ 0 h 720"/>
                <a:gd name="T4" fmla="*/ 186 w 186"/>
                <a:gd name="T5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720">
                  <a:moveTo>
                    <a:pt x="0" y="720"/>
                  </a:moveTo>
                  <a:lnTo>
                    <a:pt x="0" y="0"/>
                  </a:lnTo>
                  <a:lnTo>
                    <a:pt x="186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9" name="Rectangle 427">
              <a:extLst>
                <a:ext uri="{FF2B5EF4-FFF2-40B4-BE49-F238E27FC236}">
                  <a16:creationId xmlns:a16="http://schemas.microsoft.com/office/drawing/2014/main" id="{69FCC2A9-AA72-47B6-A7B9-AF7A2770C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4" y="29829"/>
              <a:ext cx="4254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Aspergillus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niger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ATCC 1015 ASPNIDRAFT_55382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10" name="Freeform 428">
              <a:extLst>
                <a:ext uri="{FF2B5EF4-FFF2-40B4-BE49-F238E27FC236}">
                  <a16:creationId xmlns:a16="http://schemas.microsoft.com/office/drawing/2014/main" id="{E7C4BA1D-101C-4FC1-9573-CEB81DC93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" y="29939"/>
              <a:ext cx="0" cy="99"/>
            </a:xfrm>
            <a:custGeom>
              <a:avLst/>
              <a:gdLst>
                <a:gd name="T0" fmla="*/ 99 h 99"/>
                <a:gd name="T1" fmla="*/ 0 h 99"/>
                <a:gd name="T2" fmla="*/ 0 h 9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99">
                  <a:moveTo>
                    <a:pt x="0" y="99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1" name="Rectangle 429">
              <a:extLst>
                <a:ext uri="{FF2B5EF4-FFF2-40B4-BE49-F238E27FC236}">
                  <a16:creationId xmlns:a16="http://schemas.microsoft.com/office/drawing/2014/main" id="{E588E055-9F83-454C-98CF-59AF5F6DF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6" y="30036"/>
              <a:ext cx="385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Aspergillus </a:t>
              </a:r>
              <a:r>
                <a:rPr lang="en-US" altLang="en-US" sz="2200" b="1" i="1" dirty="0" err="1">
                  <a:solidFill>
                    <a:srgbClr val="000000"/>
                  </a:solidFill>
                </a:rPr>
                <a:t>niger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CBS 513.88 ANI_1_2662014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12" name="Freeform 430">
              <a:extLst>
                <a:ext uri="{FF2B5EF4-FFF2-40B4-BE49-F238E27FC236}">
                  <a16:creationId xmlns:a16="http://schemas.microsoft.com/office/drawing/2014/main" id="{8700DC75-9719-46C3-AFBB-14F299375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" y="30047"/>
              <a:ext cx="2" cy="100"/>
            </a:xfrm>
            <a:custGeom>
              <a:avLst/>
              <a:gdLst>
                <a:gd name="T0" fmla="*/ 0 w 2"/>
                <a:gd name="T1" fmla="*/ 0 h 100"/>
                <a:gd name="T2" fmla="*/ 0 w 2"/>
                <a:gd name="T3" fmla="*/ 100 h 100"/>
                <a:gd name="T4" fmla="*/ 2 w 2"/>
                <a:gd name="T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0">
                  <a:moveTo>
                    <a:pt x="0" y="0"/>
                  </a:moveTo>
                  <a:lnTo>
                    <a:pt x="0" y="100"/>
                  </a:lnTo>
                  <a:lnTo>
                    <a:pt x="2" y="10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3" name="Freeform 431">
              <a:extLst>
                <a:ext uri="{FF2B5EF4-FFF2-40B4-BE49-F238E27FC236}">
                  <a16:creationId xmlns:a16="http://schemas.microsoft.com/office/drawing/2014/main" id="{C119B364-1323-4858-834F-856F573C7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" y="30043"/>
              <a:ext cx="13" cy="151"/>
            </a:xfrm>
            <a:custGeom>
              <a:avLst/>
              <a:gdLst>
                <a:gd name="T0" fmla="*/ 0 w 13"/>
                <a:gd name="T1" fmla="*/ 151 h 151"/>
                <a:gd name="T2" fmla="*/ 0 w 13"/>
                <a:gd name="T3" fmla="*/ 0 h 151"/>
                <a:gd name="T4" fmla="*/ 13 w 13"/>
                <a:gd name="T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51">
                  <a:moveTo>
                    <a:pt x="0" y="151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4" name="Rectangle 432">
              <a:extLst>
                <a:ext uri="{FF2B5EF4-FFF2-40B4-BE49-F238E27FC236}">
                  <a16:creationId xmlns:a16="http://schemas.microsoft.com/office/drawing/2014/main" id="{2C7786A9-3DFA-44B3-9804-6B1D4DFC2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0" y="30243"/>
              <a:ext cx="193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Aspergillus niger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FUM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15" name="Freeform 433">
              <a:extLst>
                <a:ext uri="{FF2B5EF4-FFF2-40B4-BE49-F238E27FC236}">
                  <a16:creationId xmlns:a16="http://schemas.microsoft.com/office/drawing/2014/main" id="{89B455C1-6B97-4C91-9D12-EB889BB37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" y="30203"/>
              <a:ext cx="9" cy="151"/>
            </a:xfrm>
            <a:custGeom>
              <a:avLst/>
              <a:gdLst>
                <a:gd name="T0" fmla="*/ 0 w 9"/>
                <a:gd name="T1" fmla="*/ 0 h 151"/>
                <a:gd name="T2" fmla="*/ 0 w 9"/>
                <a:gd name="T3" fmla="*/ 151 h 151"/>
                <a:gd name="T4" fmla="*/ 9 w 9"/>
                <a:gd name="T5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51">
                  <a:moveTo>
                    <a:pt x="0" y="0"/>
                  </a:moveTo>
                  <a:lnTo>
                    <a:pt x="0" y="151"/>
                  </a:lnTo>
                  <a:lnTo>
                    <a:pt x="9" y="151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6" name="Freeform 434">
              <a:extLst>
                <a:ext uri="{FF2B5EF4-FFF2-40B4-BE49-F238E27FC236}">
                  <a16:creationId xmlns:a16="http://schemas.microsoft.com/office/drawing/2014/main" id="{824AEE8B-861A-4B2C-B2BE-5BB8425CF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" y="30198"/>
              <a:ext cx="4" cy="178"/>
            </a:xfrm>
            <a:custGeom>
              <a:avLst/>
              <a:gdLst>
                <a:gd name="T0" fmla="*/ 0 w 4"/>
                <a:gd name="T1" fmla="*/ 178 h 178"/>
                <a:gd name="T2" fmla="*/ 0 w 4"/>
                <a:gd name="T3" fmla="*/ 0 h 178"/>
                <a:gd name="T4" fmla="*/ 4 w 4"/>
                <a:gd name="T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78">
                  <a:moveTo>
                    <a:pt x="0" y="178"/>
                  </a:move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7" name="Rectangle 435">
              <a:extLst>
                <a:ext uri="{FF2B5EF4-FFF2-40B4-BE49-F238E27FC236}">
                  <a16:creationId xmlns:a16="http://schemas.microsoft.com/office/drawing/2014/main" id="{0061E154-FAC2-4031-B735-A8516238F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8" y="30451"/>
              <a:ext cx="258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/>
              <a:r>
                <a:rPr kumimoji="0" lang="en-US" altLang="en-US" sz="22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altLang="en-US" sz="2200" b="1" i="1" dirty="0">
                  <a:solidFill>
                    <a:srgbClr val="000000"/>
                  </a:solidFill>
                </a:rPr>
                <a:t>Aspergillus welwitschiae </a:t>
              </a:r>
              <a:r>
                <a:rPr lang="en-US" altLang="en-US" sz="2200" b="1" dirty="0">
                  <a:solidFill>
                    <a:srgbClr val="000000"/>
                  </a:solidFill>
                </a:rPr>
                <a:t>FUM</a:t>
              </a:r>
              <a:endPara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418" name="Freeform 436">
              <a:extLst>
                <a:ext uri="{FF2B5EF4-FFF2-40B4-BE49-F238E27FC236}">
                  <a16:creationId xmlns:a16="http://schemas.microsoft.com/office/drawing/2014/main" id="{4094A0F4-289B-4AD4-832C-8716A5F5B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" y="30384"/>
              <a:ext cx="11" cy="177"/>
            </a:xfrm>
            <a:custGeom>
              <a:avLst/>
              <a:gdLst>
                <a:gd name="T0" fmla="*/ 0 w 11"/>
                <a:gd name="T1" fmla="*/ 0 h 177"/>
                <a:gd name="T2" fmla="*/ 0 w 11"/>
                <a:gd name="T3" fmla="*/ 177 h 177"/>
                <a:gd name="T4" fmla="*/ 11 w 11"/>
                <a:gd name="T5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77">
                  <a:moveTo>
                    <a:pt x="0" y="0"/>
                  </a:moveTo>
                  <a:lnTo>
                    <a:pt x="0" y="177"/>
                  </a:lnTo>
                  <a:lnTo>
                    <a:pt x="11" y="177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9" name="Freeform 437">
              <a:extLst>
                <a:ext uri="{FF2B5EF4-FFF2-40B4-BE49-F238E27FC236}">
                  <a16:creationId xmlns:a16="http://schemas.microsoft.com/office/drawing/2014/main" id="{D4D0DF3A-A86F-4A23-8F54-B56376995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6" y="29660"/>
              <a:ext cx="307" cy="720"/>
            </a:xfrm>
            <a:custGeom>
              <a:avLst/>
              <a:gdLst>
                <a:gd name="T0" fmla="*/ 0 w 307"/>
                <a:gd name="T1" fmla="*/ 0 h 720"/>
                <a:gd name="T2" fmla="*/ 0 w 307"/>
                <a:gd name="T3" fmla="*/ 720 h 720"/>
                <a:gd name="T4" fmla="*/ 307 w 307"/>
                <a:gd name="T5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7" h="720">
                  <a:moveTo>
                    <a:pt x="0" y="0"/>
                  </a:moveTo>
                  <a:lnTo>
                    <a:pt x="0" y="720"/>
                  </a:lnTo>
                  <a:lnTo>
                    <a:pt x="307" y="72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0" name="Freeform 438">
              <a:extLst>
                <a:ext uri="{FF2B5EF4-FFF2-40B4-BE49-F238E27FC236}">
                  <a16:creationId xmlns:a16="http://schemas.microsoft.com/office/drawing/2014/main" id="{E823D386-65B3-4E39-8B3A-1BE48E381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" y="22806"/>
              <a:ext cx="385" cy="6870"/>
            </a:xfrm>
            <a:custGeom>
              <a:avLst/>
              <a:gdLst>
                <a:gd name="T0" fmla="*/ 0 w 385"/>
                <a:gd name="T1" fmla="*/ 0 h 6870"/>
                <a:gd name="T2" fmla="*/ 0 w 385"/>
                <a:gd name="T3" fmla="*/ 6870 h 6870"/>
                <a:gd name="T4" fmla="*/ 385 w 385"/>
                <a:gd name="T5" fmla="*/ 6870 h 6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5" h="6870">
                  <a:moveTo>
                    <a:pt x="0" y="0"/>
                  </a:moveTo>
                  <a:lnTo>
                    <a:pt x="0" y="6870"/>
                  </a:lnTo>
                  <a:lnTo>
                    <a:pt x="385" y="6870"/>
                  </a:lnTo>
                </a:path>
              </a:pathLst>
            </a:custGeom>
            <a:noFill/>
            <a:ln w="14288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1" name="Rectangle 439">
              <a:extLst>
                <a:ext uri="{FF2B5EF4-FFF2-40B4-BE49-F238E27FC236}">
                  <a16:creationId xmlns:a16="http://schemas.microsoft.com/office/drawing/2014/main" id="{A64F8E00-9D22-4082-BA7A-77A96A96C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0" y="1017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22" name="Rectangle 440">
              <a:extLst>
                <a:ext uri="{FF2B5EF4-FFF2-40B4-BE49-F238E27FC236}">
                  <a16:creationId xmlns:a16="http://schemas.microsoft.com/office/drawing/2014/main" id="{BF1336C7-51D1-4C8B-857D-23E049524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1" y="678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0" name="Rectangle 441">
              <a:extLst>
                <a:ext uri="{FF2B5EF4-FFF2-40B4-BE49-F238E27FC236}">
                  <a16:creationId xmlns:a16="http://schemas.microsoft.com/office/drawing/2014/main" id="{8B977D3F-3067-42F2-9DAD-10549BBA2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7" y="143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1" name="Rectangle 442">
              <a:extLst>
                <a:ext uri="{FF2B5EF4-FFF2-40B4-BE49-F238E27FC236}">
                  <a16:creationId xmlns:a16="http://schemas.microsoft.com/office/drawing/2014/main" id="{2A4D23C8-BD0B-4969-BE1C-82BA2DAB4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3" y="96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2" name="Rectangle 443">
              <a:extLst>
                <a:ext uri="{FF2B5EF4-FFF2-40B4-BE49-F238E27FC236}">
                  <a16:creationId xmlns:a16="http://schemas.microsoft.com/office/drawing/2014/main" id="{553AE111-738C-4191-8C4E-2E37AC0BC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0" y="126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3" name="Rectangle 444">
              <a:extLst>
                <a:ext uri="{FF2B5EF4-FFF2-40B4-BE49-F238E27FC236}">
                  <a16:creationId xmlns:a16="http://schemas.microsoft.com/office/drawing/2014/main" id="{12806E0B-73A3-49C4-AC4F-CBECE3228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1" y="226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5" name="Rectangle 445">
              <a:extLst>
                <a:ext uri="{FF2B5EF4-FFF2-40B4-BE49-F238E27FC236}">
                  <a16:creationId xmlns:a16="http://schemas.microsoft.com/office/drawing/2014/main" id="{67DAD164-670E-4058-B8A4-6B5590D78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2" y="192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6" name="Rectangle 446">
              <a:extLst>
                <a:ext uri="{FF2B5EF4-FFF2-40B4-BE49-F238E27FC236}">
                  <a16:creationId xmlns:a16="http://schemas.microsoft.com/office/drawing/2014/main" id="{C4B8DE37-CEF3-4515-A94F-A816102D8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9" y="280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7" name="Rectangle 447">
              <a:extLst>
                <a:ext uri="{FF2B5EF4-FFF2-40B4-BE49-F238E27FC236}">
                  <a16:creationId xmlns:a16="http://schemas.microsoft.com/office/drawing/2014/main" id="{4CAFCDFE-BCBE-49DE-AF67-EF34A9E3F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5" y="301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8" name="Rectangle 448">
              <a:extLst>
                <a:ext uri="{FF2B5EF4-FFF2-40B4-BE49-F238E27FC236}">
                  <a16:creationId xmlns:a16="http://schemas.microsoft.com/office/drawing/2014/main" id="{64B5886E-4203-4569-ADFE-43C589C97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1" y="353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9" name="Rectangle 449">
              <a:extLst>
                <a:ext uri="{FF2B5EF4-FFF2-40B4-BE49-F238E27FC236}">
                  <a16:creationId xmlns:a16="http://schemas.microsoft.com/office/drawing/2014/main" id="{5BD05AE6-4CC9-458C-B767-8549B31FA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9" y="3686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0" name="Rectangle 450">
              <a:extLst>
                <a:ext uri="{FF2B5EF4-FFF2-40B4-BE49-F238E27FC236}">
                  <a16:creationId xmlns:a16="http://schemas.microsoft.com/office/drawing/2014/main" id="{90AA075F-CDD2-4CB3-85FB-D978741E5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5" y="405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1" name="Rectangle 451">
              <a:extLst>
                <a:ext uri="{FF2B5EF4-FFF2-40B4-BE49-F238E27FC236}">
                  <a16:creationId xmlns:a16="http://schemas.microsoft.com/office/drawing/2014/main" id="{86E3A6AF-EB7C-40C4-8871-4C487487C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0" y="343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2" name="Rectangle 452">
              <a:extLst>
                <a:ext uri="{FF2B5EF4-FFF2-40B4-BE49-F238E27FC236}">
                  <a16:creationId xmlns:a16="http://schemas.microsoft.com/office/drawing/2014/main" id="{53CA5D9B-83CE-4E15-8F97-85C7850C3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78" y="436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3" name="Rectangle 453">
              <a:extLst>
                <a:ext uri="{FF2B5EF4-FFF2-40B4-BE49-F238E27FC236}">
                  <a16:creationId xmlns:a16="http://schemas.microsoft.com/office/drawing/2014/main" id="{4E1ACE83-84E6-4C29-BC30-5EB6B3A9B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0" y="469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4" name="Rectangle 454">
              <a:extLst>
                <a:ext uri="{FF2B5EF4-FFF2-40B4-BE49-F238E27FC236}">
                  <a16:creationId xmlns:a16="http://schemas.microsoft.com/office/drawing/2014/main" id="{A027F5D3-1382-4DFC-99DA-B89580129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4" y="397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5" name="Rectangle 455">
              <a:extLst>
                <a:ext uri="{FF2B5EF4-FFF2-40B4-BE49-F238E27FC236}">
                  <a16:creationId xmlns:a16="http://schemas.microsoft.com/office/drawing/2014/main" id="{B9E0B127-3AF5-48CF-90E0-EFB1925ED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1" y="4427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6" name="Rectangle 456">
              <a:extLst>
                <a:ext uri="{FF2B5EF4-FFF2-40B4-BE49-F238E27FC236}">
                  <a16:creationId xmlns:a16="http://schemas.microsoft.com/office/drawing/2014/main" id="{28C17544-B020-41C3-A0CB-7CC3CFC1C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4" y="493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7" name="Rectangle 457">
              <a:extLst>
                <a:ext uri="{FF2B5EF4-FFF2-40B4-BE49-F238E27FC236}">
                  <a16:creationId xmlns:a16="http://schemas.microsoft.com/office/drawing/2014/main" id="{8D64E899-D278-4C9A-A192-F882B46F4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5" y="3755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8" name="Rectangle 458">
              <a:extLst>
                <a:ext uri="{FF2B5EF4-FFF2-40B4-BE49-F238E27FC236}">
                  <a16:creationId xmlns:a16="http://schemas.microsoft.com/office/drawing/2014/main" id="{89CB453C-C760-4376-972E-A3BFBF894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3" y="2746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9" name="Rectangle 459">
              <a:extLst>
                <a:ext uri="{FF2B5EF4-FFF2-40B4-BE49-F238E27FC236}">
                  <a16:creationId xmlns:a16="http://schemas.microsoft.com/office/drawing/2014/main" id="{9A34A39D-3DE7-49A3-B95E-F8382E8901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6" y="558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0" name="Rectangle 460">
              <a:extLst>
                <a:ext uri="{FF2B5EF4-FFF2-40B4-BE49-F238E27FC236}">
                  <a16:creationId xmlns:a16="http://schemas.microsoft.com/office/drawing/2014/main" id="{64E73F55-79DC-469C-87D3-C748B5BAC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4" y="425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1" name="Rectangle 461">
              <a:extLst>
                <a:ext uri="{FF2B5EF4-FFF2-40B4-BE49-F238E27FC236}">
                  <a16:creationId xmlns:a16="http://schemas.microsoft.com/office/drawing/2014/main" id="{8166308D-72C6-463B-8E59-E16073EEC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1" y="2666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2" name="Rectangle 462">
              <a:extLst>
                <a:ext uri="{FF2B5EF4-FFF2-40B4-BE49-F238E27FC236}">
                  <a16:creationId xmlns:a16="http://schemas.microsoft.com/office/drawing/2014/main" id="{960D7323-33FC-4F25-B9C6-681A100E0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5" y="5996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3" name="Rectangle 463">
              <a:extLst>
                <a:ext uri="{FF2B5EF4-FFF2-40B4-BE49-F238E27FC236}">
                  <a16:creationId xmlns:a16="http://schemas.microsoft.com/office/drawing/2014/main" id="{0E9C881A-2059-4C1B-829A-61D08CF70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4" y="423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4" name="Rectangle 464">
              <a:extLst>
                <a:ext uri="{FF2B5EF4-FFF2-40B4-BE49-F238E27FC236}">
                  <a16:creationId xmlns:a16="http://schemas.microsoft.com/office/drawing/2014/main" id="{32AF2AFA-3CED-47F9-837C-9D097C663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6" y="518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5" name="Rectangle 465">
              <a:extLst>
                <a:ext uri="{FF2B5EF4-FFF2-40B4-BE49-F238E27FC236}">
                  <a16:creationId xmlns:a16="http://schemas.microsoft.com/office/drawing/2014/main" id="{330F1972-D3A7-4A97-9109-2E19C70A4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2" y="6618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6" name="Rectangle 466">
              <a:extLst>
                <a:ext uri="{FF2B5EF4-FFF2-40B4-BE49-F238E27FC236}">
                  <a16:creationId xmlns:a16="http://schemas.microsoft.com/office/drawing/2014/main" id="{C3E40371-965C-4813-A6D5-62C9F84CE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2" y="580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7" name="Rectangle 467">
              <a:extLst>
                <a:ext uri="{FF2B5EF4-FFF2-40B4-BE49-F238E27FC236}">
                  <a16:creationId xmlns:a16="http://schemas.microsoft.com/office/drawing/2014/main" id="{4B30A002-2065-46ED-82D2-6AF84183E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2" y="627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8" name="Rectangle 468">
              <a:extLst>
                <a:ext uri="{FF2B5EF4-FFF2-40B4-BE49-F238E27FC236}">
                  <a16:creationId xmlns:a16="http://schemas.microsoft.com/office/drawing/2014/main" id="{DDF4DF24-B582-4C73-AC0C-A72C5109D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3" y="746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9" name="Rectangle 469">
              <a:extLst>
                <a:ext uri="{FF2B5EF4-FFF2-40B4-BE49-F238E27FC236}">
                  <a16:creationId xmlns:a16="http://schemas.microsoft.com/office/drawing/2014/main" id="{313EF955-C5B2-45FE-B9CF-620620670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" y="710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0" name="Rectangle 470">
              <a:extLst>
                <a:ext uri="{FF2B5EF4-FFF2-40B4-BE49-F238E27FC236}">
                  <a16:creationId xmlns:a16="http://schemas.microsoft.com/office/drawing/2014/main" id="{92736854-EC1D-4F8D-A272-E81E9E2CF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1" y="786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1" name="Rectangle 471">
              <a:extLst>
                <a:ext uri="{FF2B5EF4-FFF2-40B4-BE49-F238E27FC236}">
                  <a16:creationId xmlns:a16="http://schemas.microsoft.com/office/drawing/2014/main" id="{2186344F-BE76-434B-A7B0-B4102C919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2" y="736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6" name="Rectangle 472">
              <a:extLst>
                <a:ext uri="{FF2B5EF4-FFF2-40B4-BE49-F238E27FC236}">
                  <a16:creationId xmlns:a16="http://schemas.microsoft.com/office/drawing/2014/main" id="{ADF63BBB-00E9-4104-B802-AB141DC35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9" y="769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7" name="Rectangle 473">
              <a:extLst>
                <a:ext uri="{FF2B5EF4-FFF2-40B4-BE49-F238E27FC236}">
                  <a16:creationId xmlns:a16="http://schemas.microsoft.com/office/drawing/2014/main" id="{4C11C216-E58A-4F4E-BE0E-5056B66C8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2" y="7945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8" name="Rectangle 474">
              <a:extLst>
                <a:ext uri="{FF2B5EF4-FFF2-40B4-BE49-F238E27FC236}">
                  <a16:creationId xmlns:a16="http://schemas.microsoft.com/office/drawing/2014/main" id="{453FAB84-345F-4A44-9FC5-ACBC2898A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1" y="817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79" name="Rectangle 475">
              <a:extLst>
                <a:ext uri="{FF2B5EF4-FFF2-40B4-BE49-F238E27FC236}">
                  <a16:creationId xmlns:a16="http://schemas.microsoft.com/office/drawing/2014/main" id="{3937550D-A09A-4AA7-995E-725B86EFB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7" y="890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0" name="Rectangle 476">
              <a:extLst>
                <a:ext uri="{FF2B5EF4-FFF2-40B4-BE49-F238E27FC236}">
                  <a16:creationId xmlns:a16="http://schemas.microsoft.com/office/drawing/2014/main" id="{1C7D42DE-0518-4A7E-A5A6-5EFB58E5B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2" y="844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1" name="Rectangle 477">
              <a:extLst>
                <a:ext uri="{FF2B5EF4-FFF2-40B4-BE49-F238E27FC236}">
                  <a16:creationId xmlns:a16="http://schemas.microsoft.com/office/drawing/2014/main" id="{084FC8BB-0624-4D1D-9A76-EE7E151B9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0" y="913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2" name="Rectangle 478">
              <a:extLst>
                <a:ext uri="{FF2B5EF4-FFF2-40B4-BE49-F238E27FC236}">
                  <a16:creationId xmlns:a16="http://schemas.microsoft.com/office/drawing/2014/main" id="{FBC58F0F-9C2B-499F-827A-ED2FD3E82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5" y="939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3" name="Rectangle 479">
              <a:extLst>
                <a:ext uri="{FF2B5EF4-FFF2-40B4-BE49-F238E27FC236}">
                  <a16:creationId xmlns:a16="http://schemas.microsoft.com/office/drawing/2014/main" id="{933734A8-249D-4078-9864-85399DA48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6" y="9808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4" name="Rectangle 480">
              <a:extLst>
                <a:ext uri="{FF2B5EF4-FFF2-40B4-BE49-F238E27FC236}">
                  <a16:creationId xmlns:a16="http://schemas.microsoft.com/office/drawing/2014/main" id="{05FD0F35-5457-403C-BA22-089E44E17F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7" y="903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5" name="Rectangle 481">
              <a:extLst>
                <a:ext uri="{FF2B5EF4-FFF2-40B4-BE49-F238E27FC236}">
                  <a16:creationId xmlns:a16="http://schemas.microsoft.com/office/drawing/2014/main" id="{E8E4A958-1D13-432F-9893-DFBFD2B99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7" y="1035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6" name="Rectangle 482">
              <a:extLst>
                <a:ext uri="{FF2B5EF4-FFF2-40B4-BE49-F238E27FC236}">
                  <a16:creationId xmlns:a16="http://schemas.microsoft.com/office/drawing/2014/main" id="{A264B139-F6B8-4E68-B756-D44781B06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1" y="960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7" name="Rectangle 483">
              <a:extLst>
                <a:ext uri="{FF2B5EF4-FFF2-40B4-BE49-F238E27FC236}">
                  <a16:creationId xmlns:a16="http://schemas.microsoft.com/office/drawing/2014/main" id="{4C644CCB-F084-482F-BC7C-2FABEA8F9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" y="10767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8" name="Rectangle 484">
              <a:extLst>
                <a:ext uri="{FF2B5EF4-FFF2-40B4-BE49-F238E27FC236}">
                  <a16:creationId xmlns:a16="http://schemas.microsoft.com/office/drawing/2014/main" id="{356B6938-496A-4C07-9C74-79BA5DF9E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8" y="1009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89" name="Rectangle 485">
              <a:extLst>
                <a:ext uri="{FF2B5EF4-FFF2-40B4-BE49-F238E27FC236}">
                  <a16:creationId xmlns:a16="http://schemas.microsoft.com/office/drawing/2014/main" id="{4CB03A2B-C891-4FB9-8BAE-EBF71F451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4" y="1118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0" name="Rectangle 486">
              <a:extLst>
                <a:ext uri="{FF2B5EF4-FFF2-40B4-BE49-F238E27FC236}">
                  <a16:creationId xmlns:a16="http://schemas.microsoft.com/office/drawing/2014/main" id="{0019DAA6-33AC-48DE-AEAC-88B41C6FF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1" y="1054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1" name="Rectangle 487">
              <a:extLst>
                <a:ext uri="{FF2B5EF4-FFF2-40B4-BE49-F238E27FC236}">
                  <a16:creationId xmlns:a16="http://schemas.microsoft.com/office/drawing/2014/main" id="{AA339614-016F-4002-8C02-5ED10EBC9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8" y="1141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2" name="Rectangle 488">
              <a:extLst>
                <a:ext uri="{FF2B5EF4-FFF2-40B4-BE49-F238E27FC236}">
                  <a16:creationId xmlns:a16="http://schemas.microsoft.com/office/drawing/2014/main" id="{83619813-748E-4245-B4B3-96E37B6EF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9" y="1156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3" name="Rectangle 489">
              <a:extLst>
                <a:ext uri="{FF2B5EF4-FFF2-40B4-BE49-F238E27FC236}">
                  <a16:creationId xmlns:a16="http://schemas.microsoft.com/office/drawing/2014/main" id="{27ACC582-9831-49CA-BB4C-6E5561940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1" y="1175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4" name="Rectangle 490">
              <a:extLst>
                <a:ext uri="{FF2B5EF4-FFF2-40B4-BE49-F238E27FC236}">
                  <a16:creationId xmlns:a16="http://schemas.microsoft.com/office/drawing/2014/main" id="{3B171110-D481-46BA-8979-F62878C1F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2" y="11945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5" name="Rectangle 491">
              <a:extLst>
                <a:ext uri="{FF2B5EF4-FFF2-40B4-BE49-F238E27FC236}">
                  <a16:creationId xmlns:a16="http://schemas.microsoft.com/office/drawing/2014/main" id="{BD80F455-BB81-4D83-92D7-0A82375A3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5" y="12498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6" name="Rectangle 492">
              <a:extLst>
                <a:ext uri="{FF2B5EF4-FFF2-40B4-BE49-F238E27FC236}">
                  <a16:creationId xmlns:a16="http://schemas.microsoft.com/office/drawing/2014/main" id="{15A4ACC9-1BBC-46B2-9E3B-16AB7DE27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7" y="1279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7" name="Rectangle 493">
              <a:extLst>
                <a:ext uri="{FF2B5EF4-FFF2-40B4-BE49-F238E27FC236}">
                  <a16:creationId xmlns:a16="http://schemas.microsoft.com/office/drawing/2014/main" id="{5AF78C2D-017F-4933-BAEA-A0610817E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4" y="1244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8" name="Rectangle 494">
              <a:extLst>
                <a:ext uri="{FF2B5EF4-FFF2-40B4-BE49-F238E27FC236}">
                  <a16:creationId xmlns:a16="http://schemas.microsoft.com/office/drawing/2014/main" id="{B52D2462-959A-47E3-B150-5613DEB35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1" y="1159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9" name="Rectangle 495">
              <a:extLst>
                <a:ext uri="{FF2B5EF4-FFF2-40B4-BE49-F238E27FC236}">
                  <a16:creationId xmlns:a16="http://schemas.microsoft.com/office/drawing/2014/main" id="{26511C46-26D0-4DF1-B460-C59CB7273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7" y="884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0" name="Rectangle 496">
              <a:extLst>
                <a:ext uri="{FF2B5EF4-FFF2-40B4-BE49-F238E27FC236}">
                  <a16:creationId xmlns:a16="http://schemas.microsoft.com/office/drawing/2014/main" id="{60C253D5-72F8-48B8-B80E-3A8A9DCF8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8" y="1359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1" name="Rectangle 497">
              <a:extLst>
                <a:ext uri="{FF2B5EF4-FFF2-40B4-BE49-F238E27FC236}">
                  <a16:creationId xmlns:a16="http://schemas.microsoft.com/office/drawing/2014/main" id="{BC3AB48D-B5C2-4106-8582-F91472594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5" y="1398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2" name="Rectangle 498">
              <a:extLst>
                <a:ext uri="{FF2B5EF4-FFF2-40B4-BE49-F238E27FC236}">
                  <a16:creationId xmlns:a16="http://schemas.microsoft.com/office/drawing/2014/main" id="{D17BB061-4A3F-4CA2-BDF8-0C77A9A61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9" y="1367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3" name="Rectangle 499">
              <a:extLst>
                <a:ext uri="{FF2B5EF4-FFF2-40B4-BE49-F238E27FC236}">
                  <a16:creationId xmlns:a16="http://schemas.microsoft.com/office/drawing/2014/main" id="{892499CA-31D0-41E6-B776-700987829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7" y="1322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29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4" name="Rectangle 500">
              <a:extLst>
                <a:ext uri="{FF2B5EF4-FFF2-40B4-BE49-F238E27FC236}">
                  <a16:creationId xmlns:a16="http://schemas.microsoft.com/office/drawing/2014/main" id="{71746035-20B7-4DCF-B6B1-0770B4A59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" y="1372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5" name="Rectangle 501">
              <a:extLst>
                <a:ext uri="{FF2B5EF4-FFF2-40B4-BE49-F238E27FC236}">
                  <a16:creationId xmlns:a16="http://schemas.microsoft.com/office/drawing/2014/main" id="{CB479DC4-2420-4349-9089-FD17ABDCE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8" y="1407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6" name="Rectangle 502">
              <a:extLst>
                <a:ext uri="{FF2B5EF4-FFF2-40B4-BE49-F238E27FC236}">
                  <a16:creationId xmlns:a16="http://schemas.microsoft.com/office/drawing/2014/main" id="{9F6A5640-5BF1-4A1D-B6CC-460256436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2" y="1435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7" name="Rectangle 503">
              <a:extLst>
                <a:ext uri="{FF2B5EF4-FFF2-40B4-BE49-F238E27FC236}">
                  <a16:creationId xmlns:a16="http://schemas.microsoft.com/office/drawing/2014/main" id="{D2886780-C57E-41D2-ADFD-8AF2B773B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2" y="15123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59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8" name="Rectangle 504">
              <a:extLst>
                <a:ext uri="{FF2B5EF4-FFF2-40B4-BE49-F238E27FC236}">
                  <a16:creationId xmlns:a16="http://schemas.microsoft.com/office/drawing/2014/main" id="{C561D93F-2A51-40D2-8FC5-11A3C367E3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1" y="1479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09" name="Rectangle 505">
              <a:extLst>
                <a:ext uri="{FF2B5EF4-FFF2-40B4-BE49-F238E27FC236}">
                  <a16:creationId xmlns:a16="http://schemas.microsoft.com/office/drawing/2014/main" id="{867B55CE-A638-443E-A0B7-4AB75DC31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1" y="15746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0" name="Rectangle 506">
              <a:extLst>
                <a:ext uri="{FF2B5EF4-FFF2-40B4-BE49-F238E27FC236}">
                  <a16:creationId xmlns:a16="http://schemas.microsoft.com/office/drawing/2014/main" id="{2A6A32CA-C60B-4380-BA42-95E5564AB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9" y="1518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79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1" name="Rectangle 507">
              <a:extLst>
                <a:ext uri="{FF2B5EF4-FFF2-40B4-BE49-F238E27FC236}">
                  <a16:creationId xmlns:a16="http://schemas.microsoft.com/office/drawing/2014/main" id="{1F3A8F62-9515-4430-99EB-E3504CE5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9" y="1616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2" name="Rectangle 508">
              <a:extLst>
                <a:ext uri="{FF2B5EF4-FFF2-40B4-BE49-F238E27FC236}">
                  <a16:creationId xmlns:a16="http://schemas.microsoft.com/office/drawing/2014/main" id="{06047611-032E-4348-B2D2-549DF4CC1A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4" y="1557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3" name="Rectangle 509">
              <a:extLst>
                <a:ext uri="{FF2B5EF4-FFF2-40B4-BE49-F238E27FC236}">
                  <a16:creationId xmlns:a16="http://schemas.microsoft.com/office/drawing/2014/main" id="{F8BC88F9-D178-425B-8984-886FD1FA5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9" y="1593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4" name="Rectangle 510">
              <a:extLst>
                <a:ext uri="{FF2B5EF4-FFF2-40B4-BE49-F238E27FC236}">
                  <a16:creationId xmlns:a16="http://schemas.microsoft.com/office/drawing/2014/main" id="{AC2F2419-DEE9-45CB-AF1D-A58FFCFBE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8" y="1659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5" name="Rectangle 511">
              <a:extLst>
                <a:ext uri="{FF2B5EF4-FFF2-40B4-BE49-F238E27FC236}">
                  <a16:creationId xmlns:a16="http://schemas.microsoft.com/office/drawing/2014/main" id="{3825552F-B8B1-43DE-9AD9-A4D3AAF19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9" y="1693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6" name="Rectangle 512">
              <a:extLst>
                <a:ext uri="{FF2B5EF4-FFF2-40B4-BE49-F238E27FC236}">
                  <a16:creationId xmlns:a16="http://schemas.microsoft.com/office/drawing/2014/main" id="{3AC102A6-DF4C-47E5-BC7D-9FC8E86C0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0" y="1634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7" name="Rectangle 513">
              <a:extLst>
                <a:ext uri="{FF2B5EF4-FFF2-40B4-BE49-F238E27FC236}">
                  <a16:creationId xmlns:a16="http://schemas.microsoft.com/office/drawing/2014/main" id="{55E7B981-17B7-48AF-9F03-DD6E6D34E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5" y="1722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8" name="Rectangle 514">
              <a:extLst>
                <a:ext uri="{FF2B5EF4-FFF2-40B4-BE49-F238E27FC236}">
                  <a16:creationId xmlns:a16="http://schemas.microsoft.com/office/drawing/2014/main" id="{12EB2446-B273-4FC8-A526-151D7F556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0" y="1756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19" name="Rectangle 515">
              <a:extLst>
                <a:ext uri="{FF2B5EF4-FFF2-40B4-BE49-F238E27FC236}">
                  <a16:creationId xmlns:a16="http://schemas.microsoft.com/office/drawing/2014/main" id="{372EB591-1A02-45F0-9B3D-E4AD9C2FE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43" y="16859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0" name="Rectangle 516">
              <a:extLst>
                <a:ext uri="{FF2B5EF4-FFF2-40B4-BE49-F238E27FC236}">
                  <a16:creationId xmlns:a16="http://schemas.microsoft.com/office/drawing/2014/main" id="{57C52CB5-3778-4364-A275-145324F6F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0" y="1784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1" name="Rectangle 517">
              <a:extLst>
                <a:ext uri="{FF2B5EF4-FFF2-40B4-BE49-F238E27FC236}">
                  <a16:creationId xmlns:a16="http://schemas.microsoft.com/office/drawing/2014/main" id="{FC44F5A4-59E3-4EFC-9A44-25C6A8B10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4" y="1800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2" name="Rectangle 518">
              <a:extLst>
                <a:ext uri="{FF2B5EF4-FFF2-40B4-BE49-F238E27FC236}">
                  <a16:creationId xmlns:a16="http://schemas.microsoft.com/office/drawing/2014/main" id="{DBFE601B-4150-4EBB-8CCD-1C375D410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0" y="1857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3" name="Rectangle 519">
              <a:extLst>
                <a:ext uri="{FF2B5EF4-FFF2-40B4-BE49-F238E27FC236}">
                  <a16:creationId xmlns:a16="http://schemas.microsoft.com/office/drawing/2014/main" id="{2BE78D35-A180-4AF5-964D-56E37B8A9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8" y="1948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4" name="Rectangle 520">
              <a:extLst>
                <a:ext uri="{FF2B5EF4-FFF2-40B4-BE49-F238E27FC236}">
                  <a16:creationId xmlns:a16="http://schemas.microsoft.com/office/drawing/2014/main" id="{486DD4EC-38DE-4E63-A620-4ADF62B33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" y="1914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5" name="Rectangle 521">
              <a:extLst>
                <a:ext uri="{FF2B5EF4-FFF2-40B4-BE49-F238E27FC236}">
                  <a16:creationId xmlns:a16="http://schemas.microsoft.com/office/drawing/2014/main" id="{D171AA48-8898-4706-A5B1-09492613D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" y="19895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6" name="Rectangle 522">
              <a:extLst>
                <a:ext uri="{FF2B5EF4-FFF2-40B4-BE49-F238E27FC236}">
                  <a16:creationId xmlns:a16="http://schemas.microsoft.com/office/drawing/2014/main" id="{35F875F2-D3FF-4202-9C89-E0C7DED77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6" y="20413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7" name="Rectangle 523">
              <a:extLst>
                <a:ext uri="{FF2B5EF4-FFF2-40B4-BE49-F238E27FC236}">
                  <a16:creationId xmlns:a16="http://schemas.microsoft.com/office/drawing/2014/main" id="{F184DBED-3584-4619-9D63-0269D490DA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0" y="19685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8" name="Rectangle 524">
              <a:extLst>
                <a:ext uri="{FF2B5EF4-FFF2-40B4-BE49-F238E27FC236}">
                  <a16:creationId xmlns:a16="http://schemas.microsoft.com/office/drawing/2014/main" id="{AAEF1E7F-C0E3-4E8D-ABB4-B8B408AED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6" y="20956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29" name="Rectangle 525">
              <a:extLst>
                <a:ext uri="{FF2B5EF4-FFF2-40B4-BE49-F238E27FC236}">
                  <a16:creationId xmlns:a16="http://schemas.microsoft.com/office/drawing/2014/main" id="{4959BEB4-6BD1-4DF9-AFBD-4FD242DB6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7" y="2137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0" name="Rectangle 526">
              <a:extLst>
                <a:ext uri="{FF2B5EF4-FFF2-40B4-BE49-F238E27FC236}">
                  <a16:creationId xmlns:a16="http://schemas.microsoft.com/office/drawing/2014/main" id="{F1CD06AA-4C29-405E-86EA-38557C3B6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8" y="2217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1" name="Rectangle 527">
              <a:extLst>
                <a:ext uri="{FF2B5EF4-FFF2-40B4-BE49-F238E27FC236}">
                  <a16:creationId xmlns:a16="http://schemas.microsoft.com/office/drawing/2014/main" id="{F2D49274-3E12-4C51-94A6-68794420E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6" y="2168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2" name="Rectangle 528">
              <a:extLst>
                <a:ext uri="{FF2B5EF4-FFF2-40B4-BE49-F238E27FC236}">
                  <a16:creationId xmlns:a16="http://schemas.microsoft.com/office/drawing/2014/main" id="{BEEDF57A-E303-4214-928C-24FEE6071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6" y="2259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3" name="Rectangle 529">
              <a:extLst>
                <a:ext uri="{FF2B5EF4-FFF2-40B4-BE49-F238E27FC236}">
                  <a16:creationId xmlns:a16="http://schemas.microsoft.com/office/drawing/2014/main" id="{E8C63E11-A540-4290-BA11-18E614F2D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0" y="21710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4" name="Rectangle 530">
              <a:extLst>
                <a:ext uri="{FF2B5EF4-FFF2-40B4-BE49-F238E27FC236}">
                  <a16:creationId xmlns:a16="http://schemas.microsoft.com/office/drawing/2014/main" id="{1C1F1385-DE4F-4168-91AC-9FD8594A1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4" y="2004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5" name="Rectangle 531">
              <a:extLst>
                <a:ext uri="{FF2B5EF4-FFF2-40B4-BE49-F238E27FC236}">
                  <a16:creationId xmlns:a16="http://schemas.microsoft.com/office/drawing/2014/main" id="{D8C0DB7A-C9EE-4AF0-B1A0-D58854E41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6" y="2321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6" name="Rectangle 532">
              <a:extLst>
                <a:ext uri="{FF2B5EF4-FFF2-40B4-BE49-F238E27FC236}">
                  <a16:creationId xmlns:a16="http://schemas.microsoft.com/office/drawing/2014/main" id="{D5AFD6DB-82C1-4C53-A030-61284FCD2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14" y="2305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27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7" name="Rectangle 533">
              <a:extLst>
                <a:ext uri="{FF2B5EF4-FFF2-40B4-BE49-F238E27FC236}">
                  <a16:creationId xmlns:a16="http://schemas.microsoft.com/office/drawing/2014/main" id="{E4C558D7-DD05-4DA7-BF2E-CF4628BDB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9" y="2043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36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8" name="Rectangle 534">
              <a:extLst>
                <a:ext uri="{FF2B5EF4-FFF2-40B4-BE49-F238E27FC236}">
                  <a16:creationId xmlns:a16="http://schemas.microsoft.com/office/drawing/2014/main" id="{6E2BC512-622E-4122-BEB3-F3BE05EB7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0" y="2188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39" name="Rectangle 535">
              <a:extLst>
                <a:ext uri="{FF2B5EF4-FFF2-40B4-BE49-F238E27FC236}">
                  <a16:creationId xmlns:a16="http://schemas.microsoft.com/office/drawing/2014/main" id="{A9A6D432-8446-4B7D-A6F8-0FFFFB630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0" y="2271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0" name="Rectangle 536">
              <a:extLst>
                <a:ext uri="{FF2B5EF4-FFF2-40B4-BE49-F238E27FC236}">
                  <a16:creationId xmlns:a16="http://schemas.microsoft.com/office/drawing/2014/main" id="{85BC1D72-1F50-4DA3-ACC7-3B4D401AE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7" y="2404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1" name="Rectangle 537">
              <a:extLst>
                <a:ext uri="{FF2B5EF4-FFF2-40B4-BE49-F238E27FC236}">
                  <a16:creationId xmlns:a16="http://schemas.microsoft.com/office/drawing/2014/main" id="{51E6CC0B-2F3A-4125-9C11-881564935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1" y="23473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2" name="Rectangle 538">
              <a:extLst>
                <a:ext uri="{FF2B5EF4-FFF2-40B4-BE49-F238E27FC236}">
                  <a16:creationId xmlns:a16="http://schemas.microsoft.com/office/drawing/2014/main" id="{3BCB9008-BE2A-476B-9836-19DF2AD09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6" y="2007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3" name="Rectangle 539">
              <a:extLst>
                <a:ext uri="{FF2B5EF4-FFF2-40B4-BE49-F238E27FC236}">
                  <a16:creationId xmlns:a16="http://schemas.microsoft.com/office/drawing/2014/main" id="{A9095D6B-722D-4DF2-8DB6-B033251782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1" y="24275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4" name="Rectangle 540">
              <a:extLst>
                <a:ext uri="{FF2B5EF4-FFF2-40B4-BE49-F238E27FC236}">
                  <a16:creationId xmlns:a16="http://schemas.microsoft.com/office/drawing/2014/main" id="{F1D1BF03-101A-4388-B591-6A89DABB8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1" y="24431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5" name="Rectangle 541">
              <a:extLst>
                <a:ext uri="{FF2B5EF4-FFF2-40B4-BE49-F238E27FC236}">
                  <a16:creationId xmlns:a16="http://schemas.microsoft.com/office/drawing/2014/main" id="{95F16F5B-63AF-43BF-96C6-D4ACB4244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2" y="24612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6" name="Rectangle 542">
              <a:extLst>
                <a:ext uri="{FF2B5EF4-FFF2-40B4-BE49-F238E27FC236}">
                  <a16:creationId xmlns:a16="http://schemas.microsoft.com/office/drawing/2014/main" id="{3B37A388-70D4-490E-A146-A573E34D2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8" y="2480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7" name="Rectangle 543">
              <a:extLst>
                <a:ext uri="{FF2B5EF4-FFF2-40B4-BE49-F238E27FC236}">
                  <a16:creationId xmlns:a16="http://schemas.microsoft.com/office/drawing/2014/main" id="{395697AF-516D-4604-9891-707173B21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5" y="2500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88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8" name="Rectangle 544">
              <a:extLst>
                <a:ext uri="{FF2B5EF4-FFF2-40B4-BE49-F238E27FC236}">
                  <a16:creationId xmlns:a16="http://schemas.microsoft.com/office/drawing/2014/main" id="{701E7191-2EB4-49F5-8B78-5F09DF86B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6" y="2539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49" name="Rectangle 545">
              <a:extLst>
                <a:ext uri="{FF2B5EF4-FFF2-40B4-BE49-F238E27FC236}">
                  <a16:creationId xmlns:a16="http://schemas.microsoft.com/office/drawing/2014/main" id="{178E3B75-A792-4667-A2AE-2005CA189A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8" y="22825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0" name="Rectangle 546">
              <a:extLst>
                <a:ext uri="{FF2B5EF4-FFF2-40B4-BE49-F238E27FC236}">
                  <a16:creationId xmlns:a16="http://schemas.microsoft.com/office/drawing/2014/main" id="{C093CB5E-5FD7-42BE-A72D-057361B60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0" y="25727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1" name="Rectangle 547">
              <a:extLst>
                <a:ext uri="{FF2B5EF4-FFF2-40B4-BE49-F238E27FC236}">
                  <a16:creationId xmlns:a16="http://schemas.microsoft.com/office/drawing/2014/main" id="{3383E28F-8D2D-4123-8FB8-9E94B95E8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0" y="2588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2" name="Rectangle 548">
              <a:extLst>
                <a:ext uri="{FF2B5EF4-FFF2-40B4-BE49-F238E27FC236}">
                  <a16:creationId xmlns:a16="http://schemas.microsoft.com/office/drawing/2014/main" id="{5361A9CE-55B7-4F28-8B36-B2A3DF66B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3" y="26064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3" name="Rectangle 549">
              <a:extLst>
                <a:ext uri="{FF2B5EF4-FFF2-40B4-BE49-F238E27FC236}">
                  <a16:creationId xmlns:a16="http://schemas.microsoft.com/office/drawing/2014/main" id="{7FAA671A-7D7E-40D0-A3CA-8E35CE4CB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4" y="2674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4" name="Rectangle 550">
              <a:extLst>
                <a:ext uri="{FF2B5EF4-FFF2-40B4-BE49-F238E27FC236}">
                  <a16:creationId xmlns:a16="http://schemas.microsoft.com/office/drawing/2014/main" id="{FFF77D1A-66F0-4E47-9ED0-2D62FD34A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8" y="2631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5" name="Rectangle 551">
              <a:extLst>
                <a:ext uri="{FF2B5EF4-FFF2-40B4-BE49-F238E27FC236}">
                  <a16:creationId xmlns:a16="http://schemas.microsoft.com/office/drawing/2014/main" id="{D4C5FA23-6536-4D46-94F7-B78A49FF3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7" y="27156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6" name="Rectangle 552">
              <a:extLst>
                <a:ext uri="{FF2B5EF4-FFF2-40B4-BE49-F238E27FC236}">
                  <a16:creationId xmlns:a16="http://schemas.microsoft.com/office/drawing/2014/main" id="{0492382D-34E7-4E02-983D-BD1EDF8BD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9" y="26641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7" name="Rectangle 553">
              <a:extLst>
                <a:ext uri="{FF2B5EF4-FFF2-40B4-BE49-F238E27FC236}">
                  <a16:creationId xmlns:a16="http://schemas.microsoft.com/office/drawing/2014/main" id="{72080036-5DEE-459C-B502-D986CE4DE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" y="2738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8" name="Rectangle 554">
              <a:extLst>
                <a:ext uri="{FF2B5EF4-FFF2-40B4-BE49-F238E27FC236}">
                  <a16:creationId xmlns:a16="http://schemas.microsoft.com/office/drawing/2014/main" id="{6A2298DB-F6E3-44E6-9CD5-32044AD24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1" y="2780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59" name="Rectangle 555">
              <a:extLst>
                <a:ext uri="{FF2B5EF4-FFF2-40B4-BE49-F238E27FC236}">
                  <a16:creationId xmlns:a16="http://schemas.microsoft.com/office/drawing/2014/main" id="{43DF7396-610B-458D-B604-581FF0F99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9" y="27957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0" name="Rectangle 556">
              <a:extLst>
                <a:ext uri="{FF2B5EF4-FFF2-40B4-BE49-F238E27FC236}">
                  <a16:creationId xmlns:a16="http://schemas.microsoft.com/office/drawing/2014/main" id="{042FE087-2287-4B33-94CA-DE720C940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2" y="28139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1" name="Rectangle 557">
              <a:extLst>
                <a:ext uri="{FF2B5EF4-FFF2-40B4-BE49-F238E27FC236}">
                  <a16:creationId xmlns:a16="http://schemas.microsoft.com/office/drawing/2014/main" id="{E79327D0-9911-4D50-A5E4-B4DBEC835B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" y="2833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2" name="Rectangle 558">
              <a:extLst>
                <a:ext uri="{FF2B5EF4-FFF2-40B4-BE49-F238E27FC236}">
                  <a16:creationId xmlns:a16="http://schemas.microsoft.com/office/drawing/2014/main" id="{7F2CFD3D-8A7C-4EBA-821E-6557D3328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" y="28718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87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3" name="Rectangle 559">
              <a:extLst>
                <a:ext uri="{FF2B5EF4-FFF2-40B4-BE49-F238E27FC236}">
                  <a16:creationId xmlns:a16="http://schemas.microsoft.com/office/drawing/2014/main" id="{5079BDFB-632E-4E6F-9B9D-B32BC2D7E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2" y="28143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4" name="Rectangle 560">
              <a:extLst>
                <a:ext uri="{FF2B5EF4-FFF2-40B4-BE49-F238E27FC236}">
                  <a16:creationId xmlns:a16="http://schemas.microsoft.com/office/drawing/2014/main" id="{679EEE48-2682-4120-8E20-641AE6A14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0" y="27300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5" name="Rectangle 561">
              <a:extLst>
                <a:ext uri="{FF2B5EF4-FFF2-40B4-BE49-F238E27FC236}">
                  <a16:creationId xmlns:a16="http://schemas.microsoft.com/office/drawing/2014/main" id="{A7E26922-B6EE-436B-8EC7-CDBE437D9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1" y="2812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6" name="Rectangle 562">
              <a:extLst>
                <a:ext uri="{FF2B5EF4-FFF2-40B4-BE49-F238E27FC236}">
                  <a16:creationId xmlns:a16="http://schemas.microsoft.com/office/drawing/2014/main" id="{155368C3-D575-4D79-AECA-947450B15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4" y="29254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7" name="Rectangle 563">
              <a:extLst>
                <a:ext uri="{FF2B5EF4-FFF2-40B4-BE49-F238E27FC236}">
                  <a16:creationId xmlns:a16="http://schemas.microsoft.com/office/drawing/2014/main" id="{C94AA36C-3D83-4B4B-81FE-510268B7C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4" y="29593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8" name="Rectangle 564">
              <a:extLst>
                <a:ext uri="{FF2B5EF4-FFF2-40B4-BE49-F238E27FC236}">
                  <a16:creationId xmlns:a16="http://schemas.microsoft.com/office/drawing/2014/main" id="{2FF056DB-CCFD-4D39-BA14-1B886C266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8" y="28765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69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69" name="Rectangle 565">
              <a:extLst>
                <a:ext uri="{FF2B5EF4-FFF2-40B4-BE49-F238E27FC236}">
                  <a16:creationId xmlns:a16="http://schemas.microsoft.com/office/drawing/2014/main" id="{90BEA6ED-B946-4D83-9735-B1B1FC2FA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" y="29876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70" name="Rectangle 566">
              <a:extLst>
                <a:ext uri="{FF2B5EF4-FFF2-40B4-BE49-F238E27FC236}">
                  <a16:creationId xmlns:a16="http://schemas.microsoft.com/office/drawing/2014/main" id="{CEB19DB0-0FD1-4280-9CFA-1A8ADC890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7" y="30032"/>
              <a:ext cx="190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81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71" name="Rectangle 567">
              <a:extLst>
                <a:ext uri="{FF2B5EF4-FFF2-40B4-BE49-F238E27FC236}">
                  <a16:creationId xmlns:a16="http://schemas.microsoft.com/office/drawing/2014/main" id="{6E188E36-9E26-4C56-A5F7-9923CF3E8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8" y="30397"/>
              <a:ext cx="25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72" name="Line 568">
              <a:extLst>
                <a:ext uri="{FF2B5EF4-FFF2-40B4-BE49-F238E27FC236}">
                  <a16:creationId xmlns:a16="http://schemas.microsoft.com/office/drawing/2014/main" id="{F1861E17-60E7-46DC-B084-5E0DF96B2E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3" y="30892"/>
              <a:ext cx="366" cy="0"/>
            </a:xfrm>
            <a:prstGeom prst="line">
              <a:avLst/>
            </a:prstGeom>
            <a:noFill/>
            <a:ln w="1428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3" name="Line 569">
              <a:extLst>
                <a:ext uri="{FF2B5EF4-FFF2-40B4-BE49-F238E27FC236}">
                  <a16:creationId xmlns:a16="http://schemas.microsoft.com/office/drawing/2014/main" id="{11C7F1EF-33C4-4886-ACAF-7F2A6A4E96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3" y="30857"/>
              <a:ext cx="0" cy="70"/>
            </a:xfrm>
            <a:prstGeom prst="line">
              <a:avLst/>
            </a:prstGeom>
            <a:noFill/>
            <a:ln w="1428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4" name="Line 570">
              <a:extLst>
                <a:ext uri="{FF2B5EF4-FFF2-40B4-BE49-F238E27FC236}">
                  <a16:creationId xmlns:a16="http://schemas.microsoft.com/office/drawing/2014/main" id="{6DA3CDD6-ED9F-44EA-B7E2-6AB5984548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9" y="30857"/>
              <a:ext cx="0" cy="70"/>
            </a:xfrm>
            <a:prstGeom prst="line">
              <a:avLst/>
            </a:prstGeom>
            <a:noFill/>
            <a:ln w="1428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5" name="Rectangle 571">
              <a:extLst>
                <a:ext uri="{FF2B5EF4-FFF2-40B4-BE49-F238E27FC236}">
                  <a16:creationId xmlns:a16="http://schemas.microsoft.com/office/drawing/2014/main" id="{797D31C3-3CF4-493C-83D9-DA94974C7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" y="30913"/>
              <a:ext cx="285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0.50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591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8014</TotalTime>
  <Words>3628</Words>
  <Application>Microsoft Office PowerPoint</Application>
  <PresentationFormat>Custom</PresentationFormat>
  <Paragraphs>965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MS Sans Serif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rhp</dc:creator>
  <cp:lastModifiedBy>Proctor, Robert - ARS</cp:lastModifiedBy>
  <cp:revision>718</cp:revision>
  <cp:lastPrinted>2019-12-09T17:01:55Z</cp:lastPrinted>
  <dcterms:created xsi:type="dcterms:W3CDTF">2016-08-15T15:54:41Z</dcterms:created>
  <dcterms:modified xsi:type="dcterms:W3CDTF">2020-04-26T16:51:59Z</dcterms:modified>
</cp:coreProperties>
</file>