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314" r:id="rId2"/>
    <p:sldId id="308" r:id="rId3"/>
    <p:sldId id="258" r:id="rId4"/>
    <p:sldId id="305" r:id="rId5"/>
    <p:sldId id="306" r:id="rId6"/>
    <p:sldId id="313" r:id="rId7"/>
    <p:sldId id="311" r:id="rId8"/>
    <p:sldId id="287" r:id="rId9"/>
    <p:sldId id="265" r:id="rId10"/>
    <p:sldId id="278" r:id="rId11"/>
    <p:sldId id="284" r:id="rId12"/>
    <p:sldId id="266" r:id="rId13"/>
    <p:sldId id="267" r:id="rId14"/>
    <p:sldId id="264" r:id="rId15"/>
  </p:sldIdLst>
  <p:sldSz cx="12192000" cy="73152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424" userDrawn="1">
          <p15:clr>
            <a:srgbClr val="A4A3A4"/>
          </p15:clr>
        </p15:guide>
        <p15:guide id="2" pos="3936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6FF"/>
    <a:srgbClr val="3366FF"/>
    <a:srgbClr val="3333CC"/>
    <a:srgbClr val="A7A7AB"/>
    <a:srgbClr val="A56F22"/>
    <a:srgbClr val="F81480"/>
    <a:srgbClr val="0F9CB4"/>
    <a:srgbClr val="FF8400"/>
    <a:srgbClr val="B707F0"/>
    <a:srgbClr val="60DA6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 showGuides="1">
      <p:cViewPr varScale="1">
        <p:scale>
          <a:sx n="70" d="100"/>
          <a:sy n="70" d="100"/>
        </p:scale>
        <p:origin x="60" y="816"/>
      </p:cViewPr>
      <p:guideLst>
        <p:guide orient="horz" pos="2424"/>
        <p:guide pos="3936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97187"/>
            <a:ext cx="9144000" cy="2546773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842174"/>
            <a:ext cx="9144000" cy="1766146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FD147B-C26A-4331-AFD6-0291DB43D16B}" type="datetimeFigureOut">
              <a:rPr lang="en-US" smtClean="0"/>
              <a:t>7/29/2020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D50743-07CE-4337-9456-D0C878589B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8561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FD147B-C26A-4331-AFD6-0291DB43D16B}" type="datetimeFigureOut">
              <a:rPr lang="en-US" smtClean="0"/>
              <a:t>7/29/2020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D50743-07CE-4337-9456-D0C878589B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35524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89467"/>
            <a:ext cx="2628900" cy="6199294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89467"/>
            <a:ext cx="7734300" cy="6199294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FD147B-C26A-4331-AFD6-0291DB43D16B}" type="datetimeFigureOut">
              <a:rPr lang="en-US" smtClean="0"/>
              <a:t>7/29/2020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D50743-07CE-4337-9456-D0C878589B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7900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FD147B-C26A-4331-AFD6-0291DB43D16B}" type="datetimeFigureOut">
              <a:rPr lang="en-US" smtClean="0"/>
              <a:t>7/29/2020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D50743-07CE-4337-9456-D0C878589B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36861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823721"/>
            <a:ext cx="10515600" cy="3042919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895428"/>
            <a:ext cx="10515600" cy="1600199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FD147B-C26A-4331-AFD6-0291DB43D16B}" type="datetimeFigureOut">
              <a:rPr lang="en-US" smtClean="0"/>
              <a:t>7/29/2020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D50743-07CE-4337-9456-D0C878589B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01006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947333"/>
            <a:ext cx="5181600" cy="4641427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947333"/>
            <a:ext cx="5181600" cy="4641427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FD147B-C26A-4331-AFD6-0291DB43D16B}" type="datetimeFigureOut">
              <a:rPr lang="en-US" smtClean="0"/>
              <a:t>7/29/2020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D50743-07CE-4337-9456-D0C878589B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134465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89467"/>
            <a:ext cx="10515600" cy="1413934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793241"/>
            <a:ext cx="5157787" cy="878839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672080"/>
            <a:ext cx="5157787" cy="3930227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793241"/>
            <a:ext cx="5183188" cy="878839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672080"/>
            <a:ext cx="5183188" cy="3930227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FD147B-C26A-4331-AFD6-0291DB43D16B}" type="datetimeFigureOut">
              <a:rPr lang="en-US" smtClean="0"/>
              <a:t>7/29/2020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D50743-07CE-4337-9456-D0C878589B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00824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FD147B-C26A-4331-AFD6-0291DB43D16B}" type="datetimeFigureOut">
              <a:rPr lang="en-US" smtClean="0"/>
              <a:t>7/29/2020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D50743-07CE-4337-9456-D0C878589B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40247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FD147B-C26A-4331-AFD6-0291DB43D16B}" type="datetimeFigureOut">
              <a:rPr lang="en-US" smtClean="0"/>
              <a:t>7/29/2020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D50743-07CE-4337-9456-D0C878589B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59285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9" y="487680"/>
            <a:ext cx="3932237" cy="170688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1053254"/>
            <a:ext cx="6172200" cy="519853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9" y="2194560"/>
            <a:ext cx="3932237" cy="406569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FD147B-C26A-4331-AFD6-0291DB43D16B}" type="datetimeFigureOut">
              <a:rPr lang="en-US" smtClean="0"/>
              <a:t>7/29/2020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D50743-07CE-4337-9456-D0C878589B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78889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9" y="487680"/>
            <a:ext cx="3932237" cy="170688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1053254"/>
            <a:ext cx="6172200" cy="5198533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9" y="2194560"/>
            <a:ext cx="3932237" cy="406569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FD147B-C26A-4331-AFD6-0291DB43D16B}" type="datetimeFigureOut">
              <a:rPr lang="en-US" smtClean="0"/>
              <a:t>7/29/2020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D50743-07CE-4337-9456-D0C878589B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23958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89467"/>
            <a:ext cx="10515600" cy="141393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947333"/>
            <a:ext cx="10515600" cy="464142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780107"/>
            <a:ext cx="2743200" cy="38946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AFD147B-C26A-4331-AFD6-0291DB43D16B}" type="datetimeFigureOut">
              <a:rPr lang="en-US" smtClean="0"/>
              <a:t>7/29/2020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780107"/>
            <a:ext cx="4114800" cy="38946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780107"/>
            <a:ext cx="2743200" cy="38946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0D50743-07CE-4337-9456-D0C878589B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86151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iff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emf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2197" y="319359"/>
            <a:ext cx="8693624" cy="5216175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FBD50FE2-97D1-42F4-B2CA-4A8D505A2A94}"/>
              </a:ext>
            </a:extLst>
          </p:cNvPr>
          <p:cNvSpPr txBox="1"/>
          <p:nvPr/>
        </p:nvSpPr>
        <p:spPr>
          <a:xfrm>
            <a:off x="10762938" y="31746"/>
            <a:ext cx="142906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Figure S1</a:t>
            </a:r>
          </a:p>
        </p:txBody>
      </p:sp>
    </p:spTree>
    <p:extLst>
      <p:ext uri="{BB962C8B-B14F-4D97-AF65-F5344CB8AC3E}">
        <p14:creationId xmlns:p14="http://schemas.microsoft.com/office/powerpoint/2010/main" val="119032343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290E25FD-D086-4D5E-AD61-B501C0F9AB5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583" r="3286"/>
          <a:stretch/>
        </p:blipFill>
        <p:spPr>
          <a:xfrm>
            <a:off x="57150" y="574518"/>
            <a:ext cx="6117336" cy="3273582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335E648A-468A-4D87-AE85-3DEDF7D1E9E9}"/>
              </a:ext>
            </a:extLst>
          </p:cNvPr>
          <p:cNvSpPr txBox="1"/>
          <p:nvPr/>
        </p:nvSpPr>
        <p:spPr>
          <a:xfrm>
            <a:off x="10777929" y="0"/>
            <a:ext cx="14140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Figure 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S10</a:t>
            </a:r>
            <a:endParaRPr lang="en-US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991351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0C72531E-F293-499C-B0A3-EA01D7702E2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3180"/>
          <a:stretch/>
        </p:blipFill>
        <p:spPr>
          <a:xfrm>
            <a:off x="131064" y="214153"/>
            <a:ext cx="6117336" cy="326353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5CF02D27-CE23-4E51-9ED1-92DA4E5F8FC6}"/>
              </a:ext>
            </a:extLst>
          </p:cNvPr>
          <p:cNvSpPr txBox="1"/>
          <p:nvPr/>
        </p:nvSpPr>
        <p:spPr>
          <a:xfrm>
            <a:off x="10822899" y="0"/>
            <a:ext cx="136910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Figure 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S11</a:t>
            </a:r>
            <a:endParaRPr lang="en-US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6250502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25A5AD9D-0D5C-4ACB-AA0B-3A0E41162C8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041" t="8712" r="-1"/>
          <a:stretch/>
        </p:blipFill>
        <p:spPr>
          <a:xfrm>
            <a:off x="142875" y="819150"/>
            <a:ext cx="6117336" cy="2634823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B131851A-B2D2-4AE9-9C93-3021FA840D00}"/>
              </a:ext>
            </a:extLst>
          </p:cNvPr>
          <p:cNvSpPr txBox="1"/>
          <p:nvPr/>
        </p:nvSpPr>
        <p:spPr>
          <a:xfrm>
            <a:off x="10762939" y="0"/>
            <a:ext cx="142906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Figure 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S12</a:t>
            </a:r>
            <a:endParaRPr lang="en-US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5551505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8E8C65B1-7D12-4EE0-A2F9-8DE0649A1E3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1064" y="200026"/>
            <a:ext cx="6117336" cy="5542966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484F4659-25C9-42DA-A81F-E29BCFC73508}"/>
              </a:ext>
            </a:extLst>
          </p:cNvPr>
          <p:cNvSpPr txBox="1"/>
          <p:nvPr/>
        </p:nvSpPr>
        <p:spPr>
          <a:xfrm>
            <a:off x="10807909" y="0"/>
            <a:ext cx="13840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Figure 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S13</a:t>
            </a:r>
            <a:endParaRPr lang="en-US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8766026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" name="Picture 45">
            <a:extLst>
              <a:ext uri="{FF2B5EF4-FFF2-40B4-BE49-F238E27FC236}">
                <a16:creationId xmlns:a16="http://schemas.microsoft.com/office/drawing/2014/main" id="{F1A87CAE-469F-4AED-90D3-C3AF84232BB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323" t="4887" b="2240"/>
          <a:stretch/>
        </p:blipFill>
        <p:spPr>
          <a:xfrm>
            <a:off x="149413" y="354703"/>
            <a:ext cx="3054096" cy="1127255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2F7984F4-5863-41EC-A055-844C76A65660}"/>
              </a:ext>
            </a:extLst>
          </p:cNvPr>
          <p:cNvSpPr txBox="1"/>
          <p:nvPr/>
        </p:nvSpPr>
        <p:spPr>
          <a:xfrm>
            <a:off x="10732957" y="0"/>
            <a:ext cx="14590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Figure 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S14</a:t>
            </a:r>
            <a:endParaRPr lang="en-US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3033217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B8AC8F22-C6B7-4413-9E47-44D3909DA93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101" t="4881" r="2443" b="2893"/>
          <a:stretch/>
        </p:blipFill>
        <p:spPr>
          <a:xfrm>
            <a:off x="790575" y="216412"/>
            <a:ext cx="3054096" cy="2176805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FBD50FE2-97D1-42F4-B2CA-4A8D505A2A94}"/>
              </a:ext>
            </a:extLst>
          </p:cNvPr>
          <p:cNvSpPr txBox="1"/>
          <p:nvPr/>
        </p:nvSpPr>
        <p:spPr>
          <a:xfrm>
            <a:off x="10762938" y="31746"/>
            <a:ext cx="142906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Figure 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S2</a:t>
            </a:r>
            <a:endParaRPr lang="en-US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9986016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9AF6EFDB-9DBD-44EC-B0F6-EC082B11FD7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-1" t="2972" r="1665" b="2107"/>
          <a:stretch/>
        </p:blipFill>
        <p:spPr>
          <a:xfrm>
            <a:off x="83598" y="671804"/>
            <a:ext cx="6117336" cy="2755611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FCEB3E51-601D-41CB-8298-9CC618018162}"/>
              </a:ext>
            </a:extLst>
          </p:cNvPr>
          <p:cNvSpPr txBox="1"/>
          <p:nvPr/>
        </p:nvSpPr>
        <p:spPr>
          <a:xfrm>
            <a:off x="10857875" y="0"/>
            <a:ext cx="13341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Figure 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S3</a:t>
            </a:r>
            <a:endParaRPr lang="en-US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3314675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447B7450-5492-4038-9CB1-BD919F94956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413" t="3332" b="3190"/>
          <a:stretch/>
        </p:blipFill>
        <p:spPr>
          <a:xfrm>
            <a:off x="175074" y="486999"/>
            <a:ext cx="3054096" cy="216896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115968DB-420A-4DCB-AB6A-218A33E52ADA}"/>
              </a:ext>
            </a:extLst>
          </p:cNvPr>
          <p:cNvSpPr txBox="1"/>
          <p:nvPr/>
        </p:nvSpPr>
        <p:spPr>
          <a:xfrm>
            <a:off x="10857875" y="0"/>
            <a:ext cx="13341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Figure 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S4</a:t>
            </a:r>
            <a:endParaRPr lang="en-US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3297742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5B0719C5-A978-4573-B517-A9EAE8B6B72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971" t="6795" r="3991" b="2640"/>
          <a:stretch/>
        </p:blipFill>
        <p:spPr>
          <a:xfrm>
            <a:off x="166820" y="451985"/>
            <a:ext cx="3054096" cy="2144207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CCE43887-9EAC-46C4-B788-0E6A80D6FF7D}"/>
              </a:ext>
            </a:extLst>
          </p:cNvPr>
          <p:cNvSpPr txBox="1"/>
          <p:nvPr/>
        </p:nvSpPr>
        <p:spPr>
          <a:xfrm>
            <a:off x="10857875" y="0"/>
            <a:ext cx="13341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Figure 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S5</a:t>
            </a:r>
            <a:endParaRPr lang="en-US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4816807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82F9F98B-BA28-46B9-87A5-601D9BABAB3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7090" y="319302"/>
            <a:ext cx="6117336" cy="3357024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31BC06D1-F615-4418-9441-6BBFD80A649D}"/>
              </a:ext>
            </a:extLst>
          </p:cNvPr>
          <p:cNvSpPr txBox="1"/>
          <p:nvPr/>
        </p:nvSpPr>
        <p:spPr>
          <a:xfrm>
            <a:off x="10857875" y="0"/>
            <a:ext cx="13341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Figure 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S6</a:t>
            </a:r>
            <a:endParaRPr lang="en-US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2516662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1046BE84-D2E0-4BB4-A03F-4CE624C4224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675" y="523324"/>
            <a:ext cx="6117336" cy="3324776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625E17E4-0A14-4111-B911-406AD82F4215}"/>
              </a:ext>
            </a:extLst>
          </p:cNvPr>
          <p:cNvSpPr txBox="1"/>
          <p:nvPr/>
        </p:nvSpPr>
        <p:spPr>
          <a:xfrm>
            <a:off x="10857875" y="0"/>
            <a:ext cx="13341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Figure 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S7</a:t>
            </a:r>
            <a:endParaRPr lang="en-US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5197491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49CD7141-F30A-4484-909D-C90A74516DA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2463"/>
          <a:stretch/>
        </p:blipFill>
        <p:spPr>
          <a:xfrm>
            <a:off x="131064" y="518662"/>
            <a:ext cx="6117336" cy="3138938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B7C29DE8-7DF9-481F-B3A8-19BC094922D0}"/>
              </a:ext>
            </a:extLst>
          </p:cNvPr>
          <p:cNvSpPr txBox="1"/>
          <p:nvPr/>
        </p:nvSpPr>
        <p:spPr>
          <a:xfrm>
            <a:off x="10777929" y="0"/>
            <a:ext cx="14140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Figure 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S8</a:t>
            </a:r>
            <a:endParaRPr lang="en-US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7609481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A25B7C27-1CD2-4283-98B7-697F356B388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4175" y="1492885"/>
            <a:ext cx="3054096" cy="432943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76A5843F-086D-45B2-BCB6-5495D264812B}"/>
              </a:ext>
            </a:extLst>
          </p:cNvPr>
          <p:cNvSpPr txBox="1"/>
          <p:nvPr/>
        </p:nvSpPr>
        <p:spPr>
          <a:xfrm>
            <a:off x="10658007" y="0"/>
            <a:ext cx="153399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Figure 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S9</a:t>
            </a:r>
            <a:endParaRPr lang="en-US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5500745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11609</TotalTime>
  <Words>28</Words>
  <Application>Microsoft Office PowerPoint</Application>
  <PresentationFormat>Custom</PresentationFormat>
  <Paragraphs>14</Paragraphs>
  <Slides>14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8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Texas A&amp;M Agrilife - Department of Entomology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Eggleston, Heather L</dc:creator>
  <cp:lastModifiedBy>Adelman, Zachary N</cp:lastModifiedBy>
  <cp:revision>319</cp:revision>
  <dcterms:created xsi:type="dcterms:W3CDTF">2019-11-05T22:14:53Z</dcterms:created>
  <dcterms:modified xsi:type="dcterms:W3CDTF">2020-07-29T13:59:26Z</dcterms:modified>
</cp:coreProperties>
</file>