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5" autoAdjust="0"/>
    <p:restoredTop sz="94773"/>
  </p:normalViewPr>
  <p:slideViewPr>
    <p:cSldViewPr snapToGrid="0" snapToObjects="1">
      <p:cViewPr varScale="1">
        <p:scale>
          <a:sx n="108" d="100"/>
          <a:sy n="108" d="100"/>
        </p:scale>
        <p:origin x="228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35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D1C62-24C0-DC42-9C03-20A509580672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FACB8-8A73-C94C-A0BA-CA86BF9ED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826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figure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7FACB8-8A73-C94C-A0BA-CA86BF9ED7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7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6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3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2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14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6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5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5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5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76D04-D23B-8C49-BEDC-74AB882BE9A7}" type="datetimeFigureOut">
              <a:rPr lang="en-US" smtClean="0"/>
              <a:t>6/1/20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4BA50-CFCA-CA42-8F27-8AA5C278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07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6" y="2743218"/>
            <a:ext cx="6883400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87034"/>
            <a:ext cx="9144000" cy="18486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2C3013-0BAF-9C4A-8E5A-FA555F7BC8AD}"/>
              </a:ext>
            </a:extLst>
          </p:cNvPr>
          <p:cNvSpPr txBox="1"/>
          <p:nvPr/>
        </p:nvSpPr>
        <p:spPr>
          <a:xfrm>
            <a:off x="82336" y="617702"/>
            <a:ext cx="23727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Supplementary </a:t>
            </a:r>
            <a:r>
              <a:rPr lang="en-US" sz="1600">
                <a:latin typeface="Arial"/>
                <a:cs typeface="Arial"/>
              </a:rPr>
              <a:t>Figure 3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9995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9366</TotalTime>
  <Words>7</Words>
  <Application>Microsoft Macintosh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LYTRIVI MARIA</dc:creator>
  <cp:lastModifiedBy>LYTRIVI MARIA</cp:lastModifiedBy>
  <cp:revision>104</cp:revision>
  <dcterms:created xsi:type="dcterms:W3CDTF">2017-07-28T08:53:32Z</dcterms:created>
  <dcterms:modified xsi:type="dcterms:W3CDTF">2020-06-01T01:24:29Z</dcterms:modified>
</cp:coreProperties>
</file>