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5" autoAdjust="0"/>
    <p:restoredTop sz="94773"/>
  </p:normalViewPr>
  <p:slideViewPr>
    <p:cSldViewPr snapToGrid="0" snapToObjects="1">
      <p:cViewPr varScale="1">
        <p:scale>
          <a:sx n="108" d="100"/>
          <a:sy n="108" d="100"/>
        </p:scale>
        <p:origin x="22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D1C62-24C0-DC42-9C03-20A509580672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FACB8-8A73-C94C-A0BA-CA86BF9ED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26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figure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FACB8-8A73-C94C-A0BA-CA86BF9ED7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6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3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2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1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6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5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5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5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7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352"/>
            <a:ext cx="9144000" cy="60192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0E665F-9D4F-AD47-AEA4-A9A01B3DC2FD}"/>
              </a:ext>
            </a:extLst>
          </p:cNvPr>
          <p:cNvSpPr txBox="1"/>
          <p:nvPr/>
        </p:nvSpPr>
        <p:spPr>
          <a:xfrm>
            <a:off x="94211" y="80798"/>
            <a:ext cx="2372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Supplementary Figure 4</a:t>
            </a:r>
          </a:p>
        </p:txBody>
      </p:sp>
    </p:spTree>
    <p:extLst>
      <p:ext uri="{BB962C8B-B14F-4D97-AF65-F5344CB8AC3E}">
        <p14:creationId xmlns:p14="http://schemas.microsoft.com/office/powerpoint/2010/main" val="1729602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9366</TotalTime>
  <Words>7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LYTRIVI MARIA</dc:creator>
  <cp:lastModifiedBy>LYTRIVI MARIA</cp:lastModifiedBy>
  <cp:revision>104</cp:revision>
  <dcterms:created xsi:type="dcterms:W3CDTF">2017-07-28T08:53:32Z</dcterms:created>
  <dcterms:modified xsi:type="dcterms:W3CDTF">2020-06-01T01:24:40Z</dcterms:modified>
</cp:coreProperties>
</file>