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22"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2020/11/18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2020/11/18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2020/11/18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2020/11/18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2020/11/18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2020/11/18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2020/11/18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2020/11/18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D8D58981-6CEF-444A-B260-A08EA1F255AB}"/>
              </a:ext>
            </a:extLst>
          </p:cNvPr>
          <p:cNvSpPr/>
          <p:nvPr/>
        </p:nvSpPr>
        <p:spPr>
          <a:xfrm>
            <a:off x="555459" y="5373216"/>
            <a:ext cx="8568952" cy="1023165"/>
          </a:xfrm>
          <a:prstGeom prst="rect">
            <a:avLst/>
          </a:prstGeom>
        </p:spPr>
        <p:txBody>
          <a:bodyPr wrap="square">
            <a:spAutoFit/>
          </a:bodyPr>
          <a:lstStyle/>
          <a:p>
            <a:pPr>
              <a:lnSpc>
                <a:spcPct val="150000"/>
              </a:lnSpc>
            </a:pPr>
            <a:r>
              <a:rPr lang="en-US" altLang="zh-CN" sz="1400" dirty="0">
                <a:latin typeface="Times New Roman" panose="02020603050405020304" pitchFamily="18" charset="0"/>
                <a:cs typeface="Times New Roman" panose="02020603050405020304" pitchFamily="18" charset="0"/>
              </a:rPr>
              <a:t>Additional file 2 Pearson's correlation coefficients for infection type (IT), final disease severity (FDS) and  area under the disease progress curve (AUDPC) against stripe rust evaluated among five environments during 2016 to 2018. Different environments were all correlated, Significant at </a:t>
            </a:r>
            <a:r>
              <a:rPr lang="en-US" altLang="zh-CN" sz="1400" i="1" dirty="0">
                <a:latin typeface="Times New Roman" panose="02020603050405020304" pitchFamily="18" charset="0"/>
                <a:cs typeface="Times New Roman" panose="02020603050405020304" pitchFamily="18" charset="0"/>
              </a:rPr>
              <a:t>P</a:t>
            </a:r>
            <a:r>
              <a:rPr lang="en-US" altLang="zh-CN" sz="1400" dirty="0">
                <a:latin typeface="Times New Roman" panose="02020603050405020304" pitchFamily="18" charset="0"/>
                <a:cs typeface="Times New Roman" panose="02020603050405020304" pitchFamily="18" charset="0"/>
              </a:rPr>
              <a:t> &lt; 0.01.</a:t>
            </a:r>
            <a:endParaRPr lang="zh-CN" altLang="en-US" sz="1400" dirty="0">
              <a:latin typeface="Times New Roman" panose="02020603050405020304" pitchFamily="18" charset="0"/>
              <a:cs typeface="Times New Roman" panose="02020603050405020304" pitchFamily="18" charset="0"/>
            </a:endParaRPr>
          </a:p>
        </p:txBody>
      </p:sp>
      <p:sp>
        <p:nvSpPr>
          <p:cNvPr id="4" name="矩形 3">
            <a:extLst>
              <a:ext uri="{FF2B5EF4-FFF2-40B4-BE49-F238E27FC236}">
                <a16:creationId xmlns:a16="http://schemas.microsoft.com/office/drawing/2014/main" id="{945A58F2-E0F7-46E4-B3B9-98158E9BB541}"/>
              </a:ext>
            </a:extLst>
          </p:cNvPr>
          <p:cNvSpPr/>
          <p:nvPr/>
        </p:nvSpPr>
        <p:spPr>
          <a:xfrm>
            <a:off x="307710" y="219195"/>
            <a:ext cx="1710725" cy="369332"/>
          </a:xfrm>
          <a:prstGeom prst="rect">
            <a:avLst/>
          </a:prstGeom>
        </p:spPr>
        <p:txBody>
          <a:bodyPr wrap="none">
            <a:spAutoFit/>
          </a:bodyPr>
          <a:lstStyle/>
          <a:p>
            <a:r>
              <a:rPr lang="en-US" altLang="zh-CN" dirty="0">
                <a:latin typeface="Times New Roman" panose="02020603050405020304" pitchFamily="18" charset="0"/>
                <a:cs typeface="Times New Roman" panose="02020603050405020304" pitchFamily="18" charset="0"/>
              </a:rPr>
              <a:t>Additional file 2</a:t>
            </a:r>
            <a:endParaRPr lang="zh-CN" altLang="en-US" dirty="0">
              <a:latin typeface="Times New Roman" panose="02020603050405020304" pitchFamily="18" charset="0"/>
              <a:cs typeface="Times New Roman" panose="02020603050405020304" pitchFamily="18" charset="0"/>
            </a:endParaRPr>
          </a:p>
        </p:txBody>
      </p:sp>
      <p:pic>
        <p:nvPicPr>
          <p:cNvPr id="5" name="图片 4">
            <a:extLst>
              <a:ext uri="{FF2B5EF4-FFF2-40B4-BE49-F238E27FC236}">
                <a16:creationId xmlns:a16="http://schemas.microsoft.com/office/drawing/2014/main" id="{A16DAAE5-119C-459C-8E1F-2418C3BCF70E}"/>
              </a:ext>
            </a:extLst>
          </p:cNvPr>
          <p:cNvPicPr>
            <a:picLocks noChangeAspect="1"/>
          </p:cNvPicPr>
          <p:nvPr/>
        </p:nvPicPr>
        <p:blipFill>
          <a:blip r:embed="rId2"/>
          <a:stretch>
            <a:fillRect/>
          </a:stretch>
        </p:blipFill>
        <p:spPr>
          <a:xfrm>
            <a:off x="2060638" y="24618"/>
            <a:ext cx="5188146" cy="5492972"/>
          </a:xfrm>
          <a:prstGeom prst="rect">
            <a:avLst/>
          </a:prstGeom>
        </p:spPr>
      </p:pic>
    </p:spTree>
    <p:extLst>
      <p:ext uri="{BB962C8B-B14F-4D97-AF65-F5344CB8AC3E}">
        <p14:creationId xmlns:p14="http://schemas.microsoft.com/office/powerpoint/2010/main" val="1243688060"/>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TotalTime>
  <Words>55</Words>
  <Application>Microsoft Office PowerPoint</Application>
  <PresentationFormat>全屏显示(4:3)</PresentationFormat>
  <Paragraphs>2</Paragraphs>
  <Slides>1</Slides>
  <Notes>0</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vt:i4>
      </vt:variant>
    </vt:vector>
  </HeadingPairs>
  <TitlesOfParts>
    <vt:vector size="5" baseType="lpstr">
      <vt:lpstr>Arial</vt:lpstr>
      <vt:lpstr>Calibri</vt:lpstr>
      <vt:lpstr>Times New Roman</vt:lpstr>
      <vt:lpstr>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dc:creator>
  <cp:lastModifiedBy>郡琪</cp:lastModifiedBy>
  <cp:revision>26</cp:revision>
  <dcterms:created xsi:type="dcterms:W3CDTF">2019-08-29T07:15:53Z</dcterms:created>
  <dcterms:modified xsi:type="dcterms:W3CDTF">2020-11-18T01:30:43Z</dcterms:modified>
</cp:coreProperties>
</file>