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8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B9C06DD-1A2A-4905-9E4D-2BE4AD4CFF07}"/>
              </a:ext>
            </a:extLst>
          </p:cNvPr>
          <p:cNvSpPr txBox="1"/>
          <p:nvPr/>
        </p:nvSpPr>
        <p:spPr>
          <a:xfrm>
            <a:off x="554381" y="341410"/>
            <a:ext cx="3557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Additional file 3</a:t>
            </a:r>
            <a:endParaRPr lang="zh-CN" altLang="en-US" sz="2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87DAEA4-C615-45EE-BD96-E91D4A2636FF}"/>
              </a:ext>
            </a:extLst>
          </p:cNvPr>
          <p:cNvSpPr/>
          <p:nvPr/>
        </p:nvSpPr>
        <p:spPr>
          <a:xfrm>
            <a:off x="764981" y="4293096"/>
            <a:ext cx="11040818" cy="16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3 Population structure of 143 wheat landrace accessions in Southern Autumn-Sown Spring Wheat Zone of China</a:t>
            </a:r>
            <a:endParaRPr lang="zh-CN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The population structure of 143 accessions with Bayesian clustering analysis. Two colors stand for 2 different compositions. The Subgroup 1 (Gp1) mainly showed as red color. The Subgroup 2 (Gp2) mainly showed as green color;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Estimated the distance of hierarchical clustering for the accessions using Fast Ward grouping algorithm and heat map showing the kinship and phylogenetic relations.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1332ECE-D631-43A7-A6A8-3A4C884870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1275229"/>
            <a:ext cx="3457942" cy="288161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016397B-2838-4E1D-BC4B-694AEE10AA92}"/>
              </a:ext>
            </a:extLst>
          </p:cNvPr>
          <p:cNvSpPr txBox="1"/>
          <p:nvPr/>
        </p:nvSpPr>
        <p:spPr>
          <a:xfrm>
            <a:off x="1318984" y="1150360"/>
            <a:ext cx="511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1BFDDB5-5292-4FCD-8A32-B84BC31ABF8A}"/>
              </a:ext>
            </a:extLst>
          </p:cNvPr>
          <p:cNvSpPr txBox="1"/>
          <p:nvPr/>
        </p:nvSpPr>
        <p:spPr>
          <a:xfrm>
            <a:off x="6744072" y="1275229"/>
            <a:ext cx="511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90E4D4B-9CDA-4CA6-BB2F-1EB0010A7EB6}"/>
              </a:ext>
            </a:extLst>
          </p:cNvPr>
          <p:cNvGrpSpPr/>
          <p:nvPr/>
        </p:nvGrpSpPr>
        <p:grpSpPr>
          <a:xfrm>
            <a:off x="1982067" y="1990285"/>
            <a:ext cx="3889803" cy="1115600"/>
            <a:chOff x="8310470" y="2234273"/>
            <a:chExt cx="3889803" cy="11156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60599A7-8DF9-4032-AF55-63E21F757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0470" y="2234273"/>
              <a:ext cx="3889803" cy="1115600"/>
            </a:xfrm>
            <a:prstGeom prst="rect">
              <a:avLst/>
            </a:prstGeom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EA1DA7F3-861F-4417-84EA-7238DF70B160}"/>
                </a:ext>
              </a:extLst>
            </p:cNvPr>
            <p:cNvSpPr txBox="1"/>
            <p:nvPr/>
          </p:nvSpPr>
          <p:spPr>
            <a:xfrm>
              <a:off x="8832304" y="2636912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Gp1</a:t>
              </a:r>
              <a:endParaRPr lang="zh-CN" altLang="en-US" dirty="0"/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E5CD12B-31A1-4DC5-9E50-BCD8600904CD}"/>
                </a:ext>
              </a:extLst>
            </p:cNvPr>
            <p:cNvSpPr txBox="1"/>
            <p:nvPr/>
          </p:nvSpPr>
          <p:spPr>
            <a:xfrm>
              <a:off x="10440088" y="2610080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Gp2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1179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98</Words>
  <Application>Microsoft Office PowerPoint</Application>
  <PresentationFormat>宽屏</PresentationFormat>
  <Paragraphs>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郡琪</cp:lastModifiedBy>
  <cp:revision>29</cp:revision>
  <dcterms:created xsi:type="dcterms:W3CDTF">2019-09-17T03:24:08Z</dcterms:created>
  <dcterms:modified xsi:type="dcterms:W3CDTF">2020-11-19T07:29:12Z</dcterms:modified>
</cp:coreProperties>
</file>