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78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8F853270-6023-4F7C-9CEB-8C3EA1C8A697}"/>
              </a:ext>
            </a:extLst>
          </p:cNvPr>
          <p:cNvSpPr txBox="1"/>
          <p:nvPr/>
        </p:nvSpPr>
        <p:spPr>
          <a:xfrm>
            <a:off x="479376" y="332656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Additional file 4</a:t>
            </a:r>
            <a:endParaRPr lang="zh-CN" altLang="en-US" sz="24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B1DD561-560B-41CD-8441-3D061CC866FD}"/>
              </a:ext>
            </a:extLst>
          </p:cNvPr>
          <p:cNvSpPr/>
          <p:nvPr/>
        </p:nvSpPr>
        <p:spPr>
          <a:xfrm>
            <a:off x="1847528" y="5713679"/>
            <a:ext cx="9865096" cy="70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Additional file 4 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Genome-wide average linkage disequilibrium (LD)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decay plot for 143 wheat landraces based on 5899 </a:t>
            </a:r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markers. The scatter plots showing pairwise </a:t>
            </a:r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markers LD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value as a function of inter-marker genetic distances (</a:t>
            </a:r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CDAEBD0-0CB7-4A97-9D04-CE5AD38B5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410" y="1292167"/>
            <a:ext cx="5127180" cy="427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77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47</Words>
  <Application>Microsoft Office PowerPoint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王 郡琪</cp:lastModifiedBy>
  <cp:revision>15</cp:revision>
  <dcterms:created xsi:type="dcterms:W3CDTF">2019-08-29T09:04:52Z</dcterms:created>
  <dcterms:modified xsi:type="dcterms:W3CDTF">2020-09-24T07:00:49Z</dcterms:modified>
</cp:coreProperties>
</file>