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80" d="100"/>
          <a:sy n="80" d="100"/>
        </p:scale>
        <p:origin x="168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older, Gabriel D" userId="cc73c057-cf19-4f04-bd58-fa62d1beb7db" providerId="ADAL" clId="{7E472E91-2C81-404A-A1F0-8F2B8EA5282F}"/>
    <pc:docChg chg="delSld modSld">
      <pc:chgData name="Sholder, Gabriel D" userId="cc73c057-cf19-4f04-bd58-fa62d1beb7db" providerId="ADAL" clId="{7E472E91-2C81-404A-A1F0-8F2B8EA5282F}" dt="2019-08-15T17:55:51.902" v="17" actId="20577"/>
      <pc:docMkLst>
        <pc:docMk/>
      </pc:docMkLst>
      <pc:sldChg chg="del">
        <pc:chgData name="Sholder, Gabriel D" userId="cc73c057-cf19-4f04-bd58-fa62d1beb7db" providerId="ADAL" clId="{7E472E91-2C81-404A-A1F0-8F2B8EA5282F}" dt="2019-08-15T14:48:37.218" v="0" actId="2696"/>
        <pc:sldMkLst>
          <pc:docMk/>
          <pc:sldMk cId="3961732174" sldId="256"/>
        </pc:sldMkLst>
      </pc:sldChg>
      <pc:sldChg chg="modSp">
        <pc:chgData name="Sholder, Gabriel D" userId="cc73c057-cf19-4f04-bd58-fa62d1beb7db" providerId="ADAL" clId="{7E472E91-2C81-404A-A1F0-8F2B8EA5282F}" dt="2019-08-15T17:55:51.902" v="17" actId="20577"/>
        <pc:sldMkLst>
          <pc:docMk/>
          <pc:sldMk cId="1596923740" sldId="257"/>
        </pc:sldMkLst>
        <pc:spChg chg="mod">
          <ac:chgData name="Sholder, Gabriel D" userId="cc73c057-cf19-4f04-bd58-fa62d1beb7db" providerId="ADAL" clId="{7E472E91-2C81-404A-A1F0-8F2B8EA5282F}" dt="2019-08-15T17:55:51.902" v="17" actId="20577"/>
          <ac:spMkLst>
            <pc:docMk/>
            <pc:sldMk cId="1596923740" sldId="257"/>
            <ac:spMk id="12" creationId="{1F800075-7DE7-9546-8D5A-E808C70F84A0}"/>
          </ac:spMkLst>
        </pc:spChg>
      </pc:sldChg>
      <pc:sldChg chg="del">
        <pc:chgData name="Sholder, Gabriel D" userId="cc73c057-cf19-4f04-bd58-fa62d1beb7db" providerId="ADAL" clId="{7E472E91-2C81-404A-A1F0-8F2B8EA5282F}" dt="2019-08-15T14:48:43.323" v="1" actId="2696"/>
        <pc:sldMkLst>
          <pc:docMk/>
          <pc:sldMk cId="924217279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2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9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1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6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0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4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24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5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17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74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10183-161B-8947-9A3D-2CE8275EDD7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B59E4-6A9E-8B4A-AD95-52AB03F96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03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5341E-92AA-744A-8B8B-ABE1F0E866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8" b="3862"/>
          <a:stretch/>
        </p:blipFill>
        <p:spPr>
          <a:xfrm>
            <a:off x="597340" y="3246282"/>
            <a:ext cx="2649155" cy="239801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89B3E29-C664-134B-9E6D-48E4351A95F9}"/>
              </a:ext>
            </a:extLst>
          </p:cNvPr>
          <p:cNvSpPr/>
          <p:nvPr/>
        </p:nvSpPr>
        <p:spPr>
          <a:xfrm>
            <a:off x="1588237" y="1579983"/>
            <a:ext cx="1410002" cy="803116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C47473-A1C2-4941-BF9B-A6225EF5CB5E}"/>
              </a:ext>
            </a:extLst>
          </p:cNvPr>
          <p:cNvSpPr/>
          <p:nvPr/>
        </p:nvSpPr>
        <p:spPr>
          <a:xfrm>
            <a:off x="2207525" y="1579983"/>
            <a:ext cx="1410002" cy="803116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D18C5-FC87-4941-8277-822D95BD6762}"/>
              </a:ext>
            </a:extLst>
          </p:cNvPr>
          <p:cNvSpPr txBox="1"/>
          <p:nvPr/>
        </p:nvSpPr>
        <p:spPr>
          <a:xfrm>
            <a:off x="1538917" y="1115495"/>
            <a:ext cx="841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TruSeq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C3B1A1-798B-3C41-9FD5-6991E69DECDD}"/>
              </a:ext>
            </a:extLst>
          </p:cNvPr>
          <p:cNvSpPr txBox="1"/>
          <p:nvPr/>
        </p:nvSpPr>
        <p:spPr>
          <a:xfrm>
            <a:off x="2442206" y="1757416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E6193F-6ED6-BC4E-B0AA-766CC2633165}"/>
              </a:ext>
            </a:extLst>
          </p:cNvPr>
          <p:cNvSpPr txBox="1"/>
          <p:nvPr/>
        </p:nvSpPr>
        <p:spPr>
          <a:xfrm>
            <a:off x="2998239" y="1748077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3A06FB-FD65-8E4F-B57B-4E0351C3799C}"/>
              </a:ext>
            </a:extLst>
          </p:cNvPr>
          <p:cNvSpPr txBox="1"/>
          <p:nvPr/>
        </p:nvSpPr>
        <p:spPr>
          <a:xfrm>
            <a:off x="1671877" y="1760399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140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43DDFD-A7AD-AF46-AF4C-04FA2C350AEC}"/>
              </a:ext>
            </a:extLst>
          </p:cNvPr>
          <p:cNvSpPr txBox="1"/>
          <p:nvPr/>
        </p:nvSpPr>
        <p:spPr>
          <a:xfrm>
            <a:off x="2747570" y="1115495"/>
            <a:ext cx="1172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3’Pool-seq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800075-7DE7-9546-8D5A-E808C70F84A0}"/>
              </a:ext>
            </a:extLst>
          </p:cNvPr>
          <p:cNvSpPr txBox="1"/>
          <p:nvPr/>
        </p:nvSpPr>
        <p:spPr>
          <a:xfrm>
            <a:off x="4506734" y="1579983"/>
            <a:ext cx="37290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TruSeq</a:t>
            </a:r>
            <a:r>
              <a:rPr lang="en-US" sz="1600" dirty="0"/>
              <a:t> hits: </a:t>
            </a:r>
            <a:r>
              <a:rPr lang="en-US" sz="1600" dirty="0" err="1"/>
              <a:t>qval</a:t>
            </a:r>
            <a:r>
              <a:rPr lang="en-US" sz="1600" dirty="0"/>
              <a:t>&lt;0.05, </a:t>
            </a: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absolute(</a:t>
            </a:r>
            <a:r>
              <a:rPr lang="en-US" sz="1600">
                <a:solidFill>
                  <a:srgbClr val="000000"/>
                </a:solidFill>
                <a:ea typeface="Calibri"/>
                <a:cs typeface="Calibri"/>
              </a:rPr>
              <a:t>log</a:t>
            </a:r>
            <a:r>
              <a:rPr lang="en-US" sz="1600" baseline="-25000">
                <a:solidFill>
                  <a:srgbClr val="000000"/>
                </a:solidFill>
                <a:ea typeface="Calibri"/>
                <a:cs typeface="Calibri"/>
              </a:rPr>
              <a:t>2</a:t>
            </a:r>
            <a:r>
              <a:rPr lang="en-US" sz="1600">
                <a:solidFill>
                  <a:srgbClr val="000000"/>
                </a:solidFill>
                <a:ea typeface="Calibri"/>
                <a:cs typeface="Calibri"/>
              </a:rPr>
              <a:t>FC &gt;1)</a:t>
            </a:r>
            <a:endParaRPr lang="en-US" sz="1600" dirty="0">
              <a:solidFill>
                <a:srgbClr val="000000"/>
              </a:solidFill>
              <a:ea typeface="Calibri"/>
              <a:cs typeface="Calibri"/>
            </a:endParaRPr>
          </a:p>
          <a:p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3’Pool-seq: </a:t>
            </a:r>
            <a:r>
              <a:rPr lang="en-US" sz="1600" dirty="0" err="1"/>
              <a:t>qval</a:t>
            </a:r>
            <a:r>
              <a:rPr lang="en-US" sz="1600" dirty="0"/>
              <a:t>&lt;0.1, </a:t>
            </a: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absolute(log</a:t>
            </a:r>
            <a:r>
              <a:rPr lang="en-US" sz="1600" baseline="-25000" dirty="0">
                <a:solidFill>
                  <a:srgbClr val="000000"/>
                </a:solidFill>
                <a:ea typeface="Calibri"/>
                <a:cs typeface="Calibri"/>
              </a:rPr>
              <a:t>2</a:t>
            </a: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FC &gt;1.5)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E1C5F7-7779-E84C-94AD-F4C9B165D8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3" b="4541"/>
          <a:stretch/>
        </p:blipFill>
        <p:spPr>
          <a:xfrm>
            <a:off x="3608615" y="3317796"/>
            <a:ext cx="2597187" cy="22934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CCC8B8-B393-0F4D-BE2F-F7E7B1C15F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68" b="4282"/>
          <a:stretch/>
        </p:blipFill>
        <p:spPr>
          <a:xfrm>
            <a:off x="6525995" y="3307637"/>
            <a:ext cx="2525451" cy="22704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8029" y="5689574"/>
            <a:ext cx="6463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Mean TPM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63813" y="5689574"/>
            <a:ext cx="999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Length (base-pairs)</a:t>
            </a:r>
          </a:p>
          <a:p>
            <a:endParaRPr lang="en-US" sz="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806589" y="5689574"/>
            <a:ext cx="13686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Absolute (log</a:t>
            </a:r>
            <a:r>
              <a:rPr lang="en-US" sz="800" b="1" baseline="-25000" dirty="0"/>
              <a:t>2</a:t>
            </a:r>
            <a:r>
              <a:rPr lang="en-US" sz="800" b="1" dirty="0"/>
              <a:t> Fold-Change)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191625" y="4362794"/>
            <a:ext cx="5052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Density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255027" y="4362793"/>
            <a:ext cx="5052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Density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139306" y="4362795"/>
            <a:ext cx="5052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Density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1981" y="456172"/>
            <a:ext cx="376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1981" y="2692171"/>
            <a:ext cx="368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8029" y="751530"/>
            <a:ext cx="2946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Differentially Detected Genes</a:t>
            </a:r>
          </a:p>
        </p:txBody>
      </p:sp>
    </p:spTree>
    <p:extLst>
      <p:ext uri="{BB962C8B-B14F-4D97-AF65-F5344CB8AC3E}">
        <p14:creationId xmlns:p14="http://schemas.microsoft.com/office/powerpoint/2010/main" val="1596923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51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AbbVie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Xi</dc:creator>
  <cp:lastModifiedBy>Sholder, Gabriel D</cp:lastModifiedBy>
  <cp:revision>17</cp:revision>
  <dcterms:created xsi:type="dcterms:W3CDTF">2019-07-15T20:24:05Z</dcterms:created>
  <dcterms:modified xsi:type="dcterms:W3CDTF">2019-08-15T17:55:53Z</dcterms:modified>
</cp:coreProperties>
</file>