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03A7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35" autoAdjust="0"/>
    <p:restoredTop sz="94670" autoAdjust="0"/>
  </p:normalViewPr>
  <p:slideViewPr>
    <p:cSldViewPr>
      <p:cViewPr>
        <p:scale>
          <a:sx n="140" d="100"/>
          <a:sy n="140" d="100"/>
        </p:scale>
        <p:origin x="-109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257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425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547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316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335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798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988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962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86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013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868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9A4A-3B7E-461F-8DB8-315ACA27BF77}" type="datetimeFigureOut">
              <a:rPr lang="en-CA" smtClean="0"/>
              <a:t>27/09/2019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45449-3B2A-4D00-A854-CEDA25D809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665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8050" y="-19174"/>
            <a:ext cx="968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714"/>
            <a:ext cx="7088146" cy="65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42144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AAFC-AAC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Larosée, Alexandre (aka the Detective)</dc:creator>
  <cp:lastModifiedBy>Dele Ogunremi</cp:lastModifiedBy>
  <cp:revision>202</cp:revision>
  <cp:lastPrinted>2019-03-27T13:52:41Z</cp:lastPrinted>
  <dcterms:created xsi:type="dcterms:W3CDTF">2013-07-16T13:04:35Z</dcterms:created>
  <dcterms:modified xsi:type="dcterms:W3CDTF">2019-09-27T19:31:43Z</dcterms:modified>
</cp:coreProperties>
</file>