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9" r:id="rId2"/>
  </p:sldIdLst>
  <p:sldSz cx="3600450" cy="4140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97" autoAdjust="0"/>
    <p:restoredTop sz="94660"/>
  </p:normalViewPr>
  <p:slideViewPr>
    <p:cSldViewPr snapToGrid="0">
      <p:cViewPr>
        <p:scale>
          <a:sx n="150" d="100"/>
          <a:sy n="150" d="100"/>
        </p:scale>
        <p:origin x="3396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0034" y="677575"/>
            <a:ext cx="3060383" cy="1441403"/>
          </a:xfrm>
        </p:spPr>
        <p:txBody>
          <a:bodyPr anchor="b"/>
          <a:lstStyle>
            <a:lvl1pPr algn="ctr">
              <a:defRPr sz="2363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0056" y="2174564"/>
            <a:ext cx="2700338" cy="999590"/>
          </a:xfrm>
        </p:spPr>
        <p:txBody>
          <a:bodyPr/>
          <a:lstStyle>
            <a:lvl1pPr marL="0" indent="0" algn="ctr">
              <a:buNone/>
              <a:defRPr sz="945"/>
            </a:lvl1pPr>
            <a:lvl2pPr marL="180045" indent="0" algn="ctr">
              <a:buNone/>
              <a:defRPr sz="788"/>
            </a:lvl2pPr>
            <a:lvl3pPr marL="360091" indent="0" algn="ctr">
              <a:buNone/>
              <a:defRPr sz="709"/>
            </a:lvl3pPr>
            <a:lvl4pPr marL="540136" indent="0" algn="ctr">
              <a:buNone/>
              <a:defRPr sz="630"/>
            </a:lvl4pPr>
            <a:lvl5pPr marL="720181" indent="0" algn="ctr">
              <a:buNone/>
              <a:defRPr sz="630"/>
            </a:lvl5pPr>
            <a:lvl6pPr marL="900227" indent="0" algn="ctr">
              <a:buNone/>
              <a:defRPr sz="630"/>
            </a:lvl6pPr>
            <a:lvl7pPr marL="1080272" indent="0" algn="ctr">
              <a:buNone/>
              <a:defRPr sz="630"/>
            </a:lvl7pPr>
            <a:lvl8pPr marL="1260318" indent="0" algn="ctr">
              <a:buNone/>
              <a:defRPr sz="630"/>
            </a:lvl8pPr>
            <a:lvl9pPr marL="1440363" indent="0" algn="ctr">
              <a:buNone/>
              <a:defRPr sz="63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C1EB-C20F-4ABA-83F1-0DD7B514E64A}" type="datetimeFigureOut">
              <a:rPr lang="de-DE" smtClean="0"/>
              <a:t>17.02.2021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F5660-5688-49EE-875C-BF3AE91937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4957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C1EB-C20F-4ABA-83F1-0DD7B514E64A}" type="datetimeFigureOut">
              <a:rPr lang="de-DE" smtClean="0"/>
              <a:t>17.02.2021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F5660-5688-49EE-875C-BF3AE91937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0397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56" y="1032176"/>
            <a:ext cx="3105388" cy="1722208"/>
          </a:xfrm>
        </p:spPr>
        <p:txBody>
          <a:bodyPr anchor="b"/>
          <a:lstStyle>
            <a:lvl1pPr>
              <a:defRPr sz="2363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5656" y="2770677"/>
            <a:ext cx="3105388" cy="905668"/>
          </a:xfrm>
        </p:spPr>
        <p:txBody>
          <a:bodyPr/>
          <a:lstStyle>
            <a:lvl1pPr marL="0" indent="0">
              <a:buNone/>
              <a:defRPr sz="945">
                <a:solidFill>
                  <a:schemeClr val="tx1"/>
                </a:solidFill>
              </a:defRPr>
            </a:lvl1pPr>
            <a:lvl2pPr marL="18004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2pPr>
            <a:lvl3pPr marL="360091" indent="0">
              <a:buNone/>
              <a:defRPr sz="709">
                <a:solidFill>
                  <a:schemeClr val="tx1">
                    <a:tint val="75000"/>
                  </a:schemeClr>
                </a:solidFill>
              </a:defRPr>
            </a:lvl3pPr>
            <a:lvl4pPr marL="540136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4pPr>
            <a:lvl5pPr marL="720181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5pPr>
            <a:lvl6pPr marL="900227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6pPr>
            <a:lvl7pPr marL="1080272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7pPr>
            <a:lvl8pPr marL="1260318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8pPr>
            <a:lvl9pPr marL="1440363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C1EB-C20F-4ABA-83F1-0DD7B514E64A}" type="datetimeFigureOut">
              <a:rPr lang="de-DE" smtClean="0"/>
              <a:t>17.02.2021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F5660-5688-49EE-875C-BF3AE91937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3305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7531" y="1102137"/>
            <a:ext cx="1530191" cy="262691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22728" y="1102137"/>
            <a:ext cx="1530191" cy="262691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C1EB-C20F-4ABA-83F1-0DD7B514E64A}" type="datetimeFigureOut">
              <a:rPr lang="de-DE" smtClean="0"/>
              <a:t>17.02.2021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F5660-5688-49EE-875C-BF3AE91937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923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000" y="220428"/>
            <a:ext cx="3105388" cy="80024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8000" y="1014924"/>
            <a:ext cx="1523159" cy="497399"/>
          </a:xfrm>
        </p:spPr>
        <p:txBody>
          <a:bodyPr anchor="b"/>
          <a:lstStyle>
            <a:lvl1pPr marL="0" indent="0">
              <a:buNone/>
              <a:defRPr sz="945" b="1"/>
            </a:lvl1pPr>
            <a:lvl2pPr marL="180045" indent="0">
              <a:buNone/>
              <a:defRPr sz="788" b="1"/>
            </a:lvl2pPr>
            <a:lvl3pPr marL="360091" indent="0">
              <a:buNone/>
              <a:defRPr sz="709" b="1"/>
            </a:lvl3pPr>
            <a:lvl4pPr marL="540136" indent="0">
              <a:buNone/>
              <a:defRPr sz="630" b="1"/>
            </a:lvl4pPr>
            <a:lvl5pPr marL="720181" indent="0">
              <a:buNone/>
              <a:defRPr sz="630" b="1"/>
            </a:lvl5pPr>
            <a:lvl6pPr marL="900227" indent="0">
              <a:buNone/>
              <a:defRPr sz="630" b="1"/>
            </a:lvl6pPr>
            <a:lvl7pPr marL="1080272" indent="0">
              <a:buNone/>
              <a:defRPr sz="630" b="1"/>
            </a:lvl7pPr>
            <a:lvl8pPr marL="1260318" indent="0">
              <a:buNone/>
              <a:defRPr sz="630" b="1"/>
            </a:lvl8pPr>
            <a:lvl9pPr marL="1440363" indent="0">
              <a:buNone/>
              <a:defRPr sz="63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8000" y="1512323"/>
            <a:ext cx="1523159" cy="222439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22728" y="1014924"/>
            <a:ext cx="1530660" cy="497399"/>
          </a:xfrm>
        </p:spPr>
        <p:txBody>
          <a:bodyPr anchor="b"/>
          <a:lstStyle>
            <a:lvl1pPr marL="0" indent="0">
              <a:buNone/>
              <a:defRPr sz="945" b="1"/>
            </a:lvl1pPr>
            <a:lvl2pPr marL="180045" indent="0">
              <a:buNone/>
              <a:defRPr sz="788" b="1"/>
            </a:lvl2pPr>
            <a:lvl3pPr marL="360091" indent="0">
              <a:buNone/>
              <a:defRPr sz="709" b="1"/>
            </a:lvl3pPr>
            <a:lvl4pPr marL="540136" indent="0">
              <a:buNone/>
              <a:defRPr sz="630" b="1"/>
            </a:lvl4pPr>
            <a:lvl5pPr marL="720181" indent="0">
              <a:buNone/>
              <a:defRPr sz="630" b="1"/>
            </a:lvl5pPr>
            <a:lvl6pPr marL="900227" indent="0">
              <a:buNone/>
              <a:defRPr sz="630" b="1"/>
            </a:lvl6pPr>
            <a:lvl7pPr marL="1080272" indent="0">
              <a:buNone/>
              <a:defRPr sz="630" b="1"/>
            </a:lvl7pPr>
            <a:lvl8pPr marL="1260318" indent="0">
              <a:buNone/>
              <a:defRPr sz="630" b="1"/>
            </a:lvl8pPr>
            <a:lvl9pPr marL="1440363" indent="0">
              <a:buNone/>
              <a:defRPr sz="63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22728" y="1512323"/>
            <a:ext cx="1530660" cy="222439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C1EB-C20F-4ABA-83F1-0DD7B514E64A}" type="datetimeFigureOut">
              <a:rPr lang="de-DE" smtClean="0"/>
              <a:t>17.02.2021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F5660-5688-49EE-875C-BF3AE91937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2666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C1EB-C20F-4ABA-83F1-0DD7B514E64A}" type="datetimeFigureOut">
              <a:rPr lang="de-DE" smtClean="0"/>
              <a:t>17.02.2021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F5660-5688-49EE-875C-BF3AE91937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4293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C1EB-C20F-4ABA-83F1-0DD7B514E64A}" type="datetimeFigureOut">
              <a:rPr lang="de-DE" smtClean="0"/>
              <a:t>17.02.2021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F5660-5688-49EE-875C-BF3AE91937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5086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000" y="276013"/>
            <a:ext cx="1161239" cy="966047"/>
          </a:xfrm>
        </p:spPr>
        <p:txBody>
          <a:bodyPr anchor="b"/>
          <a:lstStyle>
            <a:lvl1pPr>
              <a:defRPr sz="12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0660" y="596113"/>
            <a:ext cx="1822728" cy="2942225"/>
          </a:xfrm>
        </p:spPr>
        <p:txBody>
          <a:bodyPr/>
          <a:lstStyle>
            <a:lvl1pPr>
              <a:defRPr sz="1260"/>
            </a:lvl1pPr>
            <a:lvl2pPr>
              <a:defRPr sz="1103"/>
            </a:lvl2pPr>
            <a:lvl3pPr>
              <a:defRPr sz="945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8000" y="1242060"/>
            <a:ext cx="1161239" cy="2301070"/>
          </a:xfrm>
        </p:spPr>
        <p:txBody>
          <a:bodyPr/>
          <a:lstStyle>
            <a:lvl1pPr marL="0" indent="0">
              <a:buNone/>
              <a:defRPr sz="630"/>
            </a:lvl1pPr>
            <a:lvl2pPr marL="180045" indent="0">
              <a:buNone/>
              <a:defRPr sz="551"/>
            </a:lvl2pPr>
            <a:lvl3pPr marL="360091" indent="0">
              <a:buNone/>
              <a:defRPr sz="473"/>
            </a:lvl3pPr>
            <a:lvl4pPr marL="540136" indent="0">
              <a:buNone/>
              <a:defRPr sz="394"/>
            </a:lvl4pPr>
            <a:lvl5pPr marL="720181" indent="0">
              <a:buNone/>
              <a:defRPr sz="394"/>
            </a:lvl5pPr>
            <a:lvl6pPr marL="900227" indent="0">
              <a:buNone/>
              <a:defRPr sz="394"/>
            </a:lvl6pPr>
            <a:lvl7pPr marL="1080272" indent="0">
              <a:buNone/>
              <a:defRPr sz="394"/>
            </a:lvl7pPr>
            <a:lvl8pPr marL="1260318" indent="0">
              <a:buNone/>
              <a:defRPr sz="394"/>
            </a:lvl8pPr>
            <a:lvl9pPr marL="1440363" indent="0">
              <a:buNone/>
              <a:defRPr sz="394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C1EB-C20F-4ABA-83F1-0DD7B514E64A}" type="datetimeFigureOut">
              <a:rPr lang="de-DE" smtClean="0"/>
              <a:t>17.02.2021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F5660-5688-49EE-875C-BF3AE91937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2548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000" y="276013"/>
            <a:ext cx="1161239" cy="966047"/>
          </a:xfrm>
        </p:spPr>
        <p:txBody>
          <a:bodyPr anchor="b"/>
          <a:lstStyle>
            <a:lvl1pPr>
              <a:defRPr sz="12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30660" y="596113"/>
            <a:ext cx="1822728" cy="2942225"/>
          </a:xfrm>
        </p:spPr>
        <p:txBody>
          <a:bodyPr anchor="t"/>
          <a:lstStyle>
            <a:lvl1pPr marL="0" indent="0">
              <a:buNone/>
              <a:defRPr sz="1260"/>
            </a:lvl1pPr>
            <a:lvl2pPr marL="180045" indent="0">
              <a:buNone/>
              <a:defRPr sz="1103"/>
            </a:lvl2pPr>
            <a:lvl3pPr marL="360091" indent="0">
              <a:buNone/>
              <a:defRPr sz="945"/>
            </a:lvl3pPr>
            <a:lvl4pPr marL="540136" indent="0">
              <a:buNone/>
              <a:defRPr sz="788"/>
            </a:lvl4pPr>
            <a:lvl5pPr marL="720181" indent="0">
              <a:buNone/>
              <a:defRPr sz="788"/>
            </a:lvl5pPr>
            <a:lvl6pPr marL="900227" indent="0">
              <a:buNone/>
              <a:defRPr sz="788"/>
            </a:lvl6pPr>
            <a:lvl7pPr marL="1080272" indent="0">
              <a:buNone/>
              <a:defRPr sz="788"/>
            </a:lvl7pPr>
            <a:lvl8pPr marL="1260318" indent="0">
              <a:buNone/>
              <a:defRPr sz="788"/>
            </a:lvl8pPr>
            <a:lvl9pPr marL="1440363" indent="0">
              <a:buNone/>
              <a:defRPr sz="788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8000" y="1242060"/>
            <a:ext cx="1161239" cy="2301070"/>
          </a:xfrm>
        </p:spPr>
        <p:txBody>
          <a:bodyPr/>
          <a:lstStyle>
            <a:lvl1pPr marL="0" indent="0">
              <a:buNone/>
              <a:defRPr sz="630"/>
            </a:lvl1pPr>
            <a:lvl2pPr marL="180045" indent="0">
              <a:buNone/>
              <a:defRPr sz="551"/>
            </a:lvl2pPr>
            <a:lvl3pPr marL="360091" indent="0">
              <a:buNone/>
              <a:defRPr sz="473"/>
            </a:lvl3pPr>
            <a:lvl4pPr marL="540136" indent="0">
              <a:buNone/>
              <a:defRPr sz="394"/>
            </a:lvl4pPr>
            <a:lvl5pPr marL="720181" indent="0">
              <a:buNone/>
              <a:defRPr sz="394"/>
            </a:lvl5pPr>
            <a:lvl6pPr marL="900227" indent="0">
              <a:buNone/>
              <a:defRPr sz="394"/>
            </a:lvl6pPr>
            <a:lvl7pPr marL="1080272" indent="0">
              <a:buNone/>
              <a:defRPr sz="394"/>
            </a:lvl7pPr>
            <a:lvl8pPr marL="1260318" indent="0">
              <a:buNone/>
              <a:defRPr sz="394"/>
            </a:lvl8pPr>
            <a:lvl9pPr marL="1440363" indent="0">
              <a:buNone/>
              <a:defRPr sz="394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C1EB-C20F-4ABA-83F1-0DD7B514E64A}" type="datetimeFigureOut">
              <a:rPr lang="de-DE" smtClean="0"/>
              <a:t>17.02.2021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F5660-5688-49EE-875C-BF3AE91937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7734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C1EB-C20F-4ABA-83F1-0DD7B514E64A}" type="datetimeFigureOut">
              <a:rPr lang="de-DE" smtClean="0"/>
              <a:t>17.02.2021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F5660-5688-49EE-875C-BF3AE91937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581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576572" y="220427"/>
            <a:ext cx="776347" cy="350862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7531" y="220427"/>
            <a:ext cx="2284035" cy="350862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C1EB-C20F-4ABA-83F1-0DD7B514E64A}" type="datetimeFigureOut">
              <a:rPr lang="de-DE" smtClean="0"/>
              <a:t>17.02.2021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F5660-5688-49EE-875C-BF3AE91937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3511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7531" y="220428"/>
            <a:ext cx="3105388" cy="800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531" y="1102137"/>
            <a:ext cx="3105388" cy="2626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7531" y="3837353"/>
            <a:ext cx="810101" cy="2204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AC1EB-C20F-4ABA-83F1-0DD7B514E64A}" type="datetimeFigureOut">
              <a:rPr lang="de-DE" smtClean="0"/>
              <a:t>17.02.2021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649" y="3837353"/>
            <a:ext cx="1215152" cy="2204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42818" y="3837353"/>
            <a:ext cx="810101" cy="2204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F5660-5688-49EE-875C-BF3AE91937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092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360091" rtl="0" eaLnBrk="1" latinLnBrk="0" hangingPunct="1">
        <a:lnSpc>
          <a:spcPct val="90000"/>
        </a:lnSpc>
        <a:spcBef>
          <a:spcPct val="0"/>
        </a:spcBef>
        <a:buNone/>
        <a:defRPr sz="17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0023" indent="-90023" algn="l" defTabSz="360091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103" kern="1200">
          <a:solidFill>
            <a:schemeClr val="tx1"/>
          </a:solidFill>
          <a:latin typeface="+mn-lt"/>
          <a:ea typeface="+mn-ea"/>
          <a:cs typeface="+mn-cs"/>
        </a:defRPr>
      </a:lvl1pPr>
      <a:lvl2pPr marL="270068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2pPr>
      <a:lvl3pPr marL="450113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88" kern="1200">
          <a:solidFill>
            <a:schemeClr val="tx1"/>
          </a:solidFill>
          <a:latin typeface="+mn-lt"/>
          <a:ea typeface="+mn-ea"/>
          <a:cs typeface="+mn-cs"/>
        </a:defRPr>
      </a:lvl3pPr>
      <a:lvl4pPr marL="630159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4pPr>
      <a:lvl5pPr marL="810204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5pPr>
      <a:lvl6pPr marL="990249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6pPr>
      <a:lvl7pPr marL="1170295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7pPr>
      <a:lvl8pPr marL="1350340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8pPr>
      <a:lvl9pPr marL="1530386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1pPr>
      <a:lvl2pPr marL="180045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2pPr>
      <a:lvl3pPr marL="360091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3pPr>
      <a:lvl4pPr marL="540136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4pPr>
      <a:lvl5pPr marL="720181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5pPr>
      <a:lvl6pPr marL="900227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6pPr>
      <a:lvl7pPr marL="1080272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7pPr>
      <a:lvl8pPr marL="1260318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8pPr>
      <a:lvl9pPr marL="1440363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8E779B3B-CAA4-4C90-8387-0B4D22326B64}"/>
              </a:ext>
            </a:extLst>
          </p:cNvPr>
          <p:cNvGrpSpPr/>
          <p:nvPr/>
        </p:nvGrpSpPr>
        <p:grpSpPr>
          <a:xfrm>
            <a:off x="47402" y="29932"/>
            <a:ext cx="3481118" cy="4084133"/>
            <a:chOff x="187102" y="918927"/>
            <a:chExt cx="3481118" cy="4084133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61DF4CE2-65D8-42A0-83DF-FD6F2A1ED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7102" y="924483"/>
              <a:ext cx="3481118" cy="4078577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95A92446-627E-4AE6-A506-BABDA8A631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71981" b="96511"/>
            <a:stretch/>
          </p:blipFill>
          <p:spPr>
            <a:xfrm>
              <a:off x="2628900" y="918927"/>
              <a:ext cx="1039320" cy="142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98297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Benutzerdefiniert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Andreas X</dc:creator>
  <cp:lastModifiedBy>Andreas X</cp:lastModifiedBy>
  <cp:revision>1</cp:revision>
  <dcterms:created xsi:type="dcterms:W3CDTF">2021-02-17T15:30:19Z</dcterms:created>
  <dcterms:modified xsi:type="dcterms:W3CDTF">2021-02-17T15:34:12Z</dcterms:modified>
</cp:coreProperties>
</file>