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7" r:id="rId2"/>
    <p:sldId id="256" r:id="rId3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02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88A38F-A7B9-45C1-96FC-A7A3B1F4801E}" type="datetimeFigureOut">
              <a:rPr lang="es-ES" smtClean="0"/>
              <a:t>06/01/2021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C26728-10D2-40D1-AA57-1CF0F7DF7DE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62018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C26728-10D2-40D1-AA57-1CF0F7DF7DE1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12940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9478D-FC99-4A31-BDD6-0FC8B543CCA8}" type="datetimeFigureOut">
              <a:rPr lang="es-ES" smtClean="0"/>
              <a:t>06/01/2021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F8E20-B1EF-4747-9D21-754AAC0D7E6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5696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9478D-FC99-4A31-BDD6-0FC8B543CCA8}" type="datetimeFigureOut">
              <a:rPr lang="es-ES" smtClean="0"/>
              <a:t>06/01/2021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F8E20-B1EF-4747-9D21-754AAC0D7E6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002411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9478D-FC99-4A31-BDD6-0FC8B543CCA8}" type="datetimeFigureOut">
              <a:rPr lang="es-ES" smtClean="0"/>
              <a:t>06/01/2021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F8E20-B1EF-4747-9D21-754AAC0D7E6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231095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9478D-FC99-4A31-BDD6-0FC8B543CCA8}" type="datetimeFigureOut">
              <a:rPr lang="es-ES" smtClean="0"/>
              <a:t>06/01/2021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F8E20-B1EF-4747-9D21-754AAC0D7E6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36642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9478D-FC99-4A31-BDD6-0FC8B543CCA8}" type="datetimeFigureOut">
              <a:rPr lang="es-ES" smtClean="0"/>
              <a:t>06/01/2021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F8E20-B1EF-4747-9D21-754AAC0D7E6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1674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9478D-FC99-4A31-BDD6-0FC8B543CCA8}" type="datetimeFigureOut">
              <a:rPr lang="es-ES" smtClean="0"/>
              <a:t>06/01/2021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F8E20-B1EF-4747-9D21-754AAC0D7E6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929141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9478D-FC99-4A31-BDD6-0FC8B543CCA8}" type="datetimeFigureOut">
              <a:rPr lang="es-ES" smtClean="0"/>
              <a:t>06/01/2021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F8E20-B1EF-4747-9D21-754AAC0D7E6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53211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9478D-FC99-4A31-BDD6-0FC8B543CCA8}" type="datetimeFigureOut">
              <a:rPr lang="es-ES" smtClean="0"/>
              <a:t>06/01/2021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F8E20-B1EF-4747-9D21-754AAC0D7E6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924899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9478D-FC99-4A31-BDD6-0FC8B543CCA8}" type="datetimeFigureOut">
              <a:rPr lang="es-ES" smtClean="0"/>
              <a:t>06/01/2021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F8E20-B1EF-4747-9D21-754AAC0D7E6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605325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9478D-FC99-4A31-BDD6-0FC8B543CCA8}" type="datetimeFigureOut">
              <a:rPr lang="es-ES" smtClean="0"/>
              <a:t>06/01/2021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F8E20-B1EF-4747-9D21-754AAC0D7E6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114258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9478D-FC99-4A31-BDD6-0FC8B543CCA8}" type="datetimeFigureOut">
              <a:rPr lang="es-ES" smtClean="0"/>
              <a:t>06/01/2021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F8E20-B1EF-4747-9D21-754AAC0D7E6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88243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69478D-FC99-4A31-BDD6-0FC8B543CCA8}" type="datetimeFigureOut">
              <a:rPr lang="es-ES" smtClean="0"/>
              <a:t>06/01/2021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8F8E20-B1EF-4747-9D21-754AAC0D7E6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43297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s-ES" sz="1600" b="1" dirty="0" err="1">
                <a:latin typeface="Arial" pitchFamily="34" charset="0"/>
                <a:cs typeface="Arial" pitchFamily="34" charset="0"/>
              </a:rPr>
              <a:t>Linkage</a:t>
            </a:r>
            <a:r>
              <a:rPr lang="es-ES" sz="1600" b="1" dirty="0">
                <a:latin typeface="Arial" pitchFamily="34" charset="0"/>
                <a:cs typeface="Arial" pitchFamily="34" charset="0"/>
              </a:rPr>
              <a:t> </a:t>
            </a:r>
            <a:r>
              <a:rPr lang="es-ES" sz="1600" b="1" dirty="0" err="1">
                <a:latin typeface="Arial" pitchFamily="34" charset="0"/>
                <a:cs typeface="Arial" pitchFamily="34" charset="0"/>
              </a:rPr>
              <a:t>disequilibrium</a:t>
            </a:r>
            <a:r>
              <a:rPr lang="es-ES" sz="1600" b="1" dirty="0">
                <a:latin typeface="Arial" pitchFamily="34" charset="0"/>
                <a:cs typeface="Arial" pitchFamily="34" charset="0"/>
              </a:rPr>
              <a:t> </a:t>
            </a:r>
            <a:r>
              <a:rPr lang="es-ES" sz="1600" b="1" dirty="0" err="1">
                <a:latin typeface="Arial" pitchFamily="34" charset="0"/>
                <a:cs typeface="Arial" pitchFamily="34" charset="0"/>
              </a:rPr>
              <a:t>patterns</a:t>
            </a:r>
            <a:r>
              <a:rPr lang="es-ES" sz="1600" b="1" dirty="0">
                <a:latin typeface="Arial" pitchFamily="34" charset="0"/>
                <a:cs typeface="Arial" pitchFamily="34" charset="0"/>
              </a:rPr>
              <a:t>, </a:t>
            </a:r>
            <a:r>
              <a:rPr lang="es-ES" sz="1600" b="1" dirty="0" err="1">
                <a:latin typeface="Arial" pitchFamily="34" charset="0"/>
                <a:cs typeface="Arial" pitchFamily="34" charset="0"/>
              </a:rPr>
              <a:t>population</a:t>
            </a:r>
            <a:r>
              <a:rPr lang="es-ES" sz="1600" b="1" dirty="0">
                <a:latin typeface="Arial" pitchFamily="34" charset="0"/>
                <a:cs typeface="Arial" pitchFamily="34" charset="0"/>
              </a:rPr>
              <a:t> </a:t>
            </a:r>
            <a:r>
              <a:rPr lang="es-ES" sz="1600" b="1" dirty="0" err="1">
                <a:latin typeface="Arial" pitchFamily="34" charset="0"/>
                <a:cs typeface="Arial" pitchFamily="34" charset="0"/>
              </a:rPr>
              <a:t>structure</a:t>
            </a:r>
            <a:r>
              <a:rPr lang="es-ES" sz="1600" b="1" dirty="0">
                <a:latin typeface="Arial" pitchFamily="34" charset="0"/>
                <a:cs typeface="Arial" pitchFamily="34" charset="0"/>
              </a:rPr>
              <a:t> and </a:t>
            </a:r>
            <a:r>
              <a:rPr lang="es-ES" sz="1600" b="1" dirty="0" err="1">
                <a:latin typeface="Arial" pitchFamily="34" charset="0"/>
                <a:cs typeface="Arial" pitchFamily="34" charset="0"/>
              </a:rPr>
              <a:t>diversity</a:t>
            </a:r>
            <a:r>
              <a:rPr lang="es-ES" sz="1600" b="1" dirty="0">
                <a:latin typeface="Arial" pitchFamily="34" charset="0"/>
                <a:cs typeface="Arial" pitchFamily="34" charset="0"/>
              </a:rPr>
              <a:t> </a:t>
            </a:r>
            <a:r>
              <a:rPr lang="es-ES" sz="1600" b="1" dirty="0" err="1">
                <a:latin typeface="Arial" pitchFamily="34" charset="0"/>
                <a:cs typeface="Arial" pitchFamily="34" charset="0"/>
              </a:rPr>
              <a:t>analysis</a:t>
            </a:r>
            <a:r>
              <a:rPr lang="es-ES" sz="1600" b="1" dirty="0">
                <a:latin typeface="Arial" pitchFamily="34" charset="0"/>
                <a:cs typeface="Arial" pitchFamily="34" charset="0"/>
              </a:rPr>
              <a:t> in a </a:t>
            </a:r>
            <a:r>
              <a:rPr lang="es-ES" sz="1600" b="1" dirty="0" err="1">
                <a:latin typeface="Arial" pitchFamily="34" charset="0"/>
                <a:cs typeface="Arial" pitchFamily="34" charset="0"/>
              </a:rPr>
              <a:t>worldwide</a:t>
            </a:r>
            <a:r>
              <a:rPr lang="es-ES" sz="1600" b="1" dirty="0">
                <a:latin typeface="Arial" pitchFamily="34" charset="0"/>
                <a:cs typeface="Arial" pitchFamily="34" charset="0"/>
              </a:rPr>
              <a:t> </a:t>
            </a:r>
            <a:r>
              <a:rPr lang="es-ES" sz="1600" b="1" dirty="0" err="1">
                <a:latin typeface="Arial" pitchFamily="34" charset="0"/>
                <a:cs typeface="Arial" pitchFamily="34" charset="0"/>
              </a:rPr>
              <a:t>durum</a:t>
            </a:r>
            <a:r>
              <a:rPr lang="es-ES" sz="1600" b="1" dirty="0">
                <a:latin typeface="Arial" pitchFamily="34" charset="0"/>
                <a:cs typeface="Arial" pitchFamily="34" charset="0"/>
              </a:rPr>
              <a:t> </a:t>
            </a:r>
            <a:r>
              <a:rPr lang="es-ES" sz="1600" b="1" dirty="0" err="1">
                <a:latin typeface="Arial" pitchFamily="34" charset="0"/>
                <a:cs typeface="Arial" pitchFamily="34" charset="0"/>
              </a:rPr>
              <a:t>wheat</a:t>
            </a:r>
            <a:r>
              <a:rPr lang="es-ES" sz="1600" b="1" dirty="0">
                <a:latin typeface="Arial" pitchFamily="34" charset="0"/>
                <a:cs typeface="Arial" pitchFamily="34" charset="0"/>
              </a:rPr>
              <a:t> </a:t>
            </a:r>
            <a:r>
              <a:rPr lang="es-ES" sz="1600" b="1" dirty="0" err="1">
                <a:latin typeface="Arial" pitchFamily="34" charset="0"/>
                <a:cs typeface="Arial" pitchFamily="34" charset="0"/>
              </a:rPr>
              <a:t>collection</a:t>
            </a:r>
            <a:r>
              <a:rPr lang="es-ES" sz="1600" b="1" dirty="0">
                <a:latin typeface="Arial" pitchFamily="34" charset="0"/>
                <a:cs typeface="Arial" pitchFamily="34" charset="0"/>
              </a:rPr>
              <a:t> </a:t>
            </a:r>
            <a:r>
              <a:rPr lang="es-ES" sz="1600" b="1" dirty="0" err="1">
                <a:latin typeface="Arial" pitchFamily="34" charset="0"/>
                <a:cs typeface="Arial" pitchFamily="34" charset="0"/>
              </a:rPr>
              <a:t>including</a:t>
            </a:r>
            <a:r>
              <a:rPr lang="es-ES" sz="1600" b="1" dirty="0">
                <a:latin typeface="Arial" pitchFamily="34" charset="0"/>
                <a:cs typeface="Arial" pitchFamily="34" charset="0"/>
              </a:rPr>
              <a:t> </a:t>
            </a:r>
            <a:r>
              <a:rPr lang="es-ES" sz="1600" b="1" dirty="0" err="1">
                <a:latin typeface="Arial" pitchFamily="34" charset="0"/>
                <a:cs typeface="Arial" pitchFamily="34" charset="0"/>
              </a:rPr>
              <a:t>Argentinian</a:t>
            </a:r>
            <a:r>
              <a:rPr lang="es-ES" sz="1600" b="1" dirty="0">
                <a:latin typeface="Arial" pitchFamily="34" charset="0"/>
                <a:cs typeface="Arial" pitchFamily="34" charset="0"/>
              </a:rPr>
              <a:t> </a:t>
            </a:r>
            <a:r>
              <a:rPr lang="es-ES" sz="1600" b="1" dirty="0" err="1">
                <a:latin typeface="Arial" pitchFamily="34" charset="0"/>
                <a:cs typeface="Arial" pitchFamily="34" charset="0"/>
              </a:rPr>
              <a:t>genotypes</a:t>
            </a:r>
            <a:endParaRPr lang="es-ES" sz="1600" b="1" dirty="0">
              <a:latin typeface="Arial" pitchFamily="34" charset="0"/>
              <a:cs typeface="Arial" pitchFamily="34" charset="0"/>
            </a:endParaRPr>
          </a:p>
          <a:p>
            <a:pPr marL="0" indent="0" algn="ctr">
              <a:buNone/>
            </a:pPr>
            <a:endParaRPr lang="es-ES" sz="1600" dirty="0">
              <a:latin typeface="Arial" pitchFamily="34" charset="0"/>
              <a:cs typeface="Arial" pitchFamily="34" charset="0"/>
            </a:endParaRPr>
          </a:p>
          <a:p>
            <a:pPr marL="0" indent="0" algn="ctr">
              <a:buNone/>
            </a:pPr>
            <a:r>
              <a:rPr lang="es-ES" sz="1600" dirty="0">
                <a:latin typeface="Arial" pitchFamily="34" charset="0"/>
                <a:cs typeface="Arial" pitchFamily="34" charset="0"/>
              </a:rPr>
              <a:t>Pablo Federico Roncallo</a:t>
            </a:r>
            <a:r>
              <a:rPr lang="es-ES" sz="1600" baseline="30000" dirty="0">
                <a:latin typeface="Arial" pitchFamily="34" charset="0"/>
                <a:cs typeface="Arial" pitchFamily="34" charset="0"/>
              </a:rPr>
              <a:t>1</a:t>
            </a:r>
            <a:r>
              <a:rPr lang="es-ES" sz="1600" dirty="0">
                <a:latin typeface="Arial" pitchFamily="34" charset="0"/>
                <a:cs typeface="Arial" pitchFamily="34" charset="0"/>
              </a:rPr>
              <a:t>, Adelina Olga Larsen</a:t>
            </a:r>
            <a:r>
              <a:rPr lang="es-ES" sz="1600" baseline="30000" dirty="0">
                <a:latin typeface="Arial" pitchFamily="34" charset="0"/>
                <a:cs typeface="Arial" pitchFamily="34" charset="0"/>
              </a:rPr>
              <a:t>2</a:t>
            </a:r>
            <a:r>
              <a:rPr lang="es-ES" sz="1600" dirty="0">
                <a:latin typeface="Arial" pitchFamily="34" charset="0"/>
                <a:cs typeface="Arial" pitchFamily="34" charset="0"/>
              </a:rPr>
              <a:t>, Ana Laura Achilli</a:t>
            </a:r>
            <a:r>
              <a:rPr lang="es-ES" sz="1600" baseline="30000" dirty="0">
                <a:latin typeface="Arial" pitchFamily="34" charset="0"/>
                <a:cs typeface="Arial" pitchFamily="34" charset="0"/>
              </a:rPr>
              <a:t>1</a:t>
            </a:r>
            <a:r>
              <a:rPr lang="es-ES" sz="1600" dirty="0">
                <a:latin typeface="Arial" pitchFamily="34" charset="0"/>
                <a:cs typeface="Arial" pitchFamily="34" charset="0"/>
              </a:rPr>
              <a:t>, Carolina Saint </a:t>
            </a:r>
            <a:r>
              <a:rPr lang="es-ES" sz="1600" dirty="0" smtClean="0">
                <a:latin typeface="Arial" pitchFamily="34" charset="0"/>
                <a:cs typeface="Arial" pitchFamily="34" charset="0"/>
              </a:rPr>
              <a:t>Pierre</a:t>
            </a:r>
            <a:r>
              <a:rPr lang="es-ES" sz="1600" baseline="300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es-ES" sz="1600" dirty="0">
                <a:latin typeface="Arial" pitchFamily="34" charset="0"/>
                <a:cs typeface="Arial" pitchFamily="34" charset="0"/>
              </a:rPr>
              <a:t>, Cristian Andrés Gallo</a:t>
            </a:r>
            <a:r>
              <a:rPr lang="es-ES" sz="1600" baseline="30000" dirty="0">
                <a:latin typeface="Arial" pitchFamily="34" charset="0"/>
                <a:cs typeface="Arial" pitchFamily="34" charset="0"/>
              </a:rPr>
              <a:t>1</a:t>
            </a:r>
            <a:r>
              <a:rPr lang="es-ES" sz="1600" dirty="0">
                <a:latin typeface="Arial" pitchFamily="34" charset="0"/>
                <a:cs typeface="Arial" pitchFamily="34" charset="0"/>
              </a:rPr>
              <a:t>, </a:t>
            </a:r>
            <a:r>
              <a:rPr lang="es-ES" sz="1600" dirty="0" err="1">
                <a:latin typeface="Arial" pitchFamily="34" charset="0"/>
                <a:cs typeface="Arial" pitchFamily="34" charset="0"/>
              </a:rPr>
              <a:t>Susanne</a:t>
            </a:r>
            <a:r>
              <a:rPr lang="es-ES" sz="1600" dirty="0">
                <a:latin typeface="Arial" pitchFamily="34" charset="0"/>
                <a:cs typeface="Arial" pitchFamily="34" charset="0"/>
              </a:rPr>
              <a:t> Dreisigacker</a:t>
            </a:r>
            <a:r>
              <a:rPr lang="es-ES" sz="1600" baseline="30000" dirty="0">
                <a:latin typeface="Arial" pitchFamily="34" charset="0"/>
                <a:cs typeface="Arial" pitchFamily="34" charset="0"/>
              </a:rPr>
              <a:t>3</a:t>
            </a:r>
            <a:r>
              <a:rPr lang="es-ES" sz="1600" dirty="0">
                <a:latin typeface="Arial" pitchFamily="34" charset="0"/>
                <a:cs typeface="Arial" pitchFamily="34" charset="0"/>
              </a:rPr>
              <a:t>, Viviana Echenique</a:t>
            </a:r>
            <a:r>
              <a:rPr lang="es-ES" sz="1600" baseline="30000" dirty="0">
                <a:latin typeface="Arial" pitchFamily="34" charset="0"/>
                <a:cs typeface="Arial" pitchFamily="34" charset="0"/>
              </a:rPr>
              <a:t>1</a:t>
            </a:r>
            <a:r>
              <a:rPr lang="es-ES" sz="1600" dirty="0">
                <a:latin typeface="Arial" pitchFamily="34" charset="0"/>
                <a:cs typeface="Arial" pitchFamily="34" charset="0"/>
              </a:rPr>
              <a:t>*</a:t>
            </a:r>
          </a:p>
          <a:p>
            <a:pPr marL="0" indent="0">
              <a:buNone/>
            </a:pPr>
            <a:endParaRPr lang="es-ES" sz="16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s-ES" sz="1600" baseline="300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es-ES" sz="1600" dirty="0" smtClean="0">
                <a:latin typeface="Arial" pitchFamily="34" charset="0"/>
                <a:cs typeface="Arial" pitchFamily="34" charset="0"/>
              </a:rPr>
              <a:t> Centro </a:t>
            </a:r>
            <a:r>
              <a:rPr lang="es-ES" sz="1600" dirty="0">
                <a:latin typeface="Arial" pitchFamily="34" charset="0"/>
                <a:cs typeface="Arial" pitchFamily="34" charset="0"/>
              </a:rPr>
              <a:t>de Recursos Naturales Renovables de la Zona Semiárida (CERZOS), Departamento de Agronomía, Universidad Nacional del Sur (UNS)-CONICET, Bahía Blanca, Argentina.</a:t>
            </a:r>
          </a:p>
          <a:p>
            <a:pPr marL="0" indent="0">
              <a:buNone/>
            </a:pPr>
            <a:r>
              <a:rPr lang="es-ES" sz="1600" baseline="30000" dirty="0">
                <a:latin typeface="Arial" pitchFamily="34" charset="0"/>
                <a:cs typeface="Arial" pitchFamily="34" charset="0"/>
              </a:rPr>
              <a:t>2</a:t>
            </a:r>
            <a:r>
              <a:rPr lang="es-ES" sz="1600" dirty="0">
                <a:latin typeface="Arial" pitchFamily="34" charset="0"/>
                <a:cs typeface="Arial" pitchFamily="34" charset="0"/>
              </a:rPr>
              <a:t> CEI Barrow, Instituto Nacional de Tecnología Agropecuaria (INTA), Tres Arroyos, Buenos Aires, Argentina. </a:t>
            </a:r>
          </a:p>
          <a:p>
            <a:pPr marL="0" indent="0">
              <a:buNone/>
            </a:pPr>
            <a:r>
              <a:rPr lang="es-ES" sz="1600" baseline="300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es-ES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ES" sz="1600" dirty="0">
                <a:latin typeface="Arial" pitchFamily="34" charset="0"/>
                <a:cs typeface="Arial" pitchFamily="34" charset="0"/>
              </a:rPr>
              <a:t>International </a:t>
            </a:r>
            <a:r>
              <a:rPr lang="es-ES" sz="1600" dirty="0" err="1">
                <a:latin typeface="Arial" pitchFamily="34" charset="0"/>
                <a:cs typeface="Arial" pitchFamily="34" charset="0"/>
              </a:rPr>
              <a:t>Maize</a:t>
            </a:r>
            <a:r>
              <a:rPr lang="es-ES" sz="1600" dirty="0">
                <a:latin typeface="Arial" pitchFamily="34" charset="0"/>
                <a:cs typeface="Arial" pitchFamily="34" charset="0"/>
              </a:rPr>
              <a:t> and </a:t>
            </a:r>
            <a:r>
              <a:rPr lang="es-ES" sz="1600" dirty="0" err="1">
                <a:latin typeface="Arial" pitchFamily="34" charset="0"/>
                <a:cs typeface="Arial" pitchFamily="34" charset="0"/>
              </a:rPr>
              <a:t>Wheat</a:t>
            </a:r>
            <a:r>
              <a:rPr lang="es-ES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es-ES" sz="1600" dirty="0" err="1">
                <a:latin typeface="Arial" pitchFamily="34" charset="0"/>
                <a:cs typeface="Arial" pitchFamily="34" charset="0"/>
              </a:rPr>
              <a:t>Improvement</a:t>
            </a:r>
            <a:r>
              <a:rPr lang="es-ES" sz="1600" dirty="0">
                <a:latin typeface="Arial" pitchFamily="34" charset="0"/>
                <a:cs typeface="Arial" pitchFamily="34" charset="0"/>
              </a:rPr>
              <a:t> Center (CIMMYT), El Batán, Edo. de México, México.</a:t>
            </a:r>
          </a:p>
          <a:p>
            <a:pPr marL="0" indent="0">
              <a:buNone/>
            </a:pPr>
            <a:endParaRPr lang="es-ES" sz="16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s-ES" sz="16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s-ES" sz="16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s-ES" sz="16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s-ES" sz="1600" dirty="0">
                <a:latin typeface="Arial" pitchFamily="34" charset="0"/>
                <a:cs typeface="Arial" pitchFamily="34" charset="0"/>
              </a:rPr>
              <a:t>*</a:t>
            </a:r>
            <a:r>
              <a:rPr lang="es-ES" sz="1600" dirty="0" err="1">
                <a:latin typeface="Arial" pitchFamily="34" charset="0"/>
                <a:cs typeface="Arial" pitchFamily="34" charset="0"/>
              </a:rPr>
              <a:t>Corresponding</a:t>
            </a:r>
            <a:r>
              <a:rPr lang="es-ES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es-ES" sz="1600" dirty="0" err="1">
                <a:latin typeface="Arial" pitchFamily="34" charset="0"/>
                <a:cs typeface="Arial" pitchFamily="34" charset="0"/>
              </a:rPr>
              <a:t>author</a:t>
            </a:r>
            <a:r>
              <a:rPr lang="es-ES" sz="1600" dirty="0">
                <a:latin typeface="Arial" pitchFamily="34" charset="0"/>
                <a:cs typeface="Arial" pitchFamily="34" charset="0"/>
              </a:rPr>
              <a:t>: </a:t>
            </a:r>
          </a:p>
          <a:p>
            <a:pPr marL="0" indent="0">
              <a:buNone/>
            </a:pPr>
            <a:r>
              <a:rPr lang="es-ES" sz="1600" dirty="0">
                <a:latin typeface="Arial" pitchFamily="34" charset="0"/>
                <a:cs typeface="Arial" pitchFamily="34" charset="0"/>
              </a:rPr>
              <a:t>E-mail: echeniq@criba.edu.ar</a:t>
            </a:r>
          </a:p>
          <a:p>
            <a:endParaRPr lang="es-ES" sz="1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60318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3016" y="415101"/>
            <a:ext cx="4475056" cy="279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596" y="535937"/>
            <a:ext cx="4465515" cy="2752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12 CuadroTexto"/>
          <p:cNvSpPr txBox="1"/>
          <p:nvPr/>
        </p:nvSpPr>
        <p:spPr>
          <a:xfrm>
            <a:off x="380799" y="290450"/>
            <a:ext cx="2984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b="1" dirty="0"/>
              <a:t>a</a:t>
            </a:r>
            <a:endParaRPr lang="es-ES" b="1" dirty="0"/>
          </a:p>
        </p:txBody>
      </p:sp>
      <p:sp>
        <p:nvSpPr>
          <p:cNvPr id="14" name="13 CuadroTexto"/>
          <p:cNvSpPr txBox="1"/>
          <p:nvPr/>
        </p:nvSpPr>
        <p:spPr>
          <a:xfrm>
            <a:off x="353503" y="3338450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b="1" dirty="0" smtClean="0"/>
              <a:t>b</a:t>
            </a:r>
            <a:endParaRPr lang="es-ES" b="1" dirty="0"/>
          </a:p>
        </p:txBody>
      </p:sp>
      <p:sp>
        <p:nvSpPr>
          <p:cNvPr id="15" name="14 CuadroTexto"/>
          <p:cNvSpPr txBox="1"/>
          <p:nvPr/>
        </p:nvSpPr>
        <p:spPr>
          <a:xfrm>
            <a:off x="4884760" y="290450"/>
            <a:ext cx="280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b="1" dirty="0" smtClean="0"/>
              <a:t>c</a:t>
            </a:r>
            <a:endParaRPr lang="es-ES" b="1" dirty="0"/>
          </a:p>
        </p:txBody>
      </p:sp>
      <p:sp>
        <p:nvSpPr>
          <p:cNvPr id="16" name="15 CuadroTexto"/>
          <p:cNvSpPr txBox="1"/>
          <p:nvPr/>
        </p:nvSpPr>
        <p:spPr>
          <a:xfrm>
            <a:off x="4876800" y="3338450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b="1" dirty="0" smtClean="0"/>
              <a:t>d</a:t>
            </a:r>
            <a:endParaRPr lang="es-ES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3696" y="3636649"/>
            <a:ext cx="4475056" cy="2789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28" y="3719450"/>
            <a:ext cx="4465515" cy="275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01326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8035</TotalTime>
  <Words>127</Words>
  <Application>Microsoft Office PowerPoint</Application>
  <PresentationFormat>Presentación en pantalla (4:3)</PresentationFormat>
  <Paragraphs>18</Paragraphs>
  <Slides>2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Presentación de PowerPoint</vt:lpstr>
      <vt:lpstr>Presentación de PowerPoint</vt:lpstr>
    </vt:vector>
  </TitlesOfParts>
  <Company>Luffi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Pablo Roncallo</dc:creator>
  <cp:lastModifiedBy>Pablo Roncallo</cp:lastModifiedBy>
  <cp:revision>20</cp:revision>
  <dcterms:created xsi:type="dcterms:W3CDTF">2020-08-07T00:02:31Z</dcterms:created>
  <dcterms:modified xsi:type="dcterms:W3CDTF">2021-01-06T10:58:07Z</dcterms:modified>
</cp:coreProperties>
</file>