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6"/>
  </p:notesMasterIdLst>
  <p:handoutMasterIdLst>
    <p:handoutMasterId r:id="rId7"/>
  </p:handoutMasterIdLst>
  <p:sldIdLst>
    <p:sldId id="257" r:id="rId2"/>
    <p:sldId id="263" r:id="rId3"/>
    <p:sldId id="270" r:id="rId4"/>
    <p:sldId id="271" r:id="rId5"/>
  </p:sldIdLst>
  <p:sldSz cx="12192000" cy="9144000"/>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A" initials="NA" lastIdx="1" clrIdx="0">
    <p:extLst>
      <p:ext uri="{19B8F6BF-5375-455C-9EA6-DF929625EA0E}">
        <p15:presenceInfo xmlns:p15="http://schemas.microsoft.com/office/powerpoint/2012/main" userId="Author 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9574C8-666E-4B7B-946C-B67B4FD965EC}" v="14" dt="2021-06-05T23:41:45.134"/>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98" autoAdjust="0"/>
    <p:restoredTop sz="94333" autoAdjust="0"/>
  </p:normalViewPr>
  <p:slideViewPr>
    <p:cSldViewPr showGuides="1">
      <p:cViewPr>
        <p:scale>
          <a:sx n="75" d="100"/>
          <a:sy n="75" d="100"/>
        </p:scale>
        <p:origin x="504" y="54"/>
      </p:cViewPr>
      <p:guideLst>
        <p:guide orient="horz" pos="2880"/>
        <p:guide pos="3840"/>
      </p:guideLst>
    </p:cSldViewPr>
  </p:slideViewPr>
  <p:notesTextViewPr>
    <p:cViewPr>
      <p:scale>
        <a:sx n="3" d="2"/>
        <a:sy n="3" d="2"/>
      </p:scale>
      <p:origin x="0" y="0"/>
    </p:cViewPr>
  </p:notesTextViewPr>
  <p:gridSpacing cx="72000" cy="720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handoutMaster" Target="handoutMasters/handoutMaster1.xml"/><Relationship Id="rId12" Type="http://schemas.openxmlformats.org/officeDocument/2006/relationships/tableStyles" Target="tableStyle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 Foster" userId="4b3d27dfb0ba96c4" providerId="LiveId" clId="{3B9574C8-666E-4B7B-946C-B67B4FD965EC}"/>
    <pc:docChg chg="custSel modSld">
      <pc:chgData name="N Foster" userId="4b3d27dfb0ba96c4" providerId="LiveId" clId="{3B9574C8-666E-4B7B-946C-B67B4FD965EC}" dt="2021-06-05T23:45:11.876" v="758" actId="313"/>
      <pc:docMkLst>
        <pc:docMk/>
      </pc:docMkLst>
      <pc:sldChg chg="modSp mod">
        <pc:chgData name="N Foster" userId="4b3d27dfb0ba96c4" providerId="LiveId" clId="{3B9574C8-666E-4B7B-946C-B67B4FD965EC}" dt="2021-06-05T23:37:35.737" v="327" actId="20577"/>
        <pc:sldMkLst>
          <pc:docMk/>
          <pc:sldMk cId="3147167526" sldId="257"/>
        </pc:sldMkLst>
        <pc:spChg chg="mod">
          <ac:chgData name="N Foster" userId="4b3d27dfb0ba96c4" providerId="LiveId" clId="{3B9574C8-666E-4B7B-946C-B67B4FD965EC}" dt="2021-06-05T23:37:35.737" v="327" actId="20577"/>
          <ac:spMkLst>
            <pc:docMk/>
            <pc:sldMk cId="3147167526" sldId="257"/>
            <ac:spMk id="6" creationId="{00000000-0000-0000-0000-000000000000}"/>
          </ac:spMkLst>
        </pc:spChg>
      </pc:sldChg>
      <pc:sldChg chg="modSp mod addCm modCm modNotesTx">
        <pc:chgData name="N Foster" userId="4b3d27dfb0ba96c4" providerId="LiveId" clId="{3B9574C8-666E-4B7B-946C-B67B4FD965EC}" dt="2021-06-05T23:45:11.876" v="758" actId="313"/>
        <pc:sldMkLst>
          <pc:docMk/>
          <pc:sldMk cId="3462516693" sldId="259"/>
        </pc:sldMkLst>
        <pc:spChg chg="mod">
          <ac:chgData name="N Foster" userId="4b3d27dfb0ba96c4" providerId="LiveId" clId="{3B9574C8-666E-4B7B-946C-B67B4FD965EC}" dt="2021-06-05T23:14:50.761" v="81" actId="20577"/>
          <ac:spMkLst>
            <pc:docMk/>
            <pc:sldMk cId="3462516693" sldId="259"/>
            <ac:spMk id="5" creationId="{00000000-0000-0000-0000-000000000000}"/>
          </ac:spMkLst>
        </pc:spChg>
      </pc:sldChg>
      <pc:sldChg chg="modSp mod modNotesTx">
        <pc:chgData name="N Foster" userId="4b3d27dfb0ba96c4" providerId="LiveId" clId="{3B9574C8-666E-4B7B-946C-B67B4FD965EC}" dt="2021-06-05T23:44:11.358" v="634"/>
        <pc:sldMkLst>
          <pc:docMk/>
          <pc:sldMk cId="2091780281" sldId="261"/>
        </pc:sldMkLst>
        <pc:spChg chg="mod">
          <ac:chgData name="N Foster" userId="4b3d27dfb0ba96c4" providerId="LiveId" clId="{3B9574C8-666E-4B7B-946C-B67B4FD965EC}" dt="2021-06-05T23:35:32.417" v="275" actId="20577"/>
          <ac:spMkLst>
            <pc:docMk/>
            <pc:sldMk cId="2091780281" sldId="261"/>
            <ac:spMk id="5" creationId="{00000000-0000-0000-0000-000000000000}"/>
          </ac:spMkLst>
        </pc:spChg>
      </pc:sldChg>
      <pc:sldChg chg="modSp mod modNotesTx">
        <pc:chgData name="N Foster" userId="4b3d27dfb0ba96c4" providerId="LiveId" clId="{3B9574C8-666E-4B7B-946C-B67B4FD965EC}" dt="2021-06-05T23:40:00.081" v="438" actId="313"/>
        <pc:sldMkLst>
          <pc:docMk/>
          <pc:sldMk cId="2270663010" sldId="263"/>
        </pc:sldMkLst>
        <pc:spChg chg="mod">
          <ac:chgData name="N Foster" userId="4b3d27dfb0ba96c4" providerId="LiveId" clId="{3B9574C8-666E-4B7B-946C-B67B4FD965EC}" dt="2021-06-05T23:39:13.673" v="369" actId="20577"/>
          <ac:spMkLst>
            <pc:docMk/>
            <pc:sldMk cId="2270663010" sldId="263"/>
            <ac:spMk id="5" creationId="{00000000-0000-0000-0000-000000000000}"/>
          </ac:spMkLst>
        </pc:spChg>
      </pc:sldChg>
      <pc:sldChg chg="modSp mod modNotesTx">
        <pc:chgData name="N Foster" userId="4b3d27dfb0ba96c4" providerId="LiveId" clId="{3B9574C8-666E-4B7B-946C-B67B4FD965EC}" dt="2021-06-05T23:43:59.047" v="633" actId="20577"/>
        <pc:sldMkLst>
          <pc:docMk/>
          <pc:sldMk cId="3544621545" sldId="269"/>
        </pc:sldMkLst>
        <pc:spChg chg="mod">
          <ac:chgData name="N Foster" userId="4b3d27dfb0ba96c4" providerId="LiveId" clId="{3B9574C8-666E-4B7B-946C-B67B4FD965EC}" dt="2021-06-05T23:36:53.386" v="311" actId="20577"/>
          <ac:spMkLst>
            <pc:docMk/>
            <pc:sldMk cId="3544621545" sldId="269"/>
            <ac:spMk id="5" creationId="{00000000-0000-0000-0000-000000000000}"/>
          </ac:spMkLst>
        </pc:spChg>
      </pc:sldChg>
      <pc:sldChg chg="modSp mod modNotesTx">
        <pc:chgData name="N Foster" userId="4b3d27dfb0ba96c4" providerId="LiveId" clId="{3B9574C8-666E-4B7B-946C-B67B4FD965EC}" dt="2021-06-05T23:43:31.797" v="631" actId="20577"/>
        <pc:sldMkLst>
          <pc:docMk/>
          <pc:sldMk cId="3012369194" sldId="270"/>
        </pc:sldMkLst>
        <pc:spChg chg="mod">
          <ac:chgData name="N Foster" userId="4b3d27dfb0ba96c4" providerId="LiveId" clId="{3B9574C8-666E-4B7B-946C-B67B4FD965EC}" dt="2021-06-05T23:42:41.954" v="546" actId="20577"/>
          <ac:spMkLst>
            <pc:docMk/>
            <pc:sldMk cId="3012369194" sldId="270"/>
            <ac:spMk id="5" creationId="{00000000-0000-0000-0000-000000000000}"/>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1"/>
          <c:order val="0"/>
          <c:tx>
            <c:strRef>
              <c:f>'r2'!$S$2</c:f>
              <c:strCache>
                <c:ptCount val="1"/>
                <c:pt idx="0">
                  <c:v>HD</c:v>
                </c:pt>
              </c:strCache>
            </c:strRef>
          </c:tx>
          <c:spPr>
            <a:ln w="19050" cap="rnd">
              <a:solidFill>
                <a:schemeClr val="tx1"/>
              </a:solidFill>
              <a:prstDash val="solid"/>
              <a:round/>
            </a:ln>
            <a:effectLst/>
          </c:spPr>
          <c:marker>
            <c:symbol val="circle"/>
            <c:size val="5"/>
            <c:spPr>
              <a:solidFill>
                <a:schemeClr val="tx1"/>
              </a:solidFill>
              <a:ln w="9525">
                <a:noFill/>
              </a:ln>
              <a:effectLst/>
            </c:spPr>
          </c:marker>
          <c:xVal>
            <c:numRef>
              <c:f>'r2'!$Q$3:$Q$23</c:f>
              <c:numCache>
                <c:formatCode>General</c:formatCode>
                <c:ptCount val="21"/>
                <c:pt idx="0">
                  <c:v>0</c:v>
                </c:pt>
                <c:pt idx="1">
                  <c:v>0.05</c:v>
                </c:pt>
                <c:pt idx="2">
                  <c:v>0.1</c:v>
                </c:pt>
                <c:pt idx="3">
                  <c:v>0.15</c:v>
                </c:pt>
                <c:pt idx="4">
                  <c:v>0.2</c:v>
                </c:pt>
                <c:pt idx="5">
                  <c:v>0.25</c:v>
                </c:pt>
                <c:pt idx="6">
                  <c:v>0.3</c:v>
                </c:pt>
                <c:pt idx="7">
                  <c:v>0.35</c:v>
                </c:pt>
                <c:pt idx="8">
                  <c:v>0.4</c:v>
                </c:pt>
                <c:pt idx="9">
                  <c:v>0.45</c:v>
                </c:pt>
                <c:pt idx="10">
                  <c:v>0.5</c:v>
                </c:pt>
                <c:pt idx="11">
                  <c:v>0.55000000000000004</c:v>
                </c:pt>
                <c:pt idx="12">
                  <c:v>0.6</c:v>
                </c:pt>
                <c:pt idx="13">
                  <c:v>0.65</c:v>
                </c:pt>
                <c:pt idx="14">
                  <c:v>0.7</c:v>
                </c:pt>
                <c:pt idx="15">
                  <c:v>0.75</c:v>
                </c:pt>
                <c:pt idx="16">
                  <c:v>0.8</c:v>
                </c:pt>
                <c:pt idx="17">
                  <c:v>0.85</c:v>
                </c:pt>
                <c:pt idx="18">
                  <c:v>0.9</c:v>
                </c:pt>
                <c:pt idx="19">
                  <c:v>0.95</c:v>
                </c:pt>
                <c:pt idx="20">
                  <c:v>1</c:v>
                </c:pt>
              </c:numCache>
            </c:numRef>
          </c:xVal>
          <c:yVal>
            <c:numRef>
              <c:f>'r2'!$S$3:$S$23</c:f>
              <c:numCache>
                <c:formatCode>General</c:formatCode>
                <c:ptCount val="21"/>
                <c:pt idx="0">
                  <c:v>0.55649364079285224</c:v>
                </c:pt>
                <c:pt idx="1">
                  <c:v>0.34366738559245064</c:v>
                </c:pt>
                <c:pt idx="2">
                  <c:v>0.25003358267853343</c:v>
                </c:pt>
                <c:pt idx="3">
                  <c:v>0.19744143990289861</c:v>
                </c:pt>
                <c:pt idx="4">
                  <c:v>0.16283747360683318</c:v>
                </c:pt>
                <c:pt idx="5">
                  <c:v>0.14145884270779979</c:v>
                </c:pt>
                <c:pt idx="6">
                  <c:v>0.12699088444788001</c:v>
                </c:pt>
                <c:pt idx="7">
                  <c:v>0.11602060250462801</c:v>
                </c:pt>
                <c:pt idx="8">
                  <c:v>0.10850501327876701</c:v>
                </c:pt>
                <c:pt idx="9">
                  <c:v>0.10384600051514641</c:v>
                </c:pt>
                <c:pt idx="10">
                  <c:v>9.9568539510853205E-2</c:v>
                </c:pt>
                <c:pt idx="11">
                  <c:v>9.6598963810047386E-2</c:v>
                </c:pt>
                <c:pt idx="12">
                  <c:v>9.4198347568851565E-2</c:v>
                </c:pt>
                <c:pt idx="13">
                  <c:v>9.1593253399551405E-2</c:v>
                </c:pt>
                <c:pt idx="14">
                  <c:v>9.0186387028021023E-2</c:v>
                </c:pt>
                <c:pt idx="15">
                  <c:v>8.7657685424245207E-2</c:v>
                </c:pt>
                <c:pt idx="16">
                  <c:v>8.6371617969344977E-2</c:v>
                </c:pt>
                <c:pt idx="17">
                  <c:v>8.4593198227646979E-2</c:v>
                </c:pt>
                <c:pt idx="18">
                  <c:v>8.3104724109990119E-2</c:v>
                </c:pt>
                <c:pt idx="19">
                  <c:v>8.2674576761366747E-2</c:v>
                </c:pt>
                <c:pt idx="20">
                  <c:v>8.2216306836190994E-2</c:v>
                </c:pt>
              </c:numCache>
            </c:numRef>
          </c:yVal>
          <c:smooth val="0"/>
          <c:extLst>
            <c:ext xmlns:c16="http://schemas.microsoft.com/office/drawing/2014/chart" uri="{C3380CC4-5D6E-409C-BE32-E72D297353CC}">
              <c16:uniqueId val="{00000001-DDEF-43A4-9D70-9FC26C4868C9}"/>
            </c:ext>
          </c:extLst>
        </c:ser>
        <c:dLbls>
          <c:showLegendKey val="0"/>
          <c:showVal val="0"/>
          <c:showCatName val="0"/>
          <c:showSerName val="0"/>
          <c:showPercent val="0"/>
          <c:showBubbleSize val="0"/>
        </c:dLbls>
        <c:axId val="645999824"/>
        <c:axId val="645994248"/>
      </c:scatterChart>
      <c:valAx>
        <c:axId val="645999824"/>
        <c:scaling>
          <c:orientation val="minMax"/>
          <c:max val="1"/>
        </c:scaling>
        <c:delete val="0"/>
        <c:axPos val="b"/>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lang="ja-JP" sz="1800" b="0" i="0" u="none" strike="noStrike" kern="1200" baseline="0">
                    <a:solidFill>
                      <a:prstClr val="black"/>
                    </a:solidFill>
                    <a:latin typeface="+mn-lt"/>
                    <a:ea typeface="+mn-ea"/>
                    <a:cs typeface="+mn-cs"/>
                  </a:defRPr>
                </a:pPr>
                <a:r>
                  <a:rPr lang="en-US" altLang="ja-JP" sz="1800" b="0" i="0" baseline="0" dirty="0">
                    <a:effectLst/>
                  </a:rPr>
                  <a:t>Distance between SNPs (</a:t>
                </a:r>
                <a:r>
                  <a:rPr lang="en-US" dirty="0" err="1"/>
                  <a:t>Mbp</a:t>
                </a:r>
                <a:r>
                  <a:rPr lang="en-US" dirty="0"/>
                  <a:t>)</a:t>
                </a:r>
                <a:endParaRPr lang="ja-JP" dirty="0"/>
              </a:p>
            </c:rich>
          </c:tx>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lang="ja-JP" sz="1800" b="0" i="0" u="none" strike="noStrike" kern="1200" baseline="0">
                  <a:solidFill>
                    <a:prstClr val="black"/>
                  </a:solidFill>
                  <a:latin typeface="+mn-lt"/>
                  <a:ea typeface="+mn-ea"/>
                  <a:cs typeface="+mn-cs"/>
                </a:defRPr>
              </a:pPr>
              <a:endParaRPr lang="ja-JP"/>
            </a:p>
          </c:txPr>
        </c:title>
        <c:numFmt formatCode="#,##0.0_);[Red]\(#,##0.0\)" sourceLinked="0"/>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ja-JP" sz="1800" b="0" i="0" u="none" strike="noStrike" kern="1200" baseline="0">
                <a:solidFill>
                  <a:schemeClr val="tx1"/>
                </a:solidFill>
                <a:latin typeface="+mn-lt"/>
                <a:ea typeface="+mn-ea"/>
                <a:cs typeface="+mn-cs"/>
              </a:defRPr>
            </a:pPr>
            <a:endParaRPr lang="ja-JP"/>
          </a:p>
        </c:txPr>
        <c:crossAx val="645994248"/>
        <c:crosses val="autoZero"/>
        <c:crossBetween val="midCat"/>
        <c:majorUnit val="0.1"/>
      </c:valAx>
      <c:valAx>
        <c:axId val="645994248"/>
        <c:scaling>
          <c:orientation val="minMax"/>
        </c:scaling>
        <c:delete val="0"/>
        <c:axPos val="l"/>
        <c:title>
          <c:tx>
            <c:rich>
              <a:bodyPr rot="-5400000" spcFirstLastPara="1" vertOverflow="ellipsis" vert="horz" wrap="square" anchor="ctr" anchorCtr="1"/>
              <a:lstStyle/>
              <a:p>
                <a:pPr>
                  <a:defRPr lang="ja-JP" sz="1800" b="0" i="0" u="none" strike="noStrike" kern="1200" baseline="0">
                    <a:solidFill>
                      <a:schemeClr val="tx1"/>
                    </a:solidFill>
                    <a:latin typeface="+mn-lt"/>
                    <a:ea typeface="+mn-ea"/>
                    <a:cs typeface="+mn-cs"/>
                  </a:defRPr>
                </a:pPr>
                <a:r>
                  <a:rPr lang="en-US" altLang="ja-JP" i="1" dirty="0"/>
                  <a:t>r</a:t>
                </a:r>
                <a:r>
                  <a:rPr lang="en-US" altLang="ja-JP" i="1" baseline="30000" dirty="0"/>
                  <a:t>2</a:t>
                </a:r>
                <a:endParaRPr lang="ja-JP" altLang="en-US" i="1" baseline="30000" dirty="0"/>
              </a:p>
            </c:rich>
          </c:tx>
          <c:layout/>
          <c:overlay val="0"/>
          <c:spPr>
            <a:noFill/>
            <a:ln>
              <a:noFill/>
            </a:ln>
            <a:effectLst/>
          </c:spPr>
          <c:txPr>
            <a:bodyPr rot="-5400000" spcFirstLastPara="1" vertOverflow="ellipsis" vert="horz" wrap="square" anchor="ctr" anchorCtr="1"/>
            <a:lstStyle/>
            <a:p>
              <a:pPr>
                <a:defRPr lang="ja-JP" sz="1800" b="0" i="0" u="none" strike="noStrike" kern="1200" baseline="0">
                  <a:solidFill>
                    <a:schemeClr val="tx1"/>
                  </a:solidFill>
                  <a:latin typeface="+mn-lt"/>
                  <a:ea typeface="+mn-ea"/>
                  <a:cs typeface="+mn-cs"/>
                </a:defRPr>
              </a:pPr>
              <a:endParaRPr lang="ja-JP"/>
            </a:p>
          </c:txPr>
        </c:title>
        <c:numFmt formatCode="#,##0.0_);[Red]\(#,##0.0\)" sourceLinked="0"/>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ja-JP" sz="1800" b="0" i="0" u="none" strike="noStrike" kern="1200" baseline="0">
                <a:solidFill>
                  <a:schemeClr val="tx1"/>
                </a:solidFill>
                <a:latin typeface="+mn-lt"/>
                <a:ea typeface="+mn-ea"/>
                <a:cs typeface="+mn-cs"/>
              </a:defRPr>
            </a:pPr>
            <a:endParaRPr lang="ja-JP"/>
          </a:p>
        </c:txPr>
        <c:crossAx val="645999824"/>
        <c:crosses val="autoZero"/>
        <c:crossBetween val="midCat"/>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800">
          <a:solidFill>
            <a:schemeClr val="tx1"/>
          </a:solidFill>
          <a:latin typeface="+mn-lt"/>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402" cy="33795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588628" y="0"/>
            <a:ext cx="4275402" cy="337958"/>
          </a:xfrm>
          <a:prstGeom prst="rect">
            <a:avLst/>
          </a:prstGeom>
        </p:spPr>
        <p:txBody>
          <a:bodyPr vert="horz" lIns="91440" tIns="45720" rIns="91440" bIns="45720" rtlCol="0"/>
          <a:lstStyle>
            <a:lvl1pPr algn="r">
              <a:defRPr sz="1200"/>
            </a:lvl1pPr>
          </a:lstStyle>
          <a:p>
            <a:fld id="{3BB5A5C1-D3FE-46C6-87E2-3B11E0DDE906}" type="datetimeFigureOut">
              <a:rPr kumimoji="1" lang="ja-JP" altLang="en-US" smtClean="0"/>
              <a:t>2021/9/27</a:t>
            </a:fld>
            <a:endParaRPr kumimoji="1" lang="ja-JP" altLang="en-US"/>
          </a:p>
        </p:txBody>
      </p:sp>
      <p:sp>
        <p:nvSpPr>
          <p:cNvPr id="4" name="フッター プレースホルダー 3"/>
          <p:cNvSpPr>
            <a:spLocks noGrp="1"/>
          </p:cNvSpPr>
          <p:nvPr>
            <p:ph type="ftr" sz="quarter" idx="2"/>
          </p:nvPr>
        </p:nvSpPr>
        <p:spPr>
          <a:xfrm>
            <a:off x="0" y="6397806"/>
            <a:ext cx="4275402" cy="33795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588628" y="6397806"/>
            <a:ext cx="4275402" cy="337957"/>
          </a:xfrm>
          <a:prstGeom prst="rect">
            <a:avLst/>
          </a:prstGeom>
        </p:spPr>
        <p:txBody>
          <a:bodyPr vert="horz" lIns="91440" tIns="45720" rIns="91440" bIns="45720" rtlCol="0" anchor="b"/>
          <a:lstStyle>
            <a:lvl1pPr algn="r">
              <a:defRPr sz="1200"/>
            </a:lvl1pPr>
          </a:lstStyle>
          <a:p>
            <a:fld id="{DEF6BA24-4369-475F-B891-44CB4216DF4E}" type="slidenum">
              <a:rPr kumimoji="1" lang="ja-JP" altLang="en-US" smtClean="0"/>
              <a:t>‹#›</a:t>
            </a:fld>
            <a:endParaRPr kumimoji="1" lang="ja-JP" altLang="en-US"/>
          </a:p>
        </p:txBody>
      </p:sp>
    </p:spTree>
    <p:extLst>
      <p:ext uri="{BB962C8B-B14F-4D97-AF65-F5344CB8AC3E}">
        <p14:creationId xmlns:p14="http://schemas.microsoft.com/office/powerpoint/2010/main" val="16356455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275138" cy="338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588000" y="0"/>
            <a:ext cx="4276725" cy="338138"/>
          </a:xfrm>
          <a:prstGeom prst="rect">
            <a:avLst/>
          </a:prstGeom>
        </p:spPr>
        <p:txBody>
          <a:bodyPr vert="horz" lIns="91440" tIns="45720" rIns="91440" bIns="45720" rtlCol="0"/>
          <a:lstStyle>
            <a:lvl1pPr algn="r">
              <a:defRPr sz="1200"/>
            </a:lvl1pPr>
          </a:lstStyle>
          <a:p>
            <a:fld id="{0E56C813-8010-40EF-839E-07054D32B6AF}" type="datetimeFigureOut">
              <a:rPr lang="en-US" smtClean="0"/>
              <a:t>9/27/2021</a:t>
            </a:fld>
            <a:endParaRPr lang="en-US"/>
          </a:p>
        </p:txBody>
      </p:sp>
      <p:sp>
        <p:nvSpPr>
          <p:cNvPr id="4" name="Slide Image Placeholder 3"/>
          <p:cNvSpPr>
            <a:spLocks noGrp="1" noRot="1" noChangeAspect="1"/>
          </p:cNvSpPr>
          <p:nvPr>
            <p:ph type="sldImg" idx="2"/>
          </p:nvPr>
        </p:nvSpPr>
        <p:spPr>
          <a:xfrm>
            <a:off x="3417888" y="841375"/>
            <a:ext cx="3032125" cy="22733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87425" y="3241675"/>
            <a:ext cx="7893050" cy="265271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397625"/>
            <a:ext cx="4275138" cy="338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588000" y="6397625"/>
            <a:ext cx="4276725" cy="338138"/>
          </a:xfrm>
          <a:prstGeom prst="rect">
            <a:avLst/>
          </a:prstGeom>
        </p:spPr>
        <p:txBody>
          <a:bodyPr vert="horz" lIns="91440" tIns="45720" rIns="91440" bIns="45720" rtlCol="0" anchor="b"/>
          <a:lstStyle>
            <a:lvl1pPr algn="r">
              <a:defRPr sz="1200"/>
            </a:lvl1pPr>
          </a:lstStyle>
          <a:p>
            <a:fld id="{5374AA73-3515-44B4-BFBC-D7E11FF77EE5}" type="slidenum">
              <a:rPr lang="en-US" smtClean="0"/>
              <a:t>‹#›</a:t>
            </a:fld>
            <a:endParaRPr lang="en-US"/>
          </a:p>
        </p:txBody>
      </p:sp>
    </p:spTree>
    <p:extLst>
      <p:ext uri="{BB962C8B-B14F-4D97-AF65-F5344CB8AC3E}">
        <p14:creationId xmlns:p14="http://schemas.microsoft.com/office/powerpoint/2010/main" val="15720360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74AA73-3515-44B4-BFBC-D7E11FF77EE5}" type="slidenum">
              <a:rPr lang="en-US" smtClean="0"/>
              <a:t>2</a:t>
            </a:fld>
            <a:endParaRPr lang="en-US"/>
          </a:p>
        </p:txBody>
      </p:sp>
    </p:spTree>
    <p:extLst>
      <p:ext uri="{BB962C8B-B14F-4D97-AF65-F5344CB8AC3E}">
        <p14:creationId xmlns:p14="http://schemas.microsoft.com/office/powerpoint/2010/main" val="3898743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74AA73-3515-44B4-BFBC-D7E11FF77EE5}" type="slidenum">
              <a:rPr lang="en-US" smtClean="0"/>
              <a:t>3</a:t>
            </a:fld>
            <a:endParaRPr lang="en-US"/>
          </a:p>
        </p:txBody>
      </p:sp>
    </p:spTree>
    <p:extLst>
      <p:ext uri="{BB962C8B-B14F-4D97-AF65-F5344CB8AC3E}">
        <p14:creationId xmlns:p14="http://schemas.microsoft.com/office/powerpoint/2010/main" val="2878527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96484"/>
            <a:ext cx="10363200" cy="3183467"/>
          </a:xfrm>
        </p:spPr>
        <p:txBody>
          <a:bodyPr anchor="b"/>
          <a:lstStyle>
            <a:lvl1pPr algn="ctr">
              <a:defRPr sz="8000"/>
            </a:lvl1pPr>
          </a:lstStyle>
          <a:p>
            <a:r>
              <a:rPr lang="ja-JP" altLang="en-US"/>
              <a:t>マスター タイトルの書式設定</a:t>
            </a:r>
            <a:endParaRPr lang="en-US" dirty="0"/>
          </a:p>
        </p:txBody>
      </p:sp>
      <p:sp>
        <p:nvSpPr>
          <p:cNvPr id="3" name="Subtitle 2"/>
          <p:cNvSpPr>
            <a:spLocks noGrp="1"/>
          </p:cNvSpPr>
          <p:nvPr>
            <p:ph type="subTitle" idx="1"/>
          </p:nvPr>
        </p:nvSpPr>
        <p:spPr>
          <a:xfrm>
            <a:off x="1524000" y="4802717"/>
            <a:ext cx="9144000" cy="220768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EC517C46-C617-4DA4-B108-A74DDF239178}" type="datetimeFigureOut">
              <a:rPr kumimoji="1" lang="ja-JP" altLang="en-US" smtClean="0"/>
              <a:t>2021/9/27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50F53F-6B89-42FA-AD21-9ECCA76518D2}" type="slidenum">
              <a:rPr kumimoji="1" lang="ja-JP" altLang="en-US" smtClean="0"/>
              <a:t>‹#›</a:t>
            </a:fld>
            <a:endParaRPr kumimoji="1" lang="ja-JP" altLang="en-US"/>
          </a:p>
        </p:txBody>
      </p:sp>
    </p:spTree>
    <p:extLst>
      <p:ext uri="{BB962C8B-B14F-4D97-AF65-F5344CB8AC3E}">
        <p14:creationId xmlns:p14="http://schemas.microsoft.com/office/powerpoint/2010/main" val="1677855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C517C46-C617-4DA4-B108-A74DDF239178}" type="datetimeFigureOut">
              <a:rPr kumimoji="1" lang="ja-JP" altLang="en-US" smtClean="0"/>
              <a:t>2021/9/27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50F53F-6B89-42FA-AD21-9ECCA76518D2}" type="slidenum">
              <a:rPr kumimoji="1" lang="ja-JP" altLang="en-US" smtClean="0"/>
              <a:t>‹#›</a:t>
            </a:fld>
            <a:endParaRPr kumimoji="1" lang="ja-JP" altLang="en-US"/>
          </a:p>
        </p:txBody>
      </p:sp>
    </p:spTree>
    <p:extLst>
      <p:ext uri="{BB962C8B-B14F-4D97-AF65-F5344CB8AC3E}">
        <p14:creationId xmlns:p14="http://schemas.microsoft.com/office/powerpoint/2010/main" val="170407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31851" y="2279653"/>
            <a:ext cx="10515600" cy="3803649"/>
          </a:xfrm>
        </p:spPr>
        <p:txBody>
          <a:bodyPr anchor="b"/>
          <a:lstStyle>
            <a:lvl1pPr>
              <a:defRPr sz="8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31851" y="6119286"/>
            <a:ext cx="10515600" cy="2000249"/>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C517C46-C617-4DA4-B108-A74DDF239178}" type="datetimeFigureOut">
              <a:rPr kumimoji="1" lang="ja-JP" altLang="en-US" smtClean="0"/>
              <a:t>2021/9/27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50F53F-6B89-42FA-AD21-9ECCA76518D2}" type="slidenum">
              <a:rPr kumimoji="1" lang="ja-JP" altLang="en-US" smtClean="0"/>
              <a:t>‹#›</a:t>
            </a:fld>
            <a:endParaRPr kumimoji="1" lang="ja-JP" altLang="en-US"/>
          </a:p>
        </p:txBody>
      </p:sp>
    </p:spTree>
    <p:extLst>
      <p:ext uri="{BB962C8B-B14F-4D97-AF65-F5344CB8AC3E}">
        <p14:creationId xmlns:p14="http://schemas.microsoft.com/office/powerpoint/2010/main" val="759399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38200" y="2434167"/>
            <a:ext cx="5181600" cy="5801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172200" y="2434167"/>
            <a:ext cx="5181600" cy="5801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EC517C46-C617-4DA4-B108-A74DDF239178}" type="datetimeFigureOut">
              <a:rPr kumimoji="1" lang="ja-JP" altLang="en-US" smtClean="0"/>
              <a:t>2021/9/27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D50F53F-6B89-42FA-AD21-9ECCA76518D2}" type="slidenum">
              <a:rPr kumimoji="1" lang="ja-JP" altLang="en-US" smtClean="0"/>
              <a:t>‹#›</a:t>
            </a:fld>
            <a:endParaRPr kumimoji="1" lang="ja-JP" altLang="en-US"/>
          </a:p>
        </p:txBody>
      </p:sp>
    </p:spTree>
    <p:extLst>
      <p:ext uri="{BB962C8B-B14F-4D97-AF65-F5344CB8AC3E}">
        <p14:creationId xmlns:p14="http://schemas.microsoft.com/office/powerpoint/2010/main" val="246488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39788" y="486836"/>
            <a:ext cx="10515600" cy="176741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9789" y="2241551"/>
            <a:ext cx="5157787" cy="1098549"/>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ja-JP" altLang="en-US"/>
              <a:t>マスター テキストの書式設定</a:t>
            </a:r>
          </a:p>
        </p:txBody>
      </p:sp>
      <p:sp>
        <p:nvSpPr>
          <p:cNvPr id="4" name="Content Placeholder 3"/>
          <p:cNvSpPr>
            <a:spLocks noGrp="1"/>
          </p:cNvSpPr>
          <p:nvPr>
            <p:ph sz="half" idx="2"/>
          </p:nvPr>
        </p:nvSpPr>
        <p:spPr>
          <a:xfrm>
            <a:off x="839789" y="3340100"/>
            <a:ext cx="5157787" cy="4912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172201" y="2241551"/>
            <a:ext cx="5183188" cy="1098549"/>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ja-JP" altLang="en-US"/>
              <a:t>マスター テキストの書式設定</a:t>
            </a:r>
          </a:p>
        </p:txBody>
      </p:sp>
      <p:sp>
        <p:nvSpPr>
          <p:cNvPr id="6" name="Content Placeholder 5"/>
          <p:cNvSpPr>
            <a:spLocks noGrp="1"/>
          </p:cNvSpPr>
          <p:nvPr>
            <p:ph sz="quarter" idx="4"/>
          </p:nvPr>
        </p:nvSpPr>
        <p:spPr>
          <a:xfrm>
            <a:off x="6172201" y="3340100"/>
            <a:ext cx="5183188" cy="4912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EC517C46-C617-4DA4-B108-A74DDF239178}" type="datetimeFigureOut">
              <a:rPr kumimoji="1" lang="ja-JP" altLang="en-US" smtClean="0"/>
              <a:t>2021/9/27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D50F53F-6B89-42FA-AD21-9ECCA76518D2}" type="slidenum">
              <a:rPr kumimoji="1" lang="ja-JP" altLang="en-US" smtClean="0"/>
              <a:t>‹#›</a:t>
            </a:fld>
            <a:endParaRPr kumimoji="1" lang="ja-JP" altLang="en-US"/>
          </a:p>
        </p:txBody>
      </p:sp>
    </p:spTree>
    <p:extLst>
      <p:ext uri="{BB962C8B-B14F-4D97-AF65-F5344CB8AC3E}">
        <p14:creationId xmlns:p14="http://schemas.microsoft.com/office/powerpoint/2010/main" val="1012987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EC517C46-C617-4DA4-B108-A74DDF239178}" type="datetimeFigureOut">
              <a:rPr kumimoji="1" lang="ja-JP" altLang="en-US" smtClean="0"/>
              <a:t>2021/9/27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D50F53F-6B89-42FA-AD21-9ECCA76518D2}" type="slidenum">
              <a:rPr kumimoji="1" lang="ja-JP" altLang="en-US" smtClean="0"/>
              <a:t>‹#›</a:t>
            </a:fld>
            <a:endParaRPr kumimoji="1" lang="ja-JP" altLang="en-US"/>
          </a:p>
        </p:txBody>
      </p:sp>
    </p:spTree>
    <p:extLst>
      <p:ext uri="{BB962C8B-B14F-4D97-AF65-F5344CB8AC3E}">
        <p14:creationId xmlns:p14="http://schemas.microsoft.com/office/powerpoint/2010/main" val="15367064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517C46-C617-4DA4-B108-A74DDF239178}" type="datetimeFigureOut">
              <a:rPr kumimoji="1" lang="ja-JP" altLang="en-US" smtClean="0"/>
              <a:t>2021/9/27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AD50F53F-6B89-42FA-AD21-9ECCA76518D2}" type="slidenum">
              <a:rPr kumimoji="1" lang="ja-JP" altLang="en-US" smtClean="0"/>
              <a:t>‹#›</a:t>
            </a:fld>
            <a:endParaRPr kumimoji="1" lang="ja-JP" altLang="en-US"/>
          </a:p>
        </p:txBody>
      </p:sp>
    </p:spTree>
    <p:extLst>
      <p:ext uri="{BB962C8B-B14F-4D97-AF65-F5344CB8AC3E}">
        <p14:creationId xmlns:p14="http://schemas.microsoft.com/office/powerpoint/2010/main" val="3278802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39788" y="609600"/>
            <a:ext cx="3932237" cy="2133600"/>
          </a:xfrm>
        </p:spPr>
        <p:txBody>
          <a:bodyPr anchor="b"/>
          <a:lstStyle>
            <a:lvl1pPr>
              <a:defRPr sz="4267"/>
            </a:lvl1pPr>
          </a:lstStyle>
          <a:p>
            <a:r>
              <a:rPr lang="ja-JP" altLang="en-US"/>
              <a:t>マスター タイトルの書式設定</a:t>
            </a:r>
            <a:endParaRPr lang="en-US" dirty="0"/>
          </a:p>
        </p:txBody>
      </p:sp>
      <p:sp>
        <p:nvSpPr>
          <p:cNvPr id="3" name="Content Placeholder 2"/>
          <p:cNvSpPr>
            <a:spLocks noGrp="1"/>
          </p:cNvSpPr>
          <p:nvPr>
            <p:ph idx="1"/>
          </p:nvPr>
        </p:nvSpPr>
        <p:spPr>
          <a:xfrm>
            <a:off x="5183188" y="1316569"/>
            <a:ext cx="6172200" cy="6498167"/>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39788" y="2743200"/>
            <a:ext cx="3932237" cy="508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C517C46-C617-4DA4-B108-A74DDF239178}" type="datetimeFigureOut">
              <a:rPr kumimoji="1" lang="ja-JP" altLang="en-US" smtClean="0"/>
              <a:t>2021/9/27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D50F53F-6B89-42FA-AD21-9ECCA76518D2}" type="slidenum">
              <a:rPr kumimoji="1" lang="ja-JP" altLang="en-US" smtClean="0"/>
              <a:t>‹#›</a:t>
            </a:fld>
            <a:endParaRPr kumimoji="1" lang="ja-JP" altLang="en-US"/>
          </a:p>
        </p:txBody>
      </p:sp>
    </p:spTree>
    <p:extLst>
      <p:ext uri="{BB962C8B-B14F-4D97-AF65-F5344CB8AC3E}">
        <p14:creationId xmlns:p14="http://schemas.microsoft.com/office/powerpoint/2010/main" val="322545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39788" y="609600"/>
            <a:ext cx="3932237" cy="2133600"/>
          </a:xfrm>
        </p:spPr>
        <p:txBody>
          <a:bodyPr anchor="b"/>
          <a:lstStyle>
            <a:lvl1pPr>
              <a:defRPr sz="4267"/>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183188" y="1316569"/>
            <a:ext cx="6172200" cy="6498167"/>
          </a:xfrm>
        </p:spPr>
        <p:txBody>
          <a:bodyPr anchor="t"/>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ja-JP" altLang="en-US"/>
              <a:t>図を追加</a:t>
            </a:r>
            <a:endParaRPr lang="en-US" dirty="0"/>
          </a:p>
        </p:txBody>
      </p:sp>
      <p:sp>
        <p:nvSpPr>
          <p:cNvPr id="4" name="Text Placeholder 3"/>
          <p:cNvSpPr>
            <a:spLocks noGrp="1"/>
          </p:cNvSpPr>
          <p:nvPr>
            <p:ph type="body" sz="half" idx="2"/>
          </p:nvPr>
        </p:nvSpPr>
        <p:spPr>
          <a:xfrm>
            <a:off x="839788" y="2743200"/>
            <a:ext cx="3932237" cy="508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C517C46-C617-4DA4-B108-A74DDF239178}" type="datetimeFigureOut">
              <a:rPr kumimoji="1" lang="ja-JP" altLang="en-US" smtClean="0"/>
              <a:t>2021/9/27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D50F53F-6B89-42FA-AD21-9ECCA76518D2}" type="slidenum">
              <a:rPr kumimoji="1" lang="ja-JP" altLang="en-US" smtClean="0"/>
              <a:t>‹#›</a:t>
            </a:fld>
            <a:endParaRPr kumimoji="1" lang="ja-JP" altLang="en-US"/>
          </a:p>
        </p:txBody>
      </p:sp>
    </p:spTree>
    <p:extLst>
      <p:ext uri="{BB962C8B-B14F-4D97-AF65-F5344CB8AC3E}">
        <p14:creationId xmlns:p14="http://schemas.microsoft.com/office/powerpoint/2010/main" val="2667479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C517C46-C617-4DA4-B108-A74DDF239178}" type="datetimeFigureOut">
              <a:rPr kumimoji="1" lang="ja-JP" altLang="en-US" smtClean="0"/>
              <a:t>2021/9/27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50F53F-6B89-42FA-AD21-9ECCA76518D2}" type="slidenum">
              <a:rPr kumimoji="1" lang="ja-JP" altLang="en-US" smtClean="0"/>
              <a:t>‹#›</a:t>
            </a:fld>
            <a:endParaRPr kumimoji="1" lang="ja-JP" altLang="en-US"/>
          </a:p>
        </p:txBody>
      </p:sp>
    </p:spTree>
    <p:extLst>
      <p:ext uri="{BB962C8B-B14F-4D97-AF65-F5344CB8AC3E}">
        <p14:creationId xmlns:p14="http://schemas.microsoft.com/office/powerpoint/2010/main" val="1670572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486834"/>
            <a:ext cx="2628900" cy="77491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38201" y="486834"/>
            <a:ext cx="7734300" cy="77491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C517C46-C617-4DA4-B108-A74DDF239178}" type="datetimeFigureOut">
              <a:rPr kumimoji="1" lang="ja-JP" altLang="en-US" smtClean="0"/>
              <a:t>2021/9/27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50F53F-6B89-42FA-AD21-9ECCA76518D2}" type="slidenum">
              <a:rPr kumimoji="1" lang="ja-JP" altLang="en-US" smtClean="0"/>
              <a:t>‹#›</a:t>
            </a:fld>
            <a:endParaRPr kumimoji="1" lang="ja-JP" altLang="en-US"/>
          </a:p>
        </p:txBody>
      </p:sp>
    </p:spTree>
    <p:extLst>
      <p:ext uri="{BB962C8B-B14F-4D97-AF65-F5344CB8AC3E}">
        <p14:creationId xmlns:p14="http://schemas.microsoft.com/office/powerpoint/2010/main" val="329862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486836"/>
            <a:ext cx="10515600" cy="1767417"/>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8200" y="2434167"/>
            <a:ext cx="10515600" cy="5801784"/>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38200" y="8475136"/>
            <a:ext cx="2743200" cy="486833"/>
          </a:xfrm>
          <a:prstGeom prst="rect">
            <a:avLst/>
          </a:prstGeom>
        </p:spPr>
        <p:txBody>
          <a:bodyPr vert="horz" lIns="91440" tIns="45720" rIns="91440" bIns="45720" rtlCol="0" anchor="ctr"/>
          <a:lstStyle>
            <a:lvl1pPr algn="l">
              <a:defRPr sz="1600">
                <a:solidFill>
                  <a:schemeClr val="tx1">
                    <a:tint val="75000"/>
                  </a:schemeClr>
                </a:solidFill>
              </a:defRPr>
            </a:lvl1pPr>
          </a:lstStyle>
          <a:p>
            <a:fld id="{EC517C46-C617-4DA4-B108-A74DDF239178}" type="datetimeFigureOut">
              <a:rPr kumimoji="1" lang="ja-JP" altLang="en-US" smtClean="0"/>
              <a:t>2021/9/27</a:t>
            </a:fld>
            <a:endParaRPr kumimoji="1" lang="ja-JP" altLang="en-US"/>
          </a:p>
        </p:txBody>
      </p:sp>
      <p:sp>
        <p:nvSpPr>
          <p:cNvPr id="5" name="Footer Placeholder 4"/>
          <p:cNvSpPr>
            <a:spLocks noGrp="1"/>
          </p:cNvSpPr>
          <p:nvPr>
            <p:ph type="ftr" sz="quarter" idx="3"/>
          </p:nvPr>
        </p:nvSpPr>
        <p:spPr>
          <a:xfrm>
            <a:off x="4038600" y="8475136"/>
            <a:ext cx="4114800" cy="48683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8610600" y="8475136"/>
            <a:ext cx="2743200" cy="486833"/>
          </a:xfrm>
          <a:prstGeom prst="rect">
            <a:avLst/>
          </a:prstGeom>
        </p:spPr>
        <p:txBody>
          <a:bodyPr vert="horz" lIns="91440" tIns="45720" rIns="91440" bIns="45720" rtlCol="0" anchor="ctr"/>
          <a:lstStyle>
            <a:lvl1pPr algn="r">
              <a:defRPr sz="1600">
                <a:solidFill>
                  <a:schemeClr val="tx1">
                    <a:tint val="75000"/>
                  </a:schemeClr>
                </a:solidFill>
              </a:defRPr>
            </a:lvl1pPr>
          </a:lstStyle>
          <a:p>
            <a:fld id="{AD50F53F-6B89-42FA-AD21-9ECCA76518D2}" type="slidenum">
              <a:rPr kumimoji="1" lang="ja-JP" altLang="en-US" smtClean="0"/>
              <a:t>‹#›</a:t>
            </a:fld>
            <a:endParaRPr kumimoji="1" lang="ja-JP" altLang="en-US"/>
          </a:p>
        </p:txBody>
      </p:sp>
    </p:spTree>
    <p:extLst>
      <p:ext uri="{BB962C8B-B14F-4D97-AF65-F5344CB8AC3E}">
        <p14:creationId xmlns:p14="http://schemas.microsoft.com/office/powerpoint/2010/main" val="182864735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19170" rtl="0" eaLnBrk="1" latinLnBrk="0" hangingPunct="1">
        <a:lnSpc>
          <a:spcPct val="90000"/>
        </a:lnSpc>
        <a:spcBef>
          <a:spcPct val="0"/>
        </a:spcBef>
        <a:buNone/>
        <a:defRPr kumimoji="1"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kumimoji="1"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kumimoji="1"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kumimoji="1"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9pPr>
    </p:bodyStyle>
    <p:otherStyle>
      <a:defPPr>
        <a:defRPr lang="en-US"/>
      </a:defPPr>
      <a:lvl1pPr marL="0" algn="l" defTabSz="1219170" rtl="0" eaLnBrk="1" latinLnBrk="0" hangingPunct="1">
        <a:defRPr kumimoji="1" sz="2400" kern="1200">
          <a:solidFill>
            <a:schemeClr val="tx1"/>
          </a:solidFill>
          <a:latin typeface="+mn-lt"/>
          <a:ea typeface="+mn-ea"/>
          <a:cs typeface="+mn-cs"/>
        </a:defRPr>
      </a:lvl1pPr>
      <a:lvl2pPr marL="609585" algn="l" defTabSz="1219170" rtl="0" eaLnBrk="1" latinLnBrk="0" hangingPunct="1">
        <a:defRPr kumimoji="1" sz="2400" kern="1200">
          <a:solidFill>
            <a:schemeClr val="tx1"/>
          </a:solidFill>
          <a:latin typeface="+mn-lt"/>
          <a:ea typeface="+mn-ea"/>
          <a:cs typeface="+mn-cs"/>
        </a:defRPr>
      </a:lvl2pPr>
      <a:lvl3pPr marL="1219170" algn="l" defTabSz="1219170" rtl="0" eaLnBrk="1" latinLnBrk="0" hangingPunct="1">
        <a:defRPr kumimoji="1" sz="2400" kern="1200">
          <a:solidFill>
            <a:schemeClr val="tx1"/>
          </a:solidFill>
          <a:latin typeface="+mn-lt"/>
          <a:ea typeface="+mn-ea"/>
          <a:cs typeface="+mn-cs"/>
        </a:defRPr>
      </a:lvl3pPr>
      <a:lvl4pPr marL="1828754" algn="l" defTabSz="1219170" rtl="0" eaLnBrk="1" latinLnBrk="0" hangingPunct="1">
        <a:defRPr kumimoji="1" sz="2400" kern="1200">
          <a:solidFill>
            <a:schemeClr val="tx1"/>
          </a:solidFill>
          <a:latin typeface="+mn-lt"/>
          <a:ea typeface="+mn-ea"/>
          <a:cs typeface="+mn-cs"/>
        </a:defRPr>
      </a:lvl4pPr>
      <a:lvl5pPr marL="2438339" algn="l" defTabSz="1219170" rtl="0" eaLnBrk="1" latinLnBrk="0" hangingPunct="1">
        <a:defRPr kumimoji="1" sz="2400" kern="1200">
          <a:solidFill>
            <a:schemeClr val="tx1"/>
          </a:solidFill>
          <a:latin typeface="+mn-lt"/>
          <a:ea typeface="+mn-ea"/>
          <a:cs typeface="+mn-cs"/>
        </a:defRPr>
      </a:lvl5pPr>
      <a:lvl6pPr marL="3047924" algn="l" defTabSz="1219170" rtl="0" eaLnBrk="1" latinLnBrk="0" hangingPunct="1">
        <a:defRPr kumimoji="1" sz="2400" kern="1200">
          <a:solidFill>
            <a:schemeClr val="tx1"/>
          </a:solidFill>
          <a:latin typeface="+mn-lt"/>
          <a:ea typeface="+mn-ea"/>
          <a:cs typeface="+mn-cs"/>
        </a:defRPr>
      </a:lvl6pPr>
      <a:lvl7pPr marL="3657509" algn="l" defTabSz="1219170" rtl="0" eaLnBrk="1" latinLnBrk="0" hangingPunct="1">
        <a:defRPr kumimoji="1" sz="2400" kern="1200">
          <a:solidFill>
            <a:schemeClr val="tx1"/>
          </a:solidFill>
          <a:latin typeface="+mn-lt"/>
          <a:ea typeface="+mn-ea"/>
          <a:cs typeface="+mn-cs"/>
        </a:defRPr>
      </a:lvl7pPr>
      <a:lvl8pPr marL="4267093" algn="l" defTabSz="1219170" rtl="0" eaLnBrk="1" latinLnBrk="0" hangingPunct="1">
        <a:defRPr kumimoji="1" sz="2400" kern="1200">
          <a:solidFill>
            <a:schemeClr val="tx1"/>
          </a:solidFill>
          <a:latin typeface="+mn-lt"/>
          <a:ea typeface="+mn-ea"/>
          <a:cs typeface="+mn-cs"/>
        </a:defRPr>
      </a:lvl8pPr>
      <a:lvl9pPr marL="4876678" algn="l" defTabSz="1219170" rtl="0" eaLnBrk="1" latinLnBrk="0" hangingPunct="1">
        <a:defRPr kumimoji="1"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p:cNvSpPr txBox="1"/>
          <p:nvPr/>
        </p:nvSpPr>
        <p:spPr>
          <a:xfrm>
            <a:off x="970000" y="7380000"/>
            <a:ext cx="10251999" cy="584775"/>
          </a:xfrm>
          <a:prstGeom prst="rect">
            <a:avLst/>
          </a:prstGeom>
          <a:noFill/>
        </p:spPr>
        <p:txBody>
          <a:bodyPr wrap="square" rtlCol="0">
            <a:spAutoFit/>
          </a:bodyPr>
          <a:lstStyle/>
          <a:p>
            <a:pPr algn="just"/>
            <a:r>
              <a:rPr kumimoji="1" lang="en-US" altLang="ja-JP" sz="1600" b="1" dirty="0"/>
              <a:t>Figure S1. A</a:t>
            </a:r>
            <a:r>
              <a:rPr kumimoji="1" lang="en-US" altLang="ja-JP" sz="1600" b="1" dirty="0" smtClean="0"/>
              <a:t>verage </a:t>
            </a:r>
            <a:r>
              <a:rPr kumimoji="1" lang="en-US" altLang="ja-JP" sz="1600" b="1" dirty="0"/>
              <a:t>linkage disequilibrium (</a:t>
            </a:r>
            <a:r>
              <a:rPr kumimoji="1" lang="en-US" altLang="ja-JP" sz="1600" b="1" i="1" dirty="0"/>
              <a:t>r</a:t>
            </a:r>
            <a:r>
              <a:rPr kumimoji="1" lang="en-US" altLang="ja-JP" sz="1600" b="1" i="1" baseline="30000" dirty="0"/>
              <a:t>2</a:t>
            </a:r>
            <a:r>
              <a:rPr kumimoji="1" lang="en-US" altLang="ja-JP" sz="1600" b="1" dirty="0"/>
              <a:t>) values plotted against intermarker distance for all </a:t>
            </a:r>
            <a:r>
              <a:rPr kumimoji="1" lang="en-US" altLang="ja-JP" sz="1600" b="1" dirty="0" smtClean="0"/>
              <a:t>chromosomes. </a:t>
            </a:r>
            <a:r>
              <a:rPr kumimoji="1" lang="en-US" altLang="ja-JP" sz="1600" dirty="0" smtClean="0"/>
              <a:t>X </a:t>
            </a:r>
            <a:r>
              <a:rPr kumimoji="1" lang="en-US" altLang="ja-JP" sz="1600" dirty="0"/>
              <a:t>axis, distance between single nucleotide polymorphisms (SNPs); Y axis, </a:t>
            </a:r>
            <a:r>
              <a:rPr kumimoji="1" lang="en-US" altLang="ja-JP" sz="1600" i="1" dirty="0"/>
              <a:t>r</a:t>
            </a:r>
            <a:r>
              <a:rPr kumimoji="1" lang="en-US" altLang="ja-JP" sz="1600" i="1" baseline="30000" dirty="0"/>
              <a:t>2</a:t>
            </a:r>
            <a:r>
              <a:rPr kumimoji="1" lang="en-US" altLang="ja-JP" sz="1600" dirty="0"/>
              <a:t> values between SNPs.</a:t>
            </a:r>
            <a:endParaRPr kumimoji="1" lang="ja-JP" altLang="en-US" sz="1600" dirty="0"/>
          </a:p>
        </p:txBody>
      </p:sp>
      <p:graphicFrame>
        <p:nvGraphicFramePr>
          <p:cNvPr id="13" name="グラフ 12"/>
          <p:cNvGraphicFramePr>
            <a:graphicFrameLocks/>
          </p:cNvGraphicFramePr>
          <p:nvPr>
            <p:extLst>
              <p:ext uri="{D42A27DB-BD31-4B8C-83A1-F6EECF244321}">
                <p14:modId xmlns:p14="http://schemas.microsoft.com/office/powerpoint/2010/main" val="3124187847"/>
              </p:ext>
            </p:extLst>
          </p:nvPr>
        </p:nvGraphicFramePr>
        <p:xfrm>
          <a:off x="2064000" y="900000"/>
          <a:ext cx="8064000" cy="604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4716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528001" y="7629003"/>
            <a:ext cx="11135998" cy="830997"/>
          </a:xfrm>
          <a:prstGeom prst="rect">
            <a:avLst/>
          </a:prstGeom>
          <a:noFill/>
        </p:spPr>
        <p:txBody>
          <a:bodyPr wrap="square" rtlCol="0">
            <a:spAutoFit/>
          </a:bodyPr>
          <a:lstStyle/>
          <a:p>
            <a:pPr algn="just"/>
            <a:r>
              <a:rPr kumimoji="1" lang="en-US" altLang="ja-JP" sz="1600" b="1" dirty="0"/>
              <a:t>Figure S2. Accuracy of estimated breeding values (EBVs) for carcass traits with heritability </a:t>
            </a:r>
            <a:r>
              <a:rPr kumimoji="1" lang="en-US" altLang="ja-JP" sz="1600" b="1" dirty="0" smtClean="0"/>
              <a:t>estimates. </a:t>
            </a:r>
          </a:p>
          <a:p>
            <a:pPr algn="just"/>
            <a:r>
              <a:rPr kumimoji="1" lang="en-US" altLang="ja-JP" sz="1600" dirty="0"/>
              <a:t>We calculated EBVs according to Mrode (2005). X axis, number of progenies per candidate bull. Y axis, accuracy of EBV calculated from numbers of progenies and heritability.</a:t>
            </a:r>
            <a:endParaRPr kumimoji="1" lang="ja-JP" altLang="en-US" sz="1600" dirty="0"/>
          </a:p>
        </p:txBody>
      </p:sp>
      <p:pic>
        <p:nvPicPr>
          <p:cNvPr id="3" name="図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16000" y="1044000"/>
            <a:ext cx="8160000" cy="6120000"/>
          </a:xfrm>
          <a:prstGeom prst="rect">
            <a:avLst/>
          </a:prstGeom>
        </p:spPr>
      </p:pic>
    </p:spTree>
    <p:extLst>
      <p:ext uri="{BB962C8B-B14F-4D97-AF65-F5344CB8AC3E}">
        <p14:creationId xmlns:p14="http://schemas.microsoft.com/office/powerpoint/2010/main" val="2270663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595085" y="5796000"/>
            <a:ext cx="11068913" cy="1323439"/>
          </a:xfrm>
          <a:prstGeom prst="rect">
            <a:avLst/>
          </a:prstGeom>
          <a:noFill/>
        </p:spPr>
        <p:txBody>
          <a:bodyPr wrap="square" rtlCol="0">
            <a:spAutoFit/>
          </a:bodyPr>
          <a:lstStyle/>
          <a:p>
            <a:pPr algn="just"/>
            <a:r>
              <a:rPr kumimoji="1" lang="en-US" altLang="ja-JP" sz="1600" b="1" dirty="0" smtClean="0"/>
              <a:t>Figure </a:t>
            </a:r>
            <a:r>
              <a:rPr kumimoji="1" lang="en-US" altLang="ja-JP" sz="1600" b="1" dirty="0" smtClean="0"/>
              <a:t>S3. </a:t>
            </a:r>
            <a:r>
              <a:rPr kumimoji="1" lang="en-US" altLang="ja-JP" sz="1600" b="1" dirty="0" smtClean="0"/>
              <a:t>Expected accuracy of genomic estimated breeding values (GEBVs) for simulated traits based on the numbers of chromosome segments (</a:t>
            </a:r>
            <a:r>
              <a:rPr kumimoji="1" lang="en-US" altLang="ja-JP" sz="1600" b="1" i="1" dirty="0" smtClean="0"/>
              <a:t>M</a:t>
            </a:r>
            <a:r>
              <a:rPr kumimoji="1" lang="en-US" altLang="ja-JP" sz="1600" b="1" i="1" baseline="-25000" dirty="0" smtClean="0"/>
              <a:t>e</a:t>
            </a:r>
            <a:r>
              <a:rPr kumimoji="1" lang="en-US" altLang="ja-JP" sz="1600" b="1" dirty="0" smtClean="0"/>
              <a:t>) estimated from cross-validation findings vs. those from effective population size. </a:t>
            </a:r>
            <a:br>
              <a:rPr kumimoji="1" lang="en-US" altLang="ja-JP" sz="1600" b="1" dirty="0" smtClean="0"/>
            </a:br>
            <a:r>
              <a:rPr kumimoji="1" lang="en-US" altLang="ja-JP" sz="1600" dirty="0"/>
              <a:t>X axis, number of animals per reference population. Y axis, expected accuracy of GEBVs for simulated traits with different values of Me per number of QTLs (nQTL) determined using formula developed herein (black, red, and blue curves) and from effective population size (green curve). Heritability: (a), 0.1; (b), 0.3; (c), 0.5.</a:t>
            </a:r>
            <a:endParaRPr kumimoji="1" lang="ja-JP" altLang="en-US" sz="1600" dirty="0"/>
          </a:p>
        </p:txBody>
      </p:sp>
      <p:sp>
        <p:nvSpPr>
          <p:cNvPr id="6" name="テキスト ボックス 5"/>
          <p:cNvSpPr txBox="1"/>
          <p:nvPr/>
        </p:nvSpPr>
        <p:spPr>
          <a:xfrm>
            <a:off x="192000" y="1491326"/>
            <a:ext cx="407484" cy="338554"/>
          </a:xfrm>
          <a:prstGeom prst="rect">
            <a:avLst/>
          </a:prstGeom>
          <a:noFill/>
        </p:spPr>
        <p:txBody>
          <a:bodyPr wrap="none" rtlCol="0">
            <a:spAutoFit/>
          </a:bodyPr>
          <a:lstStyle/>
          <a:p>
            <a:r>
              <a:rPr kumimoji="1" lang="en-US" altLang="ja-JP" sz="1600" dirty="0"/>
              <a:t>(a)</a:t>
            </a:r>
            <a:endParaRPr kumimoji="1" lang="ja-JP" altLang="en-US" sz="1600" dirty="0"/>
          </a:p>
        </p:txBody>
      </p:sp>
      <p:sp>
        <p:nvSpPr>
          <p:cNvPr id="9" name="テキスト ボックス 8"/>
          <p:cNvSpPr txBox="1"/>
          <p:nvPr/>
        </p:nvSpPr>
        <p:spPr>
          <a:xfrm>
            <a:off x="4167262" y="1491326"/>
            <a:ext cx="417102" cy="338554"/>
          </a:xfrm>
          <a:prstGeom prst="rect">
            <a:avLst/>
          </a:prstGeom>
          <a:noFill/>
        </p:spPr>
        <p:txBody>
          <a:bodyPr wrap="none" rtlCol="0">
            <a:spAutoFit/>
          </a:bodyPr>
          <a:lstStyle/>
          <a:p>
            <a:r>
              <a:rPr kumimoji="1" lang="en-US" altLang="ja-JP" sz="1600" dirty="0"/>
              <a:t>(b)</a:t>
            </a:r>
            <a:endParaRPr kumimoji="1" lang="ja-JP" altLang="en-US" sz="1600" dirty="0"/>
          </a:p>
        </p:txBody>
      </p:sp>
      <p:sp>
        <p:nvSpPr>
          <p:cNvPr id="10" name="テキスト ボックス 9"/>
          <p:cNvSpPr txBox="1"/>
          <p:nvPr/>
        </p:nvSpPr>
        <p:spPr>
          <a:xfrm>
            <a:off x="8232000" y="1497446"/>
            <a:ext cx="396262" cy="338554"/>
          </a:xfrm>
          <a:prstGeom prst="rect">
            <a:avLst/>
          </a:prstGeom>
          <a:noFill/>
        </p:spPr>
        <p:txBody>
          <a:bodyPr wrap="none" rtlCol="0">
            <a:spAutoFit/>
          </a:bodyPr>
          <a:lstStyle/>
          <a:p>
            <a:r>
              <a:rPr kumimoji="1" lang="en-US" altLang="ja-JP" sz="1600" dirty="0"/>
              <a:t>(c)</a:t>
            </a:r>
            <a:endParaRPr kumimoji="1" lang="ja-JP" altLang="en-US" sz="1600" dirty="0"/>
          </a:p>
        </p:txBody>
      </p:sp>
      <p:pic>
        <p:nvPicPr>
          <p:cNvPr id="3" name="図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269" y="2161436"/>
            <a:ext cx="3840000" cy="2880000"/>
          </a:xfrm>
          <a:prstGeom prst="rect">
            <a:avLst/>
          </a:prstGeom>
        </p:spPr>
      </p:pic>
      <p:pic>
        <p:nvPicPr>
          <p:cNvPr id="7" name="図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72255" y="2163294"/>
            <a:ext cx="3840000" cy="2880000"/>
          </a:xfrm>
          <a:prstGeom prst="rect">
            <a:avLst/>
          </a:prstGeom>
        </p:spPr>
      </p:pic>
      <p:pic>
        <p:nvPicPr>
          <p:cNvPr id="11" name="図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67262" y="2161436"/>
            <a:ext cx="3840000" cy="2880000"/>
          </a:xfrm>
          <a:prstGeom prst="rect">
            <a:avLst/>
          </a:prstGeom>
        </p:spPr>
      </p:pic>
    </p:spTree>
    <p:extLst>
      <p:ext uri="{BB962C8B-B14F-4D97-AF65-F5344CB8AC3E}">
        <p14:creationId xmlns:p14="http://schemas.microsoft.com/office/powerpoint/2010/main" val="30123691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696000" y="972000"/>
            <a:ext cx="11068913" cy="338554"/>
          </a:xfrm>
          <a:prstGeom prst="rect">
            <a:avLst/>
          </a:prstGeom>
          <a:noFill/>
        </p:spPr>
        <p:txBody>
          <a:bodyPr wrap="square" rtlCol="0">
            <a:spAutoFit/>
          </a:bodyPr>
          <a:lstStyle/>
          <a:p>
            <a:pPr algn="just"/>
            <a:r>
              <a:rPr kumimoji="1" lang="en-US" altLang="ja-JP" sz="1600" b="1" dirty="0" smtClean="0"/>
              <a:t>Table S1</a:t>
            </a:r>
            <a:r>
              <a:rPr kumimoji="1" lang="en-US" altLang="ja-JP" sz="1600" b="1" dirty="0"/>
              <a:t>. </a:t>
            </a:r>
            <a:r>
              <a:rPr kumimoji="1" lang="en-US" altLang="ja-JP" sz="1600" b="1" dirty="0" smtClean="0"/>
              <a:t>The </a:t>
            </a:r>
            <a:r>
              <a:rPr kumimoji="1" lang="en-US" altLang="ja-JP" sz="1600" b="1" dirty="0"/>
              <a:t>numbers of chromosome segments (</a:t>
            </a:r>
            <a:r>
              <a:rPr kumimoji="1" lang="en-US" altLang="ja-JP" sz="1600" b="1" i="1" dirty="0"/>
              <a:t>M</a:t>
            </a:r>
            <a:r>
              <a:rPr kumimoji="1" lang="en-US" altLang="ja-JP" sz="1600" b="1" i="1" baseline="-25000" dirty="0"/>
              <a:t>e</a:t>
            </a:r>
            <a:r>
              <a:rPr kumimoji="1" lang="en-US" altLang="ja-JP" sz="1600" b="1" dirty="0"/>
              <a:t>) estimated </a:t>
            </a:r>
            <a:r>
              <a:rPr kumimoji="1" lang="en-US" altLang="ja-JP" sz="1600" b="1" dirty="0" smtClean="0"/>
              <a:t>by cross-validation from previous studies.</a:t>
            </a:r>
            <a:r>
              <a:rPr kumimoji="1" lang="en-US" altLang="ja-JP" sz="1600" b="1" dirty="0" smtClean="0"/>
              <a:t> </a:t>
            </a:r>
            <a:endParaRPr kumimoji="1" lang="ja-JP" altLang="en-US" sz="1600" dirty="0"/>
          </a:p>
        </p:txBody>
      </p:sp>
      <p:graphicFrame>
        <p:nvGraphicFramePr>
          <p:cNvPr id="5" name="表 4"/>
          <p:cNvGraphicFramePr>
            <a:graphicFrameLocks noGrp="1"/>
          </p:cNvGraphicFramePr>
          <p:nvPr>
            <p:extLst>
              <p:ext uri="{D42A27DB-BD31-4B8C-83A1-F6EECF244321}">
                <p14:modId xmlns:p14="http://schemas.microsoft.com/office/powerpoint/2010/main" val="2577034550"/>
              </p:ext>
            </p:extLst>
          </p:nvPr>
        </p:nvGraphicFramePr>
        <p:xfrm>
          <a:off x="699000" y="1476000"/>
          <a:ext cx="7488000" cy="2225040"/>
        </p:xfrm>
        <a:graphic>
          <a:graphicData uri="http://schemas.openxmlformats.org/drawingml/2006/table">
            <a:tbl>
              <a:tblPr firstRow="1" bandRow="1">
                <a:tableStyleId>{2D5ABB26-0587-4C30-8999-92F81FD0307C}</a:tableStyleId>
              </a:tblPr>
              <a:tblGrid>
                <a:gridCol w="2496000">
                  <a:extLst>
                    <a:ext uri="{9D8B030D-6E8A-4147-A177-3AD203B41FA5}">
                      <a16:colId xmlns:a16="http://schemas.microsoft.com/office/drawing/2014/main" val="3958782754"/>
                    </a:ext>
                  </a:extLst>
                </a:gridCol>
                <a:gridCol w="2496000">
                  <a:extLst>
                    <a:ext uri="{9D8B030D-6E8A-4147-A177-3AD203B41FA5}">
                      <a16:colId xmlns:a16="http://schemas.microsoft.com/office/drawing/2014/main" val="2896446246"/>
                    </a:ext>
                  </a:extLst>
                </a:gridCol>
                <a:gridCol w="2496000">
                  <a:extLst>
                    <a:ext uri="{9D8B030D-6E8A-4147-A177-3AD203B41FA5}">
                      <a16:colId xmlns:a16="http://schemas.microsoft.com/office/drawing/2014/main" val="3729414265"/>
                    </a:ext>
                  </a:extLst>
                </a:gridCol>
              </a:tblGrid>
              <a:tr h="370840">
                <a:tc>
                  <a:txBody>
                    <a:bodyPr/>
                    <a:lstStyle/>
                    <a:p>
                      <a:r>
                        <a:rPr kumimoji="1" lang="en-US" altLang="ja-JP" sz="1800" dirty="0" smtClean="0">
                          <a:latin typeface="+mn-lt"/>
                          <a:cs typeface="Times New Roman" panose="02020603050405020304" pitchFamily="18" charset="0"/>
                        </a:rPr>
                        <a:t>Breed</a:t>
                      </a:r>
                      <a:endParaRPr kumimoji="1" lang="ja-JP" altLang="en-US" sz="1800" dirty="0">
                        <a:latin typeface="+mn-lt"/>
                        <a:cs typeface="Times New Roman" panose="02020603050405020304" pitchFamily="18"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en-US" altLang="ja-JP" sz="1800" dirty="0" smtClean="0">
                          <a:latin typeface="+mn-lt"/>
                          <a:cs typeface="Times New Roman" panose="02020603050405020304" pitchFamily="18" charset="0"/>
                        </a:rPr>
                        <a:t>Estimated</a:t>
                      </a:r>
                      <a:r>
                        <a:rPr kumimoji="1" lang="en-US" altLang="ja-JP" sz="1800" baseline="0" dirty="0" smtClean="0">
                          <a:latin typeface="+mn-lt"/>
                          <a:cs typeface="Times New Roman" panose="02020603050405020304" pitchFamily="18" charset="0"/>
                        </a:rPr>
                        <a:t> </a:t>
                      </a:r>
                      <a:r>
                        <a:rPr kumimoji="1" lang="en-US" altLang="ja-JP" sz="1800" i="1" baseline="0" dirty="0" smtClean="0">
                          <a:latin typeface="+mn-lt"/>
                          <a:cs typeface="Times New Roman" panose="02020603050405020304" pitchFamily="18" charset="0"/>
                        </a:rPr>
                        <a:t>M</a:t>
                      </a:r>
                      <a:r>
                        <a:rPr kumimoji="1" lang="en-US" altLang="ja-JP" sz="1800" i="1" baseline="-25000" dirty="0" smtClean="0">
                          <a:latin typeface="+mn-lt"/>
                          <a:cs typeface="Times New Roman" panose="02020603050405020304" pitchFamily="18" charset="0"/>
                        </a:rPr>
                        <a:t>e</a:t>
                      </a:r>
                      <a:endParaRPr kumimoji="1" lang="ja-JP" altLang="en-US" sz="1800" i="1" baseline="-25000" dirty="0">
                        <a:latin typeface="+mn-lt"/>
                        <a:cs typeface="Times New Roman" panose="02020603050405020304" pitchFamily="18"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en-US" altLang="ja-JP" sz="1800" dirty="0" smtClean="0">
                          <a:latin typeface="+mn-lt"/>
                          <a:cs typeface="Times New Roman" panose="02020603050405020304" pitchFamily="18" charset="0"/>
                        </a:rPr>
                        <a:t>Reference</a:t>
                      </a:r>
                      <a:endParaRPr kumimoji="1" lang="ja-JP" altLang="en-US" sz="1800" dirty="0">
                        <a:latin typeface="+mn-lt"/>
                        <a:cs typeface="Times New Roman" panose="02020603050405020304" pitchFamily="18"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5733094"/>
                  </a:ext>
                </a:extLst>
              </a:tr>
              <a:tr h="370840">
                <a:tc>
                  <a:txBody>
                    <a:bodyPr/>
                    <a:lstStyle/>
                    <a:p>
                      <a:r>
                        <a:rPr kumimoji="1" lang="en-US" altLang="ja-JP" sz="1800" dirty="0" smtClean="0">
                          <a:latin typeface="+mn-lt"/>
                          <a:cs typeface="Times New Roman" panose="02020603050405020304" pitchFamily="18" charset="0"/>
                        </a:rPr>
                        <a:t>Brown- Swiss</a:t>
                      </a:r>
                      <a:endParaRPr kumimoji="1" lang="ja-JP" altLang="en-US" sz="1800" dirty="0">
                        <a:latin typeface="+mn-lt"/>
                        <a:cs typeface="Times New Roman" panose="02020603050405020304" pitchFamily="18" charset="0"/>
                      </a:endParaRPr>
                    </a:p>
                  </a:txBody>
                  <a:tcPr>
                    <a:lnT w="12700" cap="flat" cmpd="sng" algn="ctr">
                      <a:solidFill>
                        <a:schemeClr val="tx1"/>
                      </a:solidFill>
                      <a:prstDash val="solid"/>
                      <a:round/>
                      <a:headEnd type="none" w="med" len="med"/>
                      <a:tailEnd type="none" w="med" len="med"/>
                    </a:lnT>
                  </a:tcPr>
                </a:tc>
                <a:tc>
                  <a:txBody>
                    <a:bodyPr/>
                    <a:lstStyle/>
                    <a:p>
                      <a:pPr algn="l"/>
                      <a:r>
                        <a:rPr kumimoji="1" lang="en-US" altLang="ja-JP" sz="1800" dirty="0" smtClean="0">
                          <a:latin typeface="+mn-lt"/>
                          <a:cs typeface="Times New Roman" panose="02020603050405020304" pitchFamily="18" charset="0"/>
                        </a:rPr>
                        <a:t>148.2-418.9</a:t>
                      </a:r>
                      <a:endParaRPr kumimoji="1" lang="ja-JP" altLang="en-US" sz="1800" dirty="0">
                        <a:latin typeface="+mn-lt"/>
                        <a:cs typeface="Times New Roman" panose="02020603050405020304" pitchFamily="18" charset="0"/>
                      </a:endParaRPr>
                    </a:p>
                  </a:txBody>
                  <a:tcPr>
                    <a:lnT w="12700" cap="flat" cmpd="sng" algn="ctr">
                      <a:solidFill>
                        <a:schemeClr val="tx1"/>
                      </a:solidFill>
                      <a:prstDash val="solid"/>
                      <a:round/>
                      <a:headEnd type="none" w="med" len="med"/>
                      <a:tailEnd type="none" w="med" len="med"/>
                    </a:lnT>
                  </a:tcPr>
                </a:tc>
                <a:tc>
                  <a:txBody>
                    <a:bodyPr/>
                    <a:lstStyle/>
                    <a:p>
                      <a:pPr algn="l"/>
                      <a:r>
                        <a:rPr kumimoji="1" lang="en-US" altLang="ja-JP" sz="1800" dirty="0" smtClean="0">
                          <a:latin typeface="+mn-lt"/>
                          <a:cs typeface="Times New Roman" panose="02020603050405020304" pitchFamily="18" charset="0"/>
                        </a:rPr>
                        <a:t>Erbe et al., 2013</a:t>
                      </a:r>
                      <a:endParaRPr kumimoji="1" lang="ja-JP" altLang="en-US" sz="1800" dirty="0">
                        <a:latin typeface="+mn-lt"/>
                        <a:cs typeface="Times New Roman" panose="02020603050405020304" pitchFamily="18" charset="0"/>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94600732"/>
                  </a:ext>
                </a:extLst>
              </a:tr>
              <a:tr h="370840">
                <a:tc>
                  <a:txBody>
                    <a:bodyPr/>
                    <a:lstStyle/>
                    <a:p>
                      <a:r>
                        <a:rPr kumimoji="1" lang="en-US" altLang="ja-JP" sz="1800" dirty="0" smtClean="0">
                          <a:latin typeface="+mn-lt"/>
                          <a:cs typeface="Times New Roman" panose="02020603050405020304" pitchFamily="18" charset="0"/>
                        </a:rPr>
                        <a:t>Holstein-Friesian</a:t>
                      </a:r>
                      <a:endParaRPr kumimoji="1" lang="ja-JP" altLang="en-US" sz="1800" dirty="0">
                        <a:latin typeface="+mn-lt"/>
                        <a:cs typeface="Times New Roman" panose="02020603050405020304" pitchFamily="18" charset="0"/>
                      </a:endParaRPr>
                    </a:p>
                  </a:txBody>
                  <a:tcPr/>
                </a:tc>
                <a:tc>
                  <a:txBody>
                    <a:bodyPr/>
                    <a:lstStyle/>
                    <a:p>
                      <a:pPr algn="l"/>
                      <a:r>
                        <a:rPr kumimoji="1" lang="en-US" altLang="ja-JP" sz="1800" dirty="0" smtClean="0">
                          <a:latin typeface="+mn-lt"/>
                          <a:cs typeface="Times New Roman" panose="02020603050405020304" pitchFamily="18" charset="0"/>
                        </a:rPr>
                        <a:t>904.9-2,821.9</a:t>
                      </a:r>
                      <a:endParaRPr kumimoji="1" lang="ja-JP" altLang="en-US" sz="1800" dirty="0">
                        <a:latin typeface="+mn-lt"/>
                        <a:cs typeface="Times New Roman" panose="02020603050405020304" pitchFamily="18" charset="0"/>
                      </a:endParaRPr>
                    </a:p>
                  </a:txBody>
                  <a:tcPr/>
                </a:tc>
                <a:tc>
                  <a:txBody>
                    <a:bodyPr/>
                    <a:lstStyle/>
                    <a:p>
                      <a:pPr algn="l"/>
                      <a:r>
                        <a:rPr kumimoji="1" lang="en-US" altLang="ja-JP" sz="1800" dirty="0" smtClean="0">
                          <a:latin typeface="+mn-lt"/>
                          <a:cs typeface="Times New Roman" panose="02020603050405020304" pitchFamily="18" charset="0"/>
                        </a:rPr>
                        <a:t>Erbe et al., 2013</a:t>
                      </a:r>
                      <a:endParaRPr kumimoji="1" lang="ja-JP" altLang="en-US" sz="1800" dirty="0">
                        <a:latin typeface="+mn-lt"/>
                        <a:cs typeface="Times New Roman" panose="02020603050405020304" pitchFamily="18" charset="0"/>
                      </a:endParaRPr>
                    </a:p>
                  </a:txBody>
                  <a:tcPr/>
                </a:tc>
                <a:extLst>
                  <a:ext uri="{0D108BD9-81ED-4DB2-BD59-A6C34878D82A}">
                    <a16:rowId xmlns:a16="http://schemas.microsoft.com/office/drawing/2014/main" val="2205723574"/>
                  </a:ext>
                </a:extLst>
              </a:tr>
              <a:tr h="370840">
                <a:tc>
                  <a:txBody>
                    <a:bodyPr/>
                    <a:lstStyle/>
                    <a:p>
                      <a:r>
                        <a:rPr kumimoji="1" lang="en-US" altLang="ja-JP" sz="1800" dirty="0" smtClean="0">
                          <a:latin typeface="+mn-lt"/>
                          <a:cs typeface="Times New Roman" panose="02020603050405020304" pitchFamily="18" charset="0"/>
                        </a:rPr>
                        <a:t>Australian Red</a:t>
                      </a:r>
                      <a:endParaRPr kumimoji="1" lang="ja-JP" altLang="en-US" sz="1800" dirty="0">
                        <a:latin typeface="+mn-lt"/>
                        <a:cs typeface="Times New Roman" panose="02020603050405020304" pitchFamily="18" charset="0"/>
                      </a:endParaRPr>
                    </a:p>
                  </a:txBody>
                  <a:tcPr/>
                </a:tc>
                <a:tc>
                  <a:txBody>
                    <a:bodyPr/>
                    <a:lstStyle/>
                    <a:p>
                      <a:pPr algn="l"/>
                      <a:r>
                        <a:rPr kumimoji="1" lang="en-US" altLang="ja-JP" sz="1800" dirty="0" smtClean="0">
                          <a:latin typeface="+mn-lt"/>
                          <a:cs typeface="Times New Roman" panose="02020603050405020304" pitchFamily="18" charset="0"/>
                        </a:rPr>
                        <a:t>1,833</a:t>
                      </a:r>
                      <a:endParaRPr kumimoji="1" lang="ja-JP" altLang="en-US" sz="1800" dirty="0">
                        <a:latin typeface="+mn-lt"/>
                        <a:cs typeface="Times New Roman" panose="02020603050405020304" pitchFamily="18" charset="0"/>
                      </a:endParaRPr>
                    </a:p>
                  </a:txBody>
                  <a:tcPr/>
                </a:tc>
                <a:tc>
                  <a:txBody>
                    <a:bodyPr/>
                    <a:lstStyle/>
                    <a:p>
                      <a:pPr algn="l"/>
                      <a:r>
                        <a:rPr kumimoji="1" lang="en-US" altLang="ja-JP" sz="1800" dirty="0" smtClean="0">
                          <a:latin typeface="+mn-lt"/>
                          <a:cs typeface="Times New Roman" panose="02020603050405020304" pitchFamily="18" charset="0"/>
                        </a:rPr>
                        <a:t>van den Berg et al., 2019</a:t>
                      </a:r>
                      <a:endParaRPr kumimoji="1" lang="ja-JP" altLang="en-US" sz="1800" dirty="0">
                        <a:latin typeface="+mn-lt"/>
                        <a:cs typeface="Times New Roman" panose="02020603050405020304" pitchFamily="18" charset="0"/>
                      </a:endParaRPr>
                    </a:p>
                  </a:txBody>
                  <a:tcPr/>
                </a:tc>
                <a:extLst>
                  <a:ext uri="{0D108BD9-81ED-4DB2-BD59-A6C34878D82A}">
                    <a16:rowId xmlns:a16="http://schemas.microsoft.com/office/drawing/2014/main" val="2295855517"/>
                  </a:ext>
                </a:extLst>
              </a:tr>
              <a:tr h="370840">
                <a:tc>
                  <a:txBody>
                    <a:bodyPr/>
                    <a:lstStyle/>
                    <a:p>
                      <a:r>
                        <a:rPr kumimoji="1" lang="en-US" altLang="ja-JP" sz="1800" dirty="0" smtClean="0">
                          <a:latin typeface="+mn-lt"/>
                          <a:cs typeface="Times New Roman" panose="02020603050405020304" pitchFamily="18" charset="0"/>
                        </a:rPr>
                        <a:t>Jersey</a:t>
                      </a:r>
                      <a:endParaRPr kumimoji="1" lang="ja-JP" altLang="en-US" sz="1800" dirty="0">
                        <a:latin typeface="+mn-lt"/>
                        <a:cs typeface="Times New Roman" panose="02020603050405020304" pitchFamily="18" charset="0"/>
                      </a:endParaRPr>
                    </a:p>
                  </a:txBody>
                  <a:tcPr/>
                </a:tc>
                <a:tc>
                  <a:txBody>
                    <a:bodyPr/>
                    <a:lstStyle/>
                    <a:p>
                      <a:pPr algn="l"/>
                      <a:r>
                        <a:rPr kumimoji="1" lang="en-US" altLang="ja-JP" sz="1800" dirty="0" smtClean="0">
                          <a:latin typeface="+mn-lt"/>
                          <a:cs typeface="Times New Roman" panose="02020603050405020304" pitchFamily="18" charset="0"/>
                        </a:rPr>
                        <a:t>2,416</a:t>
                      </a:r>
                      <a:endParaRPr kumimoji="1" lang="ja-JP" altLang="en-US" sz="1800" dirty="0">
                        <a:latin typeface="+mn-lt"/>
                        <a:cs typeface="Times New Roman" panose="02020603050405020304" pitchFamily="18" charset="0"/>
                      </a:endParaRPr>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1" lang="en-US" altLang="ja-JP" sz="1800" dirty="0" smtClean="0">
                          <a:latin typeface="+mn-lt"/>
                          <a:cs typeface="Times New Roman" panose="02020603050405020304" pitchFamily="18" charset="0"/>
                        </a:rPr>
                        <a:t>van den Berg et al., 2019</a:t>
                      </a:r>
                      <a:endParaRPr kumimoji="1" lang="ja-JP" altLang="en-US" sz="1800" dirty="0" smtClean="0">
                        <a:latin typeface="+mn-lt"/>
                        <a:cs typeface="Times New Roman" panose="02020603050405020304" pitchFamily="18" charset="0"/>
                      </a:endParaRPr>
                    </a:p>
                  </a:txBody>
                  <a:tcPr/>
                </a:tc>
                <a:extLst>
                  <a:ext uri="{0D108BD9-81ED-4DB2-BD59-A6C34878D82A}">
                    <a16:rowId xmlns:a16="http://schemas.microsoft.com/office/drawing/2014/main" val="130212101"/>
                  </a:ext>
                </a:extLst>
              </a:tr>
              <a:tr h="370840">
                <a:tc>
                  <a:txBody>
                    <a:bodyPr/>
                    <a:lstStyle/>
                    <a:p>
                      <a:r>
                        <a:rPr kumimoji="1" lang="en-US" altLang="ja-JP" sz="1800" dirty="0" smtClean="0">
                          <a:latin typeface="+mn-lt"/>
                          <a:cs typeface="Times New Roman" panose="02020603050405020304" pitchFamily="18" charset="0"/>
                        </a:rPr>
                        <a:t>Holstein</a:t>
                      </a:r>
                      <a:endParaRPr kumimoji="1" lang="ja-JP" altLang="en-US" sz="1800" dirty="0">
                        <a:latin typeface="+mn-lt"/>
                        <a:cs typeface="Times New Roman" panose="02020603050405020304" pitchFamily="18" charset="0"/>
                      </a:endParaRPr>
                    </a:p>
                  </a:txBody>
                  <a:tcPr>
                    <a:lnB w="12700" cap="flat" cmpd="sng" algn="ctr">
                      <a:solidFill>
                        <a:schemeClr val="tx1"/>
                      </a:solidFill>
                      <a:prstDash val="solid"/>
                      <a:round/>
                      <a:headEnd type="none" w="med" len="med"/>
                      <a:tailEnd type="none" w="med" len="med"/>
                    </a:lnB>
                  </a:tcPr>
                </a:tc>
                <a:tc>
                  <a:txBody>
                    <a:bodyPr/>
                    <a:lstStyle/>
                    <a:p>
                      <a:pPr algn="l"/>
                      <a:r>
                        <a:rPr kumimoji="1" lang="en-US" altLang="ja-JP" sz="1800" dirty="0" smtClean="0">
                          <a:latin typeface="+mn-lt"/>
                          <a:cs typeface="Times New Roman" panose="02020603050405020304" pitchFamily="18" charset="0"/>
                        </a:rPr>
                        <a:t>4,054-6,134</a:t>
                      </a:r>
                      <a:endParaRPr kumimoji="1" lang="ja-JP" altLang="en-US" sz="1800" dirty="0">
                        <a:latin typeface="+mn-lt"/>
                        <a:cs typeface="Times New Roman" panose="02020603050405020304" pitchFamily="18" charset="0"/>
                      </a:endParaRPr>
                    </a:p>
                  </a:txBody>
                  <a:tcPr>
                    <a:lnB w="12700" cap="flat" cmpd="sng" algn="ctr">
                      <a:solidFill>
                        <a:schemeClr val="tx1"/>
                      </a:solidFill>
                      <a:prstDash val="solid"/>
                      <a:round/>
                      <a:headEnd type="none" w="med" len="med"/>
                      <a:tailEnd type="none" w="med" len="med"/>
                    </a:lnB>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1" lang="en-US" altLang="ja-JP" sz="1800" dirty="0" smtClean="0">
                          <a:latin typeface="+mn-lt"/>
                          <a:cs typeface="Times New Roman" panose="02020603050405020304" pitchFamily="18" charset="0"/>
                        </a:rPr>
                        <a:t>van den Berg et al., 2019</a:t>
                      </a:r>
                      <a:endParaRPr kumimoji="1" lang="ja-JP" altLang="en-US" sz="1800" dirty="0" smtClean="0">
                        <a:latin typeface="+mn-lt"/>
                        <a:cs typeface="Times New Roman" panose="02020603050405020304" pitchFamily="18" charset="0"/>
                      </a:endParaRP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29605299"/>
                  </a:ext>
                </a:extLst>
              </a:tr>
            </a:tbl>
          </a:graphicData>
        </a:graphic>
      </p:graphicFrame>
    </p:spTree>
    <p:extLst>
      <p:ext uri="{BB962C8B-B14F-4D97-AF65-F5344CB8AC3E}">
        <p14:creationId xmlns:p14="http://schemas.microsoft.com/office/powerpoint/2010/main" val="168267638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4871</TotalTime>
  <Words>282</Words>
  <Application>Microsoft Office PowerPoint</Application>
  <PresentationFormat>ユーザー設定</PresentationFormat>
  <Paragraphs>30</Paragraphs>
  <Slides>4</Slides>
  <Notes>2</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4</vt:i4>
      </vt:variant>
    </vt:vector>
  </HeadingPairs>
  <TitlesOfParts>
    <vt:vector size="11" baseType="lpstr">
      <vt:lpstr>游ゴシック</vt:lpstr>
      <vt:lpstr>游ゴシック Light</vt:lpstr>
      <vt:lpstr>Arial</vt:lpstr>
      <vt:lpstr>Calibri</vt:lpstr>
      <vt:lpstr>Calibri Light</vt:lpstr>
      <vt:lpstr>Times New Roman</vt:lpstr>
      <vt:lpstr>Office テーマ</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Masayuki Takeda</dc:creator>
  <cp:lastModifiedBy>Masayuki Takeda</cp:lastModifiedBy>
  <cp:revision>210</cp:revision>
  <cp:lastPrinted>2020-12-23T07:51:55Z</cp:lastPrinted>
  <dcterms:created xsi:type="dcterms:W3CDTF">2020-12-21T01:38:49Z</dcterms:created>
  <dcterms:modified xsi:type="dcterms:W3CDTF">2021-09-27T03:08:48Z</dcterms:modified>
</cp:coreProperties>
</file>