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61" autoAdjust="0"/>
    <p:restoredTop sz="96429" autoAdjust="0"/>
  </p:normalViewPr>
  <p:slideViewPr>
    <p:cSldViewPr snapToGrid="0">
      <p:cViewPr varScale="1">
        <p:scale>
          <a:sx n="109" d="100"/>
          <a:sy n="109" d="100"/>
        </p:scale>
        <p:origin x="90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137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24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0335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48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3595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4014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140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9952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38479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0006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3598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F785F-9322-4B08-ADC7-7C0DBACE0292}" type="datetimeFigureOut">
              <a:rPr lang="de-DE" smtClean="0"/>
              <a:t>15.12.2021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513A2-F291-4D74-BD8B-7C70315BAD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9755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2898530" y="262076"/>
            <a:ext cx="6096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Supplementary </a:t>
            </a:r>
            <a:r>
              <a:rPr lang="en-GB" b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Material</a:t>
            </a:r>
          </a:p>
          <a:p>
            <a:pPr algn="ctr">
              <a:lnSpc>
                <a:spcPct val="150000"/>
              </a:lnSpc>
            </a:pPr>
            <a:r>
              <a:rPr lang="en-GB" b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</a:t>
            </a:r>
            <a:endParaRPr lang="de-DE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GB" sz="1200" b="1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 b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Network </a:t>
            </a:r>
            <a:r>
              <a:rPr lang="en-GB" sz="1200" b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meta-analysis of transcriptome expression changes in different manifestations of dengue virus infection</a:t>
            </a:r>
            <a:endParaRPr lang="de-DE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de-DE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Christine Winter</a:t>
            </a:r>
            <a:r>
              <a:rPr lang="de-DE" sz="1200" baseline="30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António A. R. Cama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rã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de-DE" sz="1200" baseline="30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Imke Steffen</a:t>
            </a:r>
            <a:r>
              <a:rPr lang="de-DE" sz="1200" baseline="30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Klaus Jung</a:t>
            </a:r>
            <a:r>
              <a:rPr lang="de-DE" sz="1200" baseline="300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1*</a:t>
            </a:r>
            <a:endParaRPr lang="de-DE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de-DE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1) Institute for Animal Breeding and Genetics, University of Veterinary Medicine Hannover, Hannover, Germany</a:t>
            </a:r>
            <a:endParaRPr lang="de-DE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2) Department of Biochemistry and Research Center for Emerging Infections and Zoonoses, University of Veterinary Medicine Hannover, Hannover, </a:t>
            </a:r>
            <a:r>
              <a:rPr lang="en-GB" sz="120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Germany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GB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GB" sz="120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en-GB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GB" sz="1200" b="1" smtClean="0"/>
              <a:t>Supplementary Figures S3: </a:t>
            </a:r>
            <a:r>
              <a:rPr lang="en-GB" sz="1200" smtClean="0"/>
              <a:t>Mutual </a:t>
            </a:r>
            <a:r>
              <a:rPr lang="en-GB" sz="1200"/>
              <a:t>information networks based on top genes from each comparison between the three groups of patients, as identified from the network meta-analysis. Considering a comparison A versus B, blue edges indicate an increased correlation in samples from A compared to the correlation observed in B, while red edges indicate a stronger correlation in B compared to that in A. The thicker an edge, the stronger the observed correlation</a:t>
            </a:r>
            <a:r>
              <a:rPr lang="en-GB" sz="1200" smtClean="0"/>
              <a:t>.</a:t>
            </a:r>
            <a:endParaRPr lang="en-GB" sz="12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57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895600" y="233362"/>
            <a:ext cx="7950161" cy="6391275"/>
            <a:chOff x="2895600" y="233362"/>
            <a:chExt cx="7950161" cy="6391275"/>
          </a:xfrm>
        </p:grpSpPr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233362"/>
              <a:ext cx="6400800" cy="6391275"/>
            </a:xfrm>
            <a:prstGeom prst="rect">
              <a:avLst/>
            </a:prstGeom>
          </p:spPr>
        </p:pic>
        <p:pic>
          <p:nvPicPr>
            <p:cNvPr id="2" name="Grafik 1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25061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233362"/>
            <a:ext cx="6400800" cy="639127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r="45440"/>
          <a:stretch/>
        </p:blipFill>
        <p:spPr>
          <a:xfrm>
            <a:off x="9478733" y="2324694"/>
            <a:ext cx="1230298" cy="22515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7815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2913185" y="233360"/>
            <a:ext cx="7932576" cy="6391275"/>
            <a:chOff x="2913185" y="233360"/>
            <a:chExt cx="7932576" cy="6391275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13185" y="233360"/>
              <a:ext cx="6400800" cy="6391275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32823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2895600" y="233362"/>
            <a:ext cx="7950161" cy="6391275"/>
            <a:chOff x="2895600" y="233362"/>
            <a:chExt cx="7950161" cy="6391275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233362"/>
              <a:ext cx="6400800" cy="6391275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973441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2895600" y="233362"/>
            <a:ext cx="7950161" cy="6391275"/>
            <a:chOff x="2895600" y="233362"/>
            <a:chExt cx="7950161" cy="6391275"/>
          </a:xfrm>
        </p:grpSpPr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233362"/>
              <a:ext cx="6400800" cy="6391275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405110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2895600" y="233362"/>
            <a:ext cx="7950161" cy="6391275"/>
            <a:chOff x="2895600" y="233362"/>
            <a:chExt cx="7950161" cy="6391275"/>
          </a:xfrm>
        </p:grpSpPr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233362"/>
              <a:ext cx="6400800" cy="6391275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228166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895600" y="233362"/>
            <a:ext cx="7950161" cy="6391275"/>
            <a:chOff x="2895600" y="233362"/>
            <a:chExt cx="7950161" cy="6391275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233362"/>
              <a:ext cx="6400800" cy="6391275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474489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895600" y="233362"/>
            <a:ext cx="7950161" cy="6391275"/>
            <a:chOff x="2895600" y="233362"/>
            <a:chExt cx="7950161" cy="6391275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233362"/>
              <a:ext cx="6400800" cy="6391275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09946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895600" y="233362"/>
            <a:ext cx="7950161" cy="6391275"/>
            <a:chOff x="2895600" y="233362"/>
            <a:chExt cx="7950161" cy="6391275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233362"/>
              <a:ext cx="6400800" cy="6391275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992865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2895600" y="233362"/>
            <a:ext cx="7950161" cy="6391275"/>
            <a:chOff x="2895600" y="233362"/>
            <a:chExt cx="7950161" cy="6391275"/>
          </a:xfrm>
        </p:grpSpPr>
        <p:pic>
          <p:nvPicPr>
            <p:cNvPr id="2" name="Grafik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95600" y="233362"/>
              <a:ext cx="6400800" cy="6391275"/>
            </a:xfrm>
            <a:prstGeom prst="rect">
              <a:avLst/>
            </a:prstGeom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 rotWithShape="1">
            <a:blip r:embed="rId3"/>
            <a:srcRect l="14057" t="14049" r="44734" b="16066"/>
            <a:stretch/>
          </p:blipFill>
          <p:spPr>
            <a:xfrm>
              <a:off x="9609992" y="2382714"/>
              <a:ext cx="1235769" cy="209256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751158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</Words>
  <Application>Microsoft Office PowerPoint</Application>
  <PresentationFormat>Breitbild</PresentationFormat>
  <Paragraphs>13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TiHo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Jung, Klaus</dc:creator>
  <cp:lastModifiedBy>Jung, Klaus</cp:lastModifiedBy>
  <cp:revision>28</cp:revision>
  <dcterms:created xsi:type="dcterms:W3CDTF">2021-05-27T08:53:18Z</dcterms:created>
  <dcterms:modified xsi:type="dcterms:W3CDTF">2021-12-15T13:41:01Z</dcterms:modified>
</cp:coreProperties>
</file>