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83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dell\Desktop\鱼体-16节点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640960" cy="309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920136" y="5157191"/>
            <a:ext cx="8064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2256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3</cp:revision>
  <dcterms:created xsi:type="dcterms:W3CDTF">2021-12-24T04:28:01Z</dcterms:created>
  <dcterms:modified xsi:type="dcterms:W3CDTF">2021-12-27T05:05:01Z</dcterms:modified>
</cp:coreProperties>
</file>