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9" r:id="rId2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00"/>
    <a:srgbClr val="3399FF"/>
    <a:srgbClr val="FF3300"/>
    <a:srgbClr val="FF33CC"/>
    <a:srgbClr val="008000"/>
    <a:srgbClr val="33CCFF"/>
    <a:srgbClr val="9900FF"/>
    <a:srgbClr val="0000FF"/>
    <a:srgbClr val="3333FF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46" autoAdjust="0"/>
    <p:restoredTop sz="94660"/>
  </p:normalViewPr>
  <p:slideViewPr>
    <p:cSldViewPr>
      <p:cViewPr>
        <p:scale>
          <a:sx n="100" d="100"/>
          <a:sy n="100" d="100"/>
        </p:scale>
        <p:origin x="-2400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8C1072-C110-4A04-9C77-340940980293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10B2A7-4DE3-4EDE-A1E3-16A6899AB6E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0889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2022/3/8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临时文件\新投稿BMC Genomics\revision\RASP-24new\Beast\1215\CYTB-2-ras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83373" y="-1631466"/>
            <a:ext cx="4513543" cy="7776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D:\临时文件\新投稿BMC Genomics\revision\RASP-24new\Beast\1215\CYTB-24-legen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17132"/>
            <a:ext cx="792088" cy="4362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直接连接符 5"/>
          <p:cNvCxnSpPr/>
          <p:nvPr/>
        </p:nvCxnSpPr>
        <p:spPr>
          <a:xfrm flipH="1">
            <a:off x="2600352" y="4508112"/>
            <a:ext cx="540059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rot="5400000">
            <a:off x="1374469" y="4364112"/>
            <a:ext cx="0" cy="28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1648897" y="4507478"/>
            <a:ext cx="780007" cy="63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rot="5400000">
            <a:off x="720852" y="4129478"/>
            <a:ext cx="0" cy="756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79512" y="4458969"/>
            <a:ext cx="88036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i="1" dirty="0" smtClean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altLang="zh-CN" sz="1100" i="1" dirty="0" err="1" smtClean="0">
                <a:latin typeface="Times New Roman" pitchFamily="18" charset="0"/>
                <a:cs typeface="Times New Roman" pitchFamily="18" charset="0"/>
              </a:rPr>
              <a:t>carassius</a:t>
            </a:r>
            <a:endParaRPr lang="zh-CN" altLang="en-US" sz="11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972744" y="4464678"/>
            <a:ext cx="73930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i="1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altLang="zh-CN" sz="1100" i="1" dirty="0" err="1">
                <a:latin typeface="Times New Roman" pitchFamily="18" charset="0"/>
                <a:cs typeface="Times New Roman" pitchFamily="18" charset="0"/>
              </a:rPr>
              <a:t>cuvieri</a:t>
            </a:r>
            <a:endParaRPr lang="zh-CN" altLang="en-US" sz="11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547664" y="4461412"/>
            <a:ext cx="965329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i="1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altLang="zh-CN" sz="1100" i="1" dirty="0" err="1">
                <a:latin typeface="Times New Roman" pitchFamily="18" charset="0"/>
                <a:cs typeface="Times New Roman" pitchFamily="18" charset="0"/>
              </a:rPr>
              <a:t>langsdorfii</a:t>
            </a:r>
            <a:endParaRPr lang="en-US" altLang="zh-CN" sz="11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932040" y="4462525"/>
            <a:ext cx="128432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100" i="1" dirty="0">
                <a:latin typeface="Times New Roman" pitchFamily="18" charset="0"/>
                <a:cs typeface="Times New Roman" pitchFamily="18" charset="0"/>
              </a:rPr>
              <a:t>C. </a:t>
            </a:r>
            <a:r>
              <a:rPr lang="en-US" altLang="zh-CN" sz="1100" i="1" dirty="0" err="1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altLang="zh-CN" sz="1100" i="1" dirty="0" err="1" smtClean="0">
                <a:latin typeface="Times New Roman" pitchFamily="18" charset="0"/>
                <a:cs typeface="Times New Roman" pitchFamily="18" charset="0"/>
              </a:rPr>
              <a:t>uratus</a:t>
            </a:r>
            <a:r>
              <a:rPr lang="en-US" altLang="zh-CN" sz="1100" i="1" dirty="0" smtClean="0">
                <a:latin typeface="Times New Roman" pitchFamily="18" charset="0"/>
                <a:cs typeface="Times New Roman" pitchFamily="18" charset="0"/>
              </a:rPr>
              <a:t> complex</a:t>
            </a:r>
            <a:endParaRPr lang="en-US" altLang="zh-CN" sz="11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dell\Desktop\RASP-map-3 拷贝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72" y="4579740"/>
            <a:ext cx="5401980" cy="2212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587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3046</TotalTime>
  <Words>13</Words>
  <Application>Microsoft Office PowerPoint</Application>
  <PresentationFormat>全屏显示(4:3)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Dell</cp:lastModifiedBy>
  <cp:revision>59</cp:revision>
  <dcterms:created xsi:type="dcterms:W3CDTF">2020-08-04T01:53:46Z</dcterms:created>
  <dcterms:modified xsi:type="dcterms:W3CDTF">2022-03-08T03:07:38Z</dcterms:modified>
</cp:coreProperties>
</file>