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6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88" r:id="rId2"/>
  </p:sldIdLst>
  <p:sldSz cx="6858000" cy="9144000" type="letter"/>
  <p:notesSz cx="6797675" cy="99314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E0A5"/>
    <a:srgbClr val="F8A44A"/>
    <a:srgbClr val="4AE260"/>
    <a:srgbClr val="4ABBEA"/>
    <a:srgbClr val="9B9FFC"/>
    <a:srgbClr val="FAEF36"/>
    <a:srgbClr val="F9C63B"/>
    <a:srgbClr val="83F983"/>
    <a:srgbClr val="6FF86F"/>
    <a:srgbClr val="8CE9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>
        <p:scale>
          <a:sx n="142" d="100"/>
          <a:sy n="142" d="100"/>
        </p:scale>
        <p:origin x="-1956" y="2190"/>
      </p:cViewPr>
      <p:guideLst>
        <p:guide orient="horz" pos="2903"/>
        <p:guide pos="2167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pPr/>
              <a:t>2022/1/8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33107"/>
            <a:ext cx="2945659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0443" y="9433107"/>
            <a:ext cx="2945659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charset="-122"/>
                <a:ea typeface="微软雅黑" panose="020B0503020204020204" charset="-122"/>
              </a:rPr>
              <a:pPr/>
              <a:t>‹#›</a:t>
            </a:fld>
            <a:endParaRPr lang="zh-CN" altLang="en-US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92088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1AC49D05-6128-4D0D-A32A-06A5E73B386C}" type="datetimeFigureOut">
              <a:rPr lang="zh-CN" altLang="en-US" smtClean="0"/>
              <a:pPr/>
              <a:t>2022/1/8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1241425"/>
            <a:ext cx="25114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9486"/>
            <a:ext cx="543814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5659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33107"/>
            <a:ext cx="2945659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5849F42C-2DAE-424C-A4B8-3140182C3E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4993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6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143125" y="1241425"/>
            <a:ext cx="2511425" cy="335121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376809" y="3451382"/>
            <a:ext cx="6104383" cy="1199008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405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376809" y="4755348"/>
            <a:ext cx="6104383" cy="126810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18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2022/1/8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2022/1/8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376837" y="1270135"/>
            <a:ext cx="6104383" cy="6720662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2022/1/8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376809" y="3451382"/>
            <a:ext cx="6104383" cy="1199008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405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76809" y="576057"/>
            <a:ext cx="6104383" cy="864085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76809" y="1728171"/>
            <a:ext cx="6104383" cy="6722468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2022/1/8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76837" y="5078807"/>
            <a:ext cx="6104383" cy="833209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27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376834" y="6016159"/>
            <a:ext cx="6104383" cy="143745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2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2022/1/8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76809" y="576057"/>
            <a:ext cx="6104383" cy="864085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376836" y="1728170"/>
            <a:ext cx="2971824" cy="6720662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3509368" y="1728170"/>
            <a:ext cx="2971824" cy="6720662"/>
          </a:xfrm>
        </p:spPr>
        <p:txBody>
          <a:bodyPr>
            <a:noAutofit/>
          </a:bodyPr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2022/1/8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76809" y="576057"/>
            <a:ext cx="6104383" cy="864085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376836" y="1728171"/>
            <a:ext cx="2971824" cy="508054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376833" y="2385626"/>
            <a:ext cx="2971800" cy="6070243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3507609" y="1728171"/>
            <a:ext cx="2971824" cy="50805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3507609" y="2385626"/>
            <a:ext cx="2971824" cy="6070243"/>
          </a:xfrm>
        </p:spPr>
        <p:txBody>
          <a:bodyPr vert="horz" lIns="101600" tIns="0" rIns="82550" bIns="0" rtlCol="0">
            <a:no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2022/1/8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1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2022/1/8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2022/1/8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376836" y="1728170"/>
            <a:ext cx="2971824" cy="6720662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3509395" y="1728170"/>
            <a:ext cx="2971824" cy="6720662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pPr/>
              <a:t>2022/1/8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5946264" y="1270135"/>
            <a:ext cx="534929" cy="718591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376833" y="1270125"/>
            <a:ext cx="5528307" cy="718591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2022/1/8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376809" y="576057"/>
            <a:ext cx="6104383" cy="864085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376809" y="1728170"/>
            <a:ext cx="6104383" cy="6720662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494855" y="8467279"/>
            <a:ext cx="1518750" cy="422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pPr/>
              <a:t>2022/1/8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2315250" y="8467279"/>
            <a:ext cx="2227500" cy="422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4843463" y="8467279"/>
            <a:ext cx="1518750" cy="422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1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207135" algn="l"/>
        </a:tabLst>
        <a:defRPr sz="12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2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/>
          <p:cNvGrpSpPr/>
          <p:nvPr/>
        </p:nvGrpSpPr>
        <p:grpSpPr>
          <a:xfrm>
            <a:off x="1206953" y="1378510"/>
            <a:ext cx="4790196" cy="5358761"/>
            <a:chOff x="1206953" y="1378510"/>
            <a:chExt cx="4790196" cy="5358761"/>
          </a:xfrm>
        </p:grpSpPr>
        <p:pic>
          <p:nvPicPr>
            <p:cNvPr id="3" name="图片 2" descr="003d4f3a9f1dbbf2b6366d8282db078"/>
            <p:cNvPicPr>
              <a:picLocks noChangeAspect="1"/>
            </p:cNvPicPr>
            <p:nvPr/>
          </p:nvPicPr>
          <p:blipFill>
            <a:blip r:embed="rId4" cstate="print"/>
            <a:srcRect r="60500" b="95067"/>
            <a:stretch>
              <a:fillRect/>
            </a:stretch>
          </p:blipFill>
          <p:spPr>
            <a:xfrm rot="5400000">
              <a:off x="580603" y="2519407"/>
              <a:ext cx="1856423" cy="184150"/>
            </a:xfrm>
            <a:prstGeom prst="rect">
              <a:avLst/>
            </a:prstGeom>
          </p:spPr>
        </p:pic>
        <p:pic>
          <p:nvPicPr>
            <p:cNvPr id="4" name="图片 3" descr="003d4f3a9f1dbbf2b6366d8282db078"/>
            <p:cNvPicPr>
              <a:picLocks noChangeAspect="1"/>
            </p:cNvPicPr>
            <p:nvPr/>
          </p:nvPicPr>
          <p:blipFill>
            <a:blip r:embed="rId4" cstate="print"/>
            <a:srcRect l="67" t="6556" r="74373" b="91400"/>
            <a:stretch>
              <a:fillRect/>
            </a:stretch>
          </p:blipFill>
          <p:spPr>
            <a:xfrm rot="5400000">
              <a:off x="1595590" y="2246198"/>
              <a:ext cx="1201103" cy="76200"/>
            </a:xfrm>
            <a:prstGeom prst="rect">
              <a:avLst/>
            </a:prstGeom>
          </p:spPr>
        </p:pic>
        <p:pic>
          <p:nvPicPr>
            <p:cNvPr id="6" name="图片 5" descr="003d4f3a9f1dbbf2b6366d8282db078"/>
            <p:cNvPicPr>
              <a:picLocks noChangeAspect="1"/>
            </p:cNvPicPr>
            <p:nvPr/>
          </p:nvPicPr>
          <p:blipFill>
            <a:blip r:embed="rId4" cstate="print"/>
            <a:srcRect l="73" t="9344" r="85800" b="85556"/>
            <a:stretch>
              <a:fillRect/>
            </a:stretch>
          </p:blipFill>
          <p:spPr>
            <a:xfrm rot="5400000">
              <a:off x="2581880" y="1920443"/>
              <a:ext cx="663893" cy="190500"/>
            </a:xfrm>
            <a:prstGeom prst="rect">
              <a:avLst/>
            </a:prstGeom>
          </p:spPr>
        </p:pic>
        <p:pic>
          <p:nvPicPr>
            <p:cNvPr id="11" name="图片 10" descr="003d4f3a9f1dbbf2b6366d8282db078"/>
            <p:cNvPicPr>
              <a:picLocks noChangeAspect="1"/>
            </p:cNvPicPr>
            <p:nvPr/>
          </p:nvPicPr>
          <p:blipFill>
            <a:blip r:embed="rId4" cstate="print"/>
            <a:srcRect l="67" t="22222" r="59653" b="72611"/>
            <a:stretch>
              <a:fillRect/>
            </a:stretch>
          </p:blipFill>
          <p:spPr>
            <a:xfrm rot="5400000">
              <a:off x="3504506" y="2533535"/>
              <a:ext cx="1893094" cy="193040"/>
            </a:xfrm>
            <a:prstGeom prst="rect">
              <a:avLst/>
            </a:prstGeom>
          </p:spPr>
        </p:pic>
        <p:pic>
          <p:nvPicPr>
            <p:cNvPr id="12" name="图片 11" descr="003d4f3a9f1dbbf2b6366d8282db078"/>
            <p:cNvPicPr>
              <a:picLocks noChangeAspect="1"/>
            </p:cNvPicPr>
            <p:nvPr/>
          </p:nvPicPr>
          <p:blipFill>
            <a:blip r:embed="rId4" cstate="print"/>
            <a:srcRect t="27667" r="59400" b="67000"/>
            <a:stretch>
              <a:fillRect/>
            </a:stretch>
          </p:blipFill>
          <p:spPr>
            <a:xfrm rot="5400000">
              <a:off x="4232048" y="2537504"/>
              <a:ext cx="1907858" cy="199390"/>
            </a:xfrm>
            <a:prstGeom prst="rect">
              <a:avLst/>
            </a:prstGeom>
          </p:spPr>
        </p:pic>
        <p:pic>
          <p:nvPicPr>
            <p:cNvPr id="13" name="图片 12" descr="003d4f3a9f1dbbf2b6366d8282db078"/>
            <p:cNvPicPr>
              <a:picLocks noChangeAspect="1"/>
            </p:cNvPicPr>
            <p:nvPr/>
          </p:nvPicPr>
          <p:blipFill>
            <a:blip r:embed="rId4" cstate="print"/>
            <a:srcRect t="33422" r="39880" b="61533"/>
            <a:stretch>
              <a:fillRect/>
            </a:stretch>
          </p:blipFill>
          <p:spPr>
            <a:xfrm rot="5400000">
              <a:off x="98479" y="5230416"/>
              <a:ext cx="2825115" cy="188595"/>
            </a:xfrm>
            <a:prstGeom prst="rect">
              <a:avLst/>
            </a:prstGeom>
          </p:spPr>
        </p:pic>
        <p:pic>
          <p:nvPicPr>
            <p:cNvPr id="14" name="图片 13" descr="003d4f3a9f1dbbf2b6366d8282db078"/>
            <p:cNvPicPr>
              <a:picLocks noChangeAspect="1"/>
            </p:cNvPicPr>
            <p:nvPr/>
          </p:nvPicPr>
          <p:blipFill>
            <a:blip r:embed="rId4" cstate="print"/>
            <a:srcRect t="39589" r="50567" b="55156"/>
            <a:stretch>
              <a:fillRect/>
            </a:stretch>
          </p:blipFill>
          <p:spPr>
            <a:xfrm rot="5400000">
              <a:off x="1094575" y="4975622"/>
              <a:ext cx="2323148" cy="196215"/>
            </a:xfrm>
            <a:prstGeom prst="rect">
              <a:avLst/>
            </a:prstGeom>
          </p:spPr>
        </p:pic>
        <p:pic>
          <p:nvPicPr>
            <p:cNvPr id="15" name="图片 14" descr="003d4f3a9f1dbbf2b6366d8282db078"/>
            <p:cNvPicPr>
              <a:picLocks noChangeAspect="1"/>
            </p:cNvPicPr>
            <p:nvPr/>
          </p:nvPicPr>
          <p:blipFill>
            <a:blip r:embed="rId4" cstate="print"/>
            <a:srcRect l="100" t="45411" r="77133" b="49511"/>
            <a:stretch>
              <a:fillRect/>
            </a:stretch>
          </p:blipFill>
          <p:spPr>
            <a:xfrm rot="5400000">
              <a:off x="2378124" y="4352608"/>
              <a:ext cx="1070134" cy="189230"/>
            </a:xfrm>
            <a:prstGeom prst="rect">
              <a:avLst/>
            </a:prstGeom>
          </p:spPr>
        </p:pic>
        <p:pic>
          <p:nvPicPr>
            <p:cNvPr id="16" name="图片 15" descr="003d4f3a9f1dbbf2b6366d8282db078"/>
            <p:cNvPicPr>
              <a:picLocks noChangeAspect="1"/>
            </p:cNvPicPr>
            <p:nvPr/>
          </p:nvPicPr>
          <p:blipFill>
            <a:blip r:embed="rId4" cstate="print"/>
            <a:srcRect t="50667" r="77213" b="44278"/>
            <a:stretch>
              <a:fillRect/>
            </a:stretch>
          </p:blipFill>
          <p:spPr>
            <a:xfrm rot="5400000">
              <a:off x="3079433" y="4353164"/>
              <a:ext cx="1070610" cy="188595"/>
            </a:xfrm>
            <a:prstGeom prst="rect">
              <a:avLst/>
            </a:prstGeom>
          </p:spPr>
        </p:pic>
        <p:pic>
          <p:nvPicPr>
            <p:cNvPr id="17" name="图片 16" descr="003d4f3a9f1dbbf2b6366d8282db078"/>
            <p:cNvPicPr>
              <a:picLocks noChangeAspect="1"/>
            </p:cNvPicPr>
            <p:nvPr/>
          </p:nvPicPr>
          <p:blipFill>
            <a:blip r:embed="rId4" cstate="print"/>
            <a:srcRect t="55833" r="78573" b="39100"/>
            <a:stretch>
              <a:fillRect/>
            </a:stretch>
          </p:blipFill>
          <p:spPr>
            <a:xfrm rot="5400000">
              <a:off x="3945752" y="4321175"/>
              <a:ext cx="1006793" cy="189230"/>
            </a:xfrm>
            <a:prstGeom prst="rect">
              <a:avLst/>
            </a:prstGeom>
          </p:spPr>
        </p:pic>
        <p:sp>
          <p:nvSpPr>
            <p:cNvPr id="48" name="文本框 47"/>
            <p:cNvSpPr txBox="1"/>
            <p:nvPr/>
          </p:nvSpPr>
          <p:spPr>
            <a:xfrm>
              <a:off x="1489420" y="2039755"/>
              <a:ext cx="720725" cy="2152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6F834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en-US" altLang="zh-CN" sz="800" i="1" dirty="0" smtClean="0"/>
                <a:t>VrCCA1L1</a:t>
              </a:r>
              <a:endParaRPr lang="en-US" altLang="zh-CN" sz="800" i="1" dirty="0"/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479895" y="3295150"/>
              <a:ext cx="720725" cy="2152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6F834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en-US" altLang="zh-CN" sz="800" i="1" dirty="0" smtClean="0"/>
                <a:t>VrCCA1L2</a:t>
              </a:r>
              <a:endParaRPr lang="en-US" altLang="zh-CN" sz="800" i="1" dirty="0"/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2896133" y="1814013"/>
              <a:ext cx="706120" cy="2152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6F834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en-US" altLang="zh-CN" sz="800" i="1" dirty="0" smtClean="0"/>
                <a:t>VrCCA1L3</a:t>
              </a:r>
              <a:endParaRPr lang="en-US" altLang="zh-CN" sz="800" i="1" dirty="0"/>
            </a:p>
          </p:txBody>
        </p:sp>
        <p:pic>
          <p:nvPicPr>
            <p:cNvPr id="10" name="图片 9" descr="003d4f3a9f1dbbf2b6366d8282db078"/>
            <p:cNvPicPr>
              <a:picLocks noChangeAspect="1"/>
            </p:cNvPicPr>
            <p:nvPr/>
          </p:nvPicPr>
          <p:blipFill>
            <a:blip r:embed="rId4" cstate="print"/>
            <a:srcRect l="40" t="15267" r="77467" b="79678"/>
            <a:stretch>
              <a:fillRect/>
            </a:stretch>
          </p:blipFill>
          <p:spPr>
            <a:xfrm rot="5400000">
              <a:off x="3086100" y="2117849"/>
              <a:ext cx="1057275" cy="188595"/>
            </a:xfrm>
            <a:prstGeom prst="rect">
              <a:avLst/>
            </a:prstGeom>
          </p:spPr>
        </p:pic>
        <p:cxnSp>
          <p:nvCxnSpPr>
            <p:cNvPr id="22" name="直接连接符 21"/>
            <p:cNvCxnSpPr/>
            <p:nvPr/>
          </p:nvCxnSpPr>
          <p:spPr>
            <a:xfrm flipV="1">
              <a:off x="3704575" y="2393186"/>
              <a:ext cx="46990" cy="523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>
              <a:off x="3701700" y="2471707"/>
              <a:ext cx="43815" cy="481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文本框 23"/>
            <p:cNvSpPr txBox="1"/>
            <p:nvPr/>
          </p:nvSpPr>
          <p:spPr>
            <a:xfrm>
              <a:off x="3646596" y="2287114"/>
              <a:ext cx="708660" cy="2152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6F834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en-US" altLang="zh-CN" sz="800" i="1" dirty="0" smtClean="0"/>
                <a:t>VrCCA1L4</a:t>
              </a:r>
              <a:endParaRPr lang="en-US" altLang="zh-CN" sz="800" i="1" dirty="0"/>
            </a:p>
          </p:txBody>
        </p:sp>
        <p:sp>
          <p:nvSpPr>
            <p:cNvPr id="152" name="文本框 151"/>
            <p:cNvSpPr txBox="1"/>
            <p:nvPr/>
          </p:nvSpPr>
          <p:spPr>
            <a:xfrm>
              <a:off x="3652557" y="2439079"/>
              <a:ext cx="704850" cy="2152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83F983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en-US" altLang="zh-CN" sz="800" i="1" dirty="0" smtClean="0"/>
                <a:t>VrCCA1L5</a:t>
              </a:r>
              <a:endParaRPr lang="en-US" altLang="zh-CN" sz="800" i="1" dirty="0"/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4425565" y="1599555"/>
              <a:ext cx="681990" cy="215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6F834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en-US" altLang="zh-CN" sz="800" i="1" dirty="0" smtClean="0"/>
                <a:t>VrCCA1L6</a:t>
              </a:r>
              <a:endParaRPr lang="en-US" altLang="zh-CN" sz="800" i="1" dirty="0"/>
            </a:p>
          </p:txBody>
        </p:sp>
        <p:sp>
          <p:nvSpPr>
            <p:cNvPr id="156" name="文本框 155"/>
            <p:cNvSpPr txBox="1"/>
            <p:nvPr/>
          </p:nvSpPr>
          <p:spPr>
            <a:xfrm>
              <a:off x="4435090" y="2624114"/>
              <a:ext cx="685165" cy="215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9C63B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en-US" altLang="zh-CN" sz="800" i="1" dirty="0" smtClean="0"/>
                <a:t>VrCCA1L7</a:t>
              </a:r>
              <a:endParaRPr lang="en-US" altLang="zh-CN" sz="800" i="1" dirty="0"/>
            </a:p>
          </p:txBody>
        </p:sp>
        <p:sp>
          <p:nvSpPr>
            <p:cNvPr id="158" name="文本框 157"/>
            <p:cNvSpPr txBox="1"/>
            <p:nvPr/>
          </p:nvSpPr>
          <p:spPr>
            <a:xfrm>
              <a:off x="4435090" y="3193564"/>
              <a:ext cx="693420" cy="215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9C63B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en-US" altLang="zh-CN" sz="800" i="1" dirty="0" smtClean="0"/>
                <a:t>VrCCA1L8</a:t>
              </a:r>
              <a:endParaRPr lang="en-US" altLang="zh-CN" sz="800" i="1" dirty="0"/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5173554" y="1967987"/>
              <a:ext cx="720090" cy="2152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6F834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en-US" altLang="zh-CN" sz="800" i="1" dirty="0" smtClean="0"/>
                <a:t>VrCCA1L9</a:t>
              </a:r>
              <a:endParaRPr lang="en-US" altLang="zh-CN" sz="800" i="1" dirty="0"/>
            </a:p>
          </p:txBody>
        </p:sp>
        <p:sp>
          <p:nvSpPr>
            <p:cNvPr id="93" name="文本框 92"/>
            <p:cNvSpPr txBox="1"/>
            <p:nvPr/>
          </p:nvSpPr>
          <p:spPr>
            <a:xfrm>
              <a:off x="5173554" y="2092143"/>
              <a:ext cx="823595" cy="2152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8CE9F6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en-US" altLang="zh-CN" sz="800" i="1" dirty="0" smtClean="0"/>
                <a:t>VrCCA1L10</a:t>
              </a:r>
              <a:endParaRPr lang="en-US" altLang="zh-CN" sz="800" i="1" dirty="0"/>
            </a:p>
          </p:txBody>
        </p:sp>
        <p:sp>
          <p:nvSpPr>
            <p:cNvPr id="154" name="文本框 153"/>
            <p:cNvSpPr txBox="1"/>
            <p:nvPr/>
          </p:nvSpPr>
          <p:spPr>
            <a:xfrm>
              <a:off x="1498945" y="4318635"/>
              <a:ext cx="728345" cy="2152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83F983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en-US" altLang="zh-CN" sz="800" i="1" dirty="0" smtClean="0"/>
                <a:t>VrCCA1L11</a:t>
              </a:r>
              <a:endParaRPr lang="en-US" altLang="zh-CN" sz="800" i="1" dirty="0"/>
            </a:p>
          </p:txBody>
        </p:sp>
        <p:sp>
          <p:nvSpPr>
            <p:cNvPr id="153" name="文本框 152"/>
            <p:cNvSpPr txBox="1"/>
            <p:nvPr/>
          </p:nvSpPr>
          <p:spPr>
            <a:xfrm>
              <a:off x="1498945" y="5598319"/>
              <a:ext cx="728345" cy="2152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83F983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en-US" altLang="zh-CN" sz="800" i="1" dirty="0" smtClean="0"/>
                <a:t>VrCCA1L12</a:t>
              </a:r>
              <a:endParaRPr lang="en-US" altLang="zh-CN" sz="800" i="1" dirty="0"/>
            </a:p>
          </p:txBody>
        </p:sp>
        <p:sp>
          <p:nvSpPr>
            <p:cNvPr id="151" name="文本框 150"/>
            <p:cNvSpPr txBox="1"/>
            <p:nvPr/>
          </p:nvSpPr>
          <p:spPr>
            <a:xfrm>
              <a:off x="1498945" y="5823731"/>
              <a:ext cx="793115" cy="2152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8CE9F6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en-US" altLang="zh-CN" sz="800" i="1" dirty="0" smtClean="0"/>
                <a:t>VrCCA1L13</a:t>
              </a:r>
              <a:endParaRPr lang="en-US" altLang="zh-CN" sz="800" i="1" dirty="0"/>
            </a:p>
          </p:txBody>
        </p:sp>
        <p:sp>
          <p:nvSpPr>
            <p:cNvPr id="157" name="文本框 156"/>
            <p:cNvSpPr txBox="1"/>
            <p:nvPr/>
          </p:nvSpPr>
          <p:spPr>
            <a:xfrm>
              <a:off x="1498945" y="6492386"/>
              <a:ext cx="793115" cy="2152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9C63B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en-US" altLang="zh-CN" sz="800" i="1" dirty="0" smtClean="0"/>
                <a:t>VrCCA1L14</a:t>
              </a:r>
              <a:endParaRPr lang="en-US" altLang="zh-CN" sz="800" i="1" dirty="0"/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2239213" y="5873220"/>
              <a:ext cx="852170" cy="2152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6F834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en-US" altLang="zh-CN" sz="800" i="1" dirty="0" smtClean="0"/>
                <a:t>VrCCA1L15</a:t>
              </a:r>
              <a:endParaRPr lang="en-US" altLang="zh-CN" sz="800" i="1" dirty="0"/>
            </a:p>
          </p:txBody>
        </p:sp>
        <p:sp>
          <p:nvSpPr>
            <p:cNvPr id="123" name="文本框 122"/>
            <p:cNvSpPr txBox="1"/>
            <p:nvPr/>
          </p:nvSpPr>
          <p:spPr>
            <a:xfrm>
              <a:off x="2239213" y="6044008"/>
              <a:ext cx="801370" cy="2152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8CE9F6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en-US" altLang="zh-CN" sz="800" i="1" dirty="0" smtClean="0"/>
                <a:t>VrCCA1L16</a:t>
              </a:r>
              <a:endParaRPr lang="en-US" altLang="zh-CN" sz="800" i="1" dirty="0"/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2870255" y="4110474"/>
              <a:ext cx="816165" cy="2154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6F834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en-US" altLang="zh-CN" sz="800" i="1" dirty="0" smtClean="0"/>
                <a:t>VrCCA1L17</a:t>
              </a:r>
              <a:endParaRPr lang="en-US" altLang="zh-CN" sz="800" i="1" dirty="0"/>
            </a:p>
          </p:txBody>
        </p:sp>
        <p:cxnSp>
          <p:nvCxnSpPr>
            <p:cNvPr id="28" name="直接连接符 27"/>
            <p:cNvCxnSpPr/>
            <p:nvPr/>
          </p:nvCxnSpPr>
          <p:spPr>
            <a:xfrm flipV="1">
              <a:off x="3665862" y="4301490"/>
              <a:ext cx="67310" cy="5810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/>
          </p:nvCxnSpPr>
          <p:spPr>
            <a:xfrm flipV="1">
              <a:off x="3665862" y="4359593"/>
              <a:ext cx="78105" cy="190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文本框 83"/>
            <p:cNvSpPr txBox="1"/>
            <p:nvPr/>
          </p:nvSpPr>
          <p:spPr>
            <a:xfrm>
              <a:off x="3656530" y="4166179"/>
              <a:ext cx="869950" cy="2152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C1C4FE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en-US" altLang="zh-CN" sz="800" i="1" dirty="0" smtClean="0"/>
                <a:t>VrCCA1L18</a:t>
              </a:r>
              <a:endParaRPr lang="en-US" altLang="zh-CN" sz="800" i="1" dirty="0"/>
            </a:p>
          </p:txBody>
        </p:sp>
        <p:sp>
          <p:nvSpPr>
            <p:cNvPr id="86" name="文本框 85"/>
            <p:cNvSpPr txBox="1"/>
            <p:nvPr/>
          </p:nvSpPr>
          <p:spPr>
            <a:xfrm>
              <a:off x="3656530" y="4256262"/>
              <a:ext cx="869950" cy="2152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C1C4FE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en-US" altLang="zh-CN" sz="800" i="1" dirty="0" smtClean="0"/>
                <a:t>VrCCA1L19</a:t>
              </a:r>
              <a:endParaRPr lang="en-US" altLang="zh-CN" sz="800" i="1" dirty="0"/>
            </a:p>
          </p:txBody>
        </p:sp>
        <p:sp>
          <p:nvSpPr>
            <p:cNvPr id="122" name="文本框 121"/>
            <p:cNvSpPr txBox="1"/>
            <p:nvPr/>
          </p:nvSpPr>
          <p:spPr>
            <a:xfrm>
              <a:off x="3656530" y="4344865"/>
              <a:ext cx="792480" cy="2152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8CE9F6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en-US" altLang="zh-CN" sz="800" i="1" dirty="0" smtClean="0"/>
                <a:t>VrCCA1L20</a:t>
              </a:r>
              <a:endParaRPr lang="en-US" altLang="zh-CN" sz="800" i="1" dirty="0"/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3656530" y="4443279"/>
              <a:ext cx="864870" cy="2152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6F834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en-US" altLang="zh-CN" sz="800" i="1" dirty="0" smtClean="0"/>
                <a:t>VrCCA1L21</a:t>
              </a:r>
              <a:endParaRPr lang="en-US" altLang="zh-CN" sz="800" i="1" dirty="0"/>
            </a:p>
          </p:txBody>
        </p:sp>
        <p:sp>
          <p:nvSpPr>
            <p:cNvPr id="149" name="文本框 148"/>
            <p:cNvSpPr txBox="1"/>
            <p:nvPr/>
          </p:nvSpPr>
          <p:spPr>
            <a:xfrm>
              <a:off x="4425565" y="4651784"/>
              <a:ext cx="869950" cy="2152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8CE9F6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r>
                <a:rPr lang="en-US" altLang="zh-CN" sz="800" i="1" dirty="0" smtClean="0"/>
                <a:t>VrCCA1L22</a:t>
              </a:r>
              <a:endParaRPr lang="en-US" altLang="zh-CN" sz="800" i="1" dirty="0"/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1248363" y="1378510"/>
              <a:ext cx="621030" cy="215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ea typeface="Arial" panose="020B0604020202020204" pitchFamily="34" charset="0"/>
                </a:rPr>
                <a:t>C</a:t>
              </a:r>
              <a:r>
                <a:rPr lang="en-US" altLang="zh-CN" sz="800" dirty="0" smtClean="0">
                  <a:ea typeface="Arial" panose="020B0604020202020204" pitchFamily="34" charset="0"/>
                </a:rPr>
                <a:t>hr01</a:t>
              </a:r>
              <a:endParaRPr lang="en-US" altLang="zh-CN" sz="800" dirty="0">
                <a:ea typeface="Arial" panose="020B0604020202020204" pitchFamily="34" charset="0"/>
              </a:endParaRPr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1206953" y="1510391"/>
              <a:ext cx="589915" cy="215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ea typeface="Arial" panose="020B0604020202020204" pitchFamily="34" charset="0"/>
                </a:rPr>
                <a:t>36.5Mb</a:t>
              </a:r>
            </a:p>
          </p:txBody>
        </p:sp>
        <p:sp>
          <p:nvSpPr>
            <p:cNvPr id="46" name="文本框 45"/>
            <p:cNvSpPr txBox="1"/>
            <p:nvPr/>
          </p:nvSpPr>
          <p:spPr>
            <a:xfrm>
              <a:off x="2627164" y="1378510"/>
              <a:ext cx="622300" cy="215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 smtClean="0">
                  <a:ea typeface="Arial" panose="020B0604020202020204" pitchFamily="34" charset="0"/>
                </a:rPr>
                <a:t>Chr03</a:t>
              </a:r>
              <a:endParaRPr lang="en-US" altLang="zh-CN" sz="800" dirty="0">
                <a:ea typeface="Arial" panose="020B0604020202020204" pitchFamily="34" charset="0"/>
              </a:endParaRPr>
            </a:p>
          </p:txBody>
        </p:sp>
        <p:sp>
          <p:nvSpPr>
            <p:cNvPr id="53" name="文本框 52"/>
            <p:cNvSpPr txBox="1"/>
            <p:nvPr/>
          </p:nvSpPr>
          <p:spPr>
            <a:xfrm>
              <a:off x="2578823" y="1510391"/>
              <a:ext cx="655955" cy="215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ea typeface="Arial" panose="020B0604020202020204" pitchFamily="34" charset="0"/>
                </a:rPr>
                <a:t>12.95Mb</a:t>
              </a:r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3364061" y="1378510"/>
              <a:ext cx="660400" cy="215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 smtClean="0">
                  <a:ea typeface="Arial" panose="020B0604020202020204" pitchFamily="34" charset="0"/>
                </a:rPr>
                <a:t>Chr04</a:t>
              </a:r>
              <a:endParaRPr lang="en-US" altLang="zh-CN" sz="800" dirty="0">
                <a:ea typeface="Arial" panose="020B0604020202020204" pitchFamily="34" charset="0"/>
              </a:endParaRPr>
            </a:p>
          </p:txBody>
        </p:sp>
        <p:sp>
          <p:nvSpPr>
            <p:cNvPr id="54" name="文本框 53"/>
            <p:cNvSpPr txBox="1"/>
            <p:nvPr/>
          </p:nvSpPr>
          <p:spPr>
            <a:xfrm>
              <a:off x="3325245" y="1510391"/>
              <a:ext cx="660400" cy="215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>
                  <a:ea typeface="Arial" panose="020B0604020202020204" pitchFamily="34" charset="0"/>
                </a:rPr>
                <a:t>20.81Mb</a:t>
              </a:r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4109801" y="1378510"/>
              <a:ext cx="617220" cy="215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 smtClean="0">
                  <a:ea typeface="Arial" panose="020B0604020202020204" pitchFamily="34" charset="0"/>
                </a:rPr>
                <a:t>Chr05</a:t>
              </a:r>
              <a:endParaRPr lang="en-US" altLang="zh-CN" sz="800" dirty="0">
                <a:ea typeface="Arial" panose="020B0604020202020204" pitchFamily="34" charset="0"/>
              </a:endParaRPr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4090035" y="1510391"/>
              <a:ext cx="675005" cy="215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>
                  <a:ea typeface="Arial" panose="020B0604020202020204" pitchFamily="34" charset="0"/>
                </a:rPr>
                <a:t>37.18Mb</a:t>
              </a: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4931727" y="1378510"/>
              <a:ext cx="665480" cy="215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 smtClean="0">
                  <a:ea typeface="Arial" panose="020B0604020202020204" pitchFamily="34" charset="0"/>
                </a:rPr>
                <a:t>Chr06</a:t>
              </a:r>
              <a:endParaRPr lang="en-US" altLang="zh-CN" sz="800" dirty="0">
                <a:ea typeface="Arial" panose="020B0604020202020204" pitchFamily="34" charset="0"/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4891972" y="1510391"/>
              <a:ext cx="665480" cy="215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>
                  <a:ea typeface="Arial" panose="020B0604020202020204" pitchFamily="34" charset="0"/>
                </a:rPr>
                <a:t>37.44Mb</a:t>
              </a: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1938081" y="1378510"/>
              <a:ext cx="698500" cy="215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ea typeface="Arial" panose="020B0604020202020204" pitchFamily="34" charset="0"/>
                </a:rPr>
                <a:t>C</a:t>
              </a:r>
              <a:r>
                <a:rPr lang="en-US" altLang="zh-CN" sz="800" dirty="0" smtClean="0">
                  <a:ea typeface="Arial" panose="020B0604020202020204" pitchFamily="34" charset="0"/>
                </a:rPr>
                <a:t>hr02</a:t>
              </a:r>
              <a:endParaRPr lang="en-US" altLang="zh-CN" sz="800" dirty="0">
                <a:ea typeface="Arial" panose="020B0604020202020204" pitchFamily="34" charset="0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1924030" y="1510391"/>
              <a:ext cx="640080" cy="215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ea typeface="Arial" panose="020B0604020202020204" pitchFamily="34" charset="0"/>
                </a:rPr>
                <a:t>25.36Mb</a:t>
              </a: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1248363" y="3618628"/>
              <a:ext cx="621030" cy="215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 smtClean="0">
                  <a:ea typeface="Arial" panose="020B0604020202020204" pitchFamily="34" charset="0"/>
                </a:rPr>
                <a:t>Chr07</a:t>
              </a:r>
              <a:endParaRPr lang="en-US" altLang="zh-CN" sz="800" dirty="0">
                <a:ea typeface="Arial" panose="020B0604020202020204" pitchFamily="34" charset="0"/>
              </a:endParaRPr>
            </a:p>
          </p:txBody>
        </p:sp>
        <p:sp>
          <p:nvSpPr>
            <p:cNvPr id="64" name="文本框 63"/>
            <p:cNvSpPr txBox="1"/>
            <p:nvPr/>
          </p:nvSpPr>
          <p:spPr>
            <a:xfrm>
              <a:off x="1246708" y="3754941"/>
              <a:ext cx="589915" cy="215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ea typeface="Arial" panose="020B0604020202020204" pitchFamily="34" charset="0"/>
                </a:rPr>
                <a:t>55.6Mb</a:t>
              </a:r>
            </a:p>
          </p:txBody>
        </p:sp>
        <p:sp>
          <p:nvSpPr>
            <p:cNvPr id="51" name="文本框 50"/>
            <p:cNvSpPr txBox="1"/>
            <p:nvPr/>
          </p:nvSpPr>
          <p:spPr>
            <a:xfrm>
              <a:off x="1971736" y="3618628"/>
              <a:ext cx="664845" cy="215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 smtClean="0">
                  <a:ea typeface="Arial" panose="020B0604020202020204" pitchFamily="34" charset="0"/>
                </a:rPr>
                <a:t>Chr08</a:t>
              </a:r>
              <a:endParaRPr lang="en-US" altLang="zh-CN" sz="800" dirty="0">
                <a:ea typeface="Arial" panose="020B0604020202020204" pitchFamily="34" charset="0"/>
              </a:endParaRPr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1924030" y="3754941"/>
              <a:ext cx="627380" cy="215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>
                  <a:ea typeface="Arial" panose="020B0604020202020204" pitchFamily="34" charset="0"/>
                </a:rPr>
                <a:t>45.73Mb</a:t>
              </a:r>
            </a:p>
          </p:txBody>
        </p:sp>
        <p:sp>
          <p:nvSpPr>
            <p:cNvPr id="41" name="文本框 40"/>
            <p:cNvSpPr txBox="1"/>
            <p:nvPr/>
          </p:nvSpPr>
          <p:spPr>
            <a:xfrm>
              <a:off x="2626529" y="3618628"/>
              <a:ext cx="622935" cy="215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 smtClean="0">
                  <a:ea typeface="Arial" panose="020B0604020202020204" pitchFamily="34" charset="0"/>
                </a:rPr>
                <a:t>Chr09</a:t>
              </a:r>
              <a:endParaRPr lang="en-US" altLang="zh-CN" sz="800" dirty="0">
                <a:ea typeface="Arial" panose="020B0604020202020204" pitchFamily="34" charset="0"/>
              </a:endParaRPr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3372951" y="3618628"/>
              <a:ext cx="651510" cy="215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 smtClean="0">
                  <a:ea typeface="Arial" panose="020B0604020202020204" pitchFamily="34" charset="0"/>
                </a:rPr>
                <a:t>Chr10</a:t>
              </a:r>
              <a:endParaRPr lang="en-US" altLang="zh-CN" sz="800" dirty="0">
                <a:ea typeface="Arial" panose="020B0604020202020204" pitchFamily="34" charset="0"/>
              </a:endParaRPr>
            </a:p>
          </p:txBody>
        </p:sp>
        <p:sp>
          <p:nvSpPr>
            <p:cNvPr id="55" name="文本框 54"/>
            <p:cNvSpPr txBox="1"/>
            <p:nvPr/>
          </p:nvSpPr>
          <p:spPr>
            <a:xfrm>
              <a:off x="4161594" y="3618628"/>
              <a:ext cx="589280" cy="215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 smtClean="0">
                  <a:ea typeface="Arial" panose="020B0604020202020204" pitchFamily="34" charset="0"/>
                </a:rPr>
                <a:t>Chr11</a:t>
              </a:r>
              <a:endParaRPr lang="en-US" altLang="zh-CN" sz="800" dirty="0">
                <a:ea typeface="Arial" panose="020B0604020202020204" pitchFamily="34" charset="0"/>
              </a:endParaRPr>
            </a:p>
          </p:txBody>
        </p:sp>
        <p:sp>
          <p:nvSpPr>
            <p:cNvPr id="58" name="文本框 57"/>
            <p:cNvSpPr txBox="1"/>
            <p:nvPr/>
          </p:nvSpPr>
          <p:spPr>
            <a:xfrm>
              <a:off x="2578823" y="3754941"/>
              <a:ext cx="627380" cy="215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>
                  <a:ea typeface="Arial" panose="020B0604020202020204" pitchFamily="34" charset="0"/>
                </a:rPr>
                <a:t>21.01Mb</a:t>
              </a:r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3325245" y="3754941"/>
              <a:ext cx="672465" cy="215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 smtClean="0">
                  <a:ea typeface="Arial" panose="020B0604020202020204" pitchFamily="34" charset="0"/>
                </a:rPr>
                <a:t>21.00Mb</a:t>
              </a:r>
              <a:endParaRPr lang="en-US" altLang="zh-CN" sz="800" dirty="0">
                <a:ea typeface="Arial" panose="020B0604020202020204" pitchFamily="34" charset="0"/>
              </a:endParaRPr>
            </a:p>
          </p:txBody>
        </p:sp>
        <p:sp>
          <p:nvSpPr>
            <p:cNvPr id="60" name="文本框 59"/>
            <p:cNvSpPr txBox="1"/>
            <p:nvPr/>
          </p:nvSpPr>
          <p:spPr>
            <a:xfrm>
              <a:off x="4090035" y="3754941"/>
              <a:ext cx="627380" cy="215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>
                  <a:ea typeface="Arial" panose="020B0604020202020204" pitchFamily="34" charset="0"/>
                </a:rPr>
                <a:t>19.73Mb</a:t>
              </a:r>
            </a:p>
          </p:txBody>
        </p:sp>
        <p:cxnSp>
          <p:nvCxnSpPr>
            <p:cNvPr id="69" name="直接连接符 68"/>
            <p:cNvCxnSpPr/>
            <p:nvPr/>
          </p:nvCxnSpPr>
          <p:spPr>
            <a:xfrm>
              <a:off x="3699205" y="4474845"/>
              <a:ext cx="61582" cy="3048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5" name="图片 74" descr="003d4f3a9f1dbbf2b6366d8282db078"/>
            <p:cNvPicPr>
              <a:picLocks noChangeAspect="1"/>
            </p:cNvPicPr>
            <p:nvPr/>
          </p:nvPicPr>
          <p:blipFill rotWithShape="1">
            <a:blip r:embed="rId4" cstate="print"/>
            <a:srcRect l="11393" t="50667" r="87634" b="46805"/>
            <a:stretch/>
          </p:blipFill>
          <p:spPr>
            <a:xfrm rot="5400000">
              <a:off x="3620721" y="4343132"/>
              <a:ext cx="45719" cy="94298"/>
            </a:xfrm>
            <a:prstGeom prst="rect">
              <a:avLst/>
            </a:prstGeom>
          </p:spPr>
        </p:pic>
        <p:cxnSp>
          <p:nvCxnSpPr>
            <p:cNvPr id="30" name="直接连接符 29"/>
            <p:cNvCxnSpPr/>
            <p:nvPr/>
          </p:nvCxnSpPr>
          <p:spPr>
            <a:xfrm>
              <a:off x="3671774" y="4388282"/>
              <a:ext cx="67310" cy="5667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6" name="图片 75" descr="003d4f3a9f1dbbf2b6366d8282db078"/>
            <p:cNvPicPr>
              <a:picLocks noChangeAspect="1"/>
            </p:cNvPicPr>
            <p:nvPr/>
          </p:nvPicPr>
          <p:blipFill rotWithShape="1">
            <a:blip r:embed="rId4" cstate="print"/>
            <a:srcRect l="11722" t="50667" r="87914" b="46805"/>
            <a:stretch/>
          </p:blipFill>
          <p:spPr>
            <a:xfrm rot="5400000">
              <a:off x="3640221" y="2416299"/>
              <a:ext cx="19559" cy="108000"/>
            </a:xfrm>
            <a:prstGeom prst="rect">
              <a:avLst/>
            </a:prstGeom>
          </p:spPr>
        </p:pic>
      </p:grpSp>
      <p:sp>
        <p:nvSpPr>
          <p:cNvPr id="2" name="矩形 1"/>
          <p:cNvSpPr/>
          <p:nvPr/>
        </p:nvSpPr>
        <p:spPr>
          <a:xfrm>
            <a:off x="912663" y="6885818"/>
            <a:ext cx="53805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b="1" dirty="0">
                <a:latin typeface="Times New Roman" pitchFamily="18" charset="0"/>
                <a:cs typeface="Times New Roman" pitchFamily="18" charset="0"/>
              </a:rPr>
              <a:t>Additional file 2: Chromosomal locations of </a:t>
            </a:r>
            <a:r>
              <a:rPr lang="en-US" altLang="zh-CN" sz="1200" b="1" i="1" dirty="0">
                <a:latin typeface="Times New Roman" pitchFamily="18" charset="0"/>
                <a:cs typeface="Times New Roman" pitchFamily="18" charset="0"/>
              </a:rPr>
              <a:t>VrCCA1L</a:t>
            </a:r>
            <a:r>
              <a:rPr lang="en-US" altLang="zh-CN" sz="1200" b="1" dirty="0">
                <a:latin typeface="Times New Roman" pitchFamily="18" charset="0"/>
                <a:cs typeface="Times New Roman" pitchFamily="18" charset="0"/>
              </a:rPr>
              <a:t> genes.</a:t>
            </a:r>
            <a:r>
              <a:rPr lang="en-US" altLang="zh-CN" sz="1200" dirty="0">
                <a:latin typeface="Times New Roman" pitchFamily="18" charset="0"/>
                <a:cs typeface="Times New Roman" pitchFamily="18" charset="0"/>
              </a:rPr>
              <a:t> The chromosome numbers and lengths are presented.</a:t>
            </a:r>
            <a:endParaRPr lang="zh-CN" altLang="zh-CN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1209</TotalTime>
  <Words>63</Words>
  <Application>Microsoft Office PowerPoint</Application>
  <PresentationFormat>信纸(8.5x11 英寸)</PresentationFormat>
  <Paragraphs>46</Paragraphs>
  <Slides>1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lishuai</cp:lastModifiedBy>
  <cp:revision>191</cp:revision>
  <cp:lastPrinted>2020-08-03T09:43:32Z</cp:lastPrinted>
  <dcterms:created xsi:type="dcterms:W3CDTF">2020-02-10T12:38:00Z</dcterms:created>
  <dcterms:modified xsi:type="dcterms:W3CDTF">2022-01-08T01:22:17Z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2052-11.1.0.8597</vt:lpwstr>
  </property>
</Properties>
</file>