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2" r:id="rId2"/>
  </p:sldIdLst>
  <p:sldSz cx="6858000" cy="9144000" type="letter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3">
          <p15:clr>
            <a:srgbClr val="A4A3A4"/>
          </p15:clr>
        </p15:guide>
        <p15:guide id="2" pos="21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E0A5"/>
    <a:srgbClr val="F8A44A"/>
    <a:srgbClr val="4AE260"/>
    <a:srgbClr val="4ABBEA"/>
    <a:srgbClr val="9B9FFC"/>
    <a:srgbClr val="FAEF36"/>
    <a:srgbClr val="F9C63B"/>
    <a:srgbClr val="83F983"/>
    <a:srgbClr val="6FF86F"/>
    <a:srgbClr val="8C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87" d="100"/>
          <a:sy n="87" d="100"/>
        </p:scale>
        <p:origin x="2298" y="84"/>
      </p:cViewPr>
      <p:guideLst>
        <p:guide orient="horz" pos="2903"/>
        <p:guide pos="216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2022/4/20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2088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99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09" y="3451382"/>
            <a:ext cx="6104383" cy="1199008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376809" y="4755348"/>
            <a:ext cx="6104383" cy="126810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76837" y="1270135"/>
            <a:ext cx="6104383" cy="672066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76809" y="3451382"/>
            <a:ext cx="6104383" cy="1199008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76809" y="1728171"/>
            <a:ext cx="6104383" cy="6722468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37" y="5078807"/>
            <a:ext cx="6104383" cy="833209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76834" y="6016159"/>
            <a:ext cx="6104383" cy="143745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76836" y="1728170"/>
            <a:ext cx="2971824" cy="672066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509368" y="1728170"/>
            <a:ext cx="2971824" cy="6720662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76836" y="1728171"/>
            <a:ext cx="2971824" cy="508054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76833" y="2385626"/>
            <a:ext cx="2971800" cy="6070243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507609" y="1728171"/>
            <a:ext cx="2971824" cy="50805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507609" y="2385626"/>
            <a:ext cx="2971824" cy="6070243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76836" y="1728170"/>
            <a:ext cx="2971824" cy="6720662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09395" y="1728170"/>
            <a:ext cx="2971824" cy="6720662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2022/4/20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5946264" y="1270135"/>
            <a:ext cx="534929" cy="718591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376833" y="1270125"/>
            <a:ext cx="5528307" cy="718591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376809" y="576057"/>
            <a:ext cx="6104383" cy="86408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376809" y="1728170"/>
            <a:ext cx="6104383" cy="6720662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94855" y="8467279"/>
            <a:ext cx="151875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2315250" y="8467279"/>
            <a:ext cx="222750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4843463" y="8467279"/>
            <a:ext cx="151875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70383" y="989653"/>
            <a:ext cx="5137306" cy="5360804"/>
            <a:chOff x="770383" y="989653"/>
            <a:chExt cx="5137306" cy="5360804"/>
          </a:xfrm>
        </p:grpSpPr>
        <p:grpSp>
          <p:nvGrpSpPr>
            <p:cNvPr id="179" name="组合 178"/>
            <p:cNvGrpSpPr/>
            <p:nvPr/>
          </p:nvGrpSpPr>
          <p:grpSpPr>
            <a:xfrm>
              <a:off x="770383" y="1161384"/>
              <a:ext cx="3406099" cy="5062077"/>
              <a:chOff x="323" y="1192"/>
              <a:chExt cx="6455" cy="17182"/>
            </a:xfrm>
          </p:grpSpPr>
          <p:grpSp>
            <p:nvGrpSpPr>
              <p:cNvPr id="114" name="组合 113"/>
              <p:cNvGrpSpPr/>
              <p:nvPr/>
            </p:nvGrpSpPr>
            <p:grpSpPr>
              <a:xfrm>
                <a:off x="1087" y="1230"/>
                <a:ext cx="5691" cy="17144"/>
                <a:chOff x="567" y="-917"/>
                <a:chExt cx="11090" cy="23285"/>
              </a:xfrm>
            </p:grpSpPr>
            <p:pic>
              <p:nvPicPr>
                <p:cNvPr id="98" name="图片 97" descr="6c6f8fe310cdb97f66a29684d5d1da7"/>
                <p:cNvPicPr>
                  <a:picLocks noChangeAspect="1"/>
                </p:cNvPicPr>
                <p:nvPr/>
              </p:nvPicPr>
              <p:blipFill>
                <a:blip r:embed="rId4" cstate="print"/>
                <a:srcRect l="5044" r="24943"/>
                <a:stretch>
                  <a:fillRect/>
                </a:stretch>
              </p:blipFill>
              <p:spPr>
                <a:xfrm>
                  <a:off x="567" y="10678"/>
                  <a:ext cx="11090" cy="11690"/>
                </a:xfrm>
                <a:prstGeom prst="rect">
                  <a:avLst/>
                </a:prstGeom>
              </p:spPr>
            </p:pic>
            <p:pic>
              <p:nvPicPr>
                <p:cNvPr id="113" name="图片 112" descr="49a45a8759c9fbe55b5d23d0f230ebd"/>
                <p:cNvPicPr>
                  <a:picLocks noChangeAspect="1"/>
                </p:cNvPicPr>
                <p:nvPr/>
              </p:nvPicPr>
              <p:blipFill>
                <a:blip r:embed="rId5" cstate="print"/>
                <a:srcRect l="5044" t="3736" r="24943"/>
                <a:stretch>
                  <a:fillRect/>
                </a:stretch>
              </p:blipFill>
              <p:spPr>
                <a:xfrm>
                  <a:off x="567" y="-917"/>
                  <a:ext cx="11090" cy="11595"/>
                </a:xfrm>
                <a:prstGeom prst="rect">
                  <a:avLst/>
                </a:prstGeom>
              </p:spPr>
            </p:pic>
          </p:grpSp>
          <p:sp>
            <p:nvSpPr>
              <p:cNvPr id="152" name="文本框 151"/>
              <p:cNvSpPr txBox="1"/>
              <p:nvPr/>
            </p:nvSpPr>
            <p:spPr>
              <a:xfrm>
                <a:off x="323" y="1192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 smtClean="0">
                    <a:ea typeface="Arial" panose="020B0604020202020204" pitchFamily="34" charset="0"/>
                  </a:rPr>
                  <a:t>Motif1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53" name="文本框 152"/>
              <p:cNvSpPr txBox="1"/>
              <p:nvPr/>
            </p:nvSpPr>
            <p:spPr>
              <a:xfrm>
                <a:off x="323" y="1905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otif2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54" name="文本框 153"/>
              <p:cNvSpPr txBox="1"/>
              <p:nvPr/>
            </p:nvSpPr>
            <p:spPr>
              <a:xfrm>
                <a:off x="323" y="2619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otif3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55" name="文本框 154"/>
              <p:cNvSpPr txBox="1"/>
              <p:nvPr/>
            </p:nvSpPr>
            <p:spPr>
              <a:xfrm>
                <a:off x="323" y="3332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otif4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56" name="文本框 155"/>
              <p:cNvSpPr txBox="1"/>
              <p:nvPr/>
            </p:nvSpPr>
            <p:spPr>
              <a:xfrm>
                <a:off x="323" y="4046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otif5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57" name="文本框 156"/>
              <p:cNvSpPr txBox="1"/>
              <p:nvPr/>
            </p:nvSpPr>
            <p:spPr>
              <a:xfrm>
                <a:off x="323" y="4759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 smtClean="0">
                    <a:ea typeface="Arial" panose="020B0604020202020204" pitchFamily="34" charset="0"/>
                  </a:rPr>
                  <a:t>Motif6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58" name="文本框 157"/>
              <p:cNvSpPr txBox="1"/>
              <p:nvPr/>
            </p:nvSpPr>
            <p:spPr>
              <a:xfrm>
                <a:off x="323" y="5473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otif7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59" name="文本框 158"/>
              <p:cNvSpPr txBox="1"/>
              <p:nvPr/>
            </p:nvSpPr>
            <p:spPr>
              <a:xfrm>
                <a:off x="323" y="6186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otif8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0" name="文本框 159"/>
              <p:cNvSpPr txBox="1"/>
              <p:nvPr/>
            </p:nvSpPr>
            <p:spPr>
              <a:xfrm>
                <a:off x="323" y="6900"/>
                <a:ext cx="100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otif9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1" name="文本框 160"/>
              <p:cNvSpPr txBox="1"/>
              <p:nvPr/>
            </p:nvSpPr>
            <p:spPr>
              <a:xfrm>
                <a:off x="323" y="7613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otif10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2" name="文本框 161"/>
              <p:cNvSpPr txBox="1"/>
              <p:nvPr/>
            </p:nvSpPr>
            <p:spPr>
              <a:xfrm>
                <a:off x="323" y="8327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otif11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3" name="文本框 162"/>
              <p:cNvSpPr txBox="1"/>
              <p:nvPr/>
            </p:nvSpPr>
            <p:spPr>
              <a:xfrm>
                <a:off x="323" y="9040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otif12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4" name="文本框 163"/>
              <p:cNvSpPr txBox="1"/>
              <p:nvPr/>
            </p:nvSpPr>
            <p:spPr>
              <a:xfrm>
                <a:off x="323" y="9754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otif13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5" name="文本框 164"/>
              <p:cNvSpPr txBox="1"/>
              <p:nvPr/>
            </p:nvSpPr>
            <p:spPr>
              <a:xfrm>
                <a:off x="323" y="10467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otif14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6" name="文本框 165"/>
              <p:cNvSpPr txBox="1"/>
              <p:nvPr/>
            </p:nvSpPr>
            <p:spPr>
              <a:xfrm>
                <a:off x="323" y="11181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otif15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68" name="文本框 167"/>
              <p:cNvSpPr txBox="1"/>
              <p:nvPr/>
            </p:nvSpPr>
            <p:spPr>
              <a:xfrm>
                <a:off x="323" y="11894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otif16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1" name="文本框 170"/>
              <p:cNvSpPr txBox="1"/>
              <p:nvPr/>
            </p:nvSpPr>
            <p:spPr>
              <a:xfrm>
                <a:off x="323" y="12608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otif17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2" name="文本框 171"/>
              <p:cNvSpPr txBox="1"/>
              <p:nvPr/>
            </p:nvSpPr>
            <p:spPr>
              <a:xfrm>
                <a:off x="323" y="13321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otif18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3" name="文本框 172"/>
              <p:cNvSpPr txBox="1"/>
              <p:nvPr/>
            </p:nvSpPr>
            <p:spPr>
              <a:xfrm>
                <a:off x="323" y="14035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otif19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4" name="文本框 173"/>
              <p:cNvSpPr txBox="1"/>
              <p:nvPr/>
            </p:nvSpPr>
            <p:spPr>
              <a:xfrm>
                <a:off x="323" y="14748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otif20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5" name="文本框 174"/>
              <p:cNvSpPr txBox="1"/>
              <p:nvPr/>
            </p:nvSpPr>
            <p:spPr>
              <a:xfrm>
                <a:off x="323" y="15462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otif21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6" name="文本框 175"/>
              <p:cNvSpPr txBox="1"/>
              <p:nvPr/>
            </p:nvSpPr>
            <p:spPr>
              <a:xfrm>
                <a:off x="323" y="16175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otif22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7" name="文本框 176"/>
              <p:cNvSpPr txBox="1"/>
              <p:nvPr/>
            </p:nvSpPr>
            <p:spPr>
              <a:xfrm>
                <a:off x="323" y="16888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otif23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  <p:sp>
            <p:nvSpPr>
              <p:cNvPr id="178" name="文本框 177"/>
              <p:cNvSpPr txBox="1"/>
              <p:nvPr/>
            </p:nvSpPr>
            <p:spPr>
              <a:xfrm>
                <a:off x="323" y="17602"/>
                <a:ext cx="109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M</a:t>
                </a:r>
                <a:r>
                  <a:rPr lang="en-US" altLang="zh-CN" sz="800" dirty="0" smtClean="0">
                    <a:ea typeface="Arial" panose="020B0604020202020204" pitchFamily="34" charset="0"/>
                  </a:rPr>
                  <a:t>otif24</a:t>
                </a:r>
                <a:endParaRPr lang="en-US" altLang="zh-CN" sz="800" dirty="0">
                  <a:ea typeface="Arial" panose="020B0604020202020204" pitchFamily="34" charset="0"/>
                </a:endParaRPr>
              </a:p>
            </p:txBody>
          </p:sp>
        </p:grpSp>
        <p:grpSp>
          <p:nvGrpSpPr>
            <p:cNvPr id="147" name="组合 146"/>
            <p:cNvGrpSpPr/>
            <p:nvPr/>
          </p:nvGrpSpPr>
          <p:grpSpPr>
            <a:xfrm>
              <a:off x="4172189" y="989653"/>
              <a:ext cx="1735500" cy="338513"/>
              <a:chOff x="7258" y="701"/>
              <a:chExt cx="3289" cy="1149"/>
            </a:xfrm>
          </p:grpSpPr>
          <p:sp>
            <p:nvSpPr>
              <p:cNvPr id="148" name="文本框 147"/>
              <p:cNvSpPr txBox="1"/>
              <p:nvPr/>
            </p:nvSpPr>
            <p:spPr>
              <a:xfrm>
                <a:off x="7258" y="701"/>
                <a:ext cx="1163" cy="1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E-value</a:t>
                </a:r>
              </a:p>
            </p:txBody>
          </p:sp>
          <p:sp>
            <p:nvSpPr>
              <p:cNvPr id="149" name="文本框 148"/>
              <p:cNvSpPr txBox="1"/>
              <p:nvPr/>
            </p:nvSpPr>
            <p:spPr>
              <a:xfrm>
                <a:off x="8630" y="701"/>
                <a:ext cx="1014" cy="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Sites</a:t>
                </a:r>
              </a:p>
            </p:txBody>
          </p:sp>
          <p:sp>
            <p:nvSpPr>
              <p:cNvPr id="150" name="文本框 149"/>
              <p:cNvSpPr txBox="1"/>
              <p:nvPr/>
            </p:nvSpPr>
            <p:spPr>
              <a:xfrm>
                <a:off x="9570" y="701"/>
                <a:ext cx="977" cy="1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ea typeface="Arial" panose="020B0604020202020204" pitchFamily="34" charset="0"/>
                  </a:rPr>
                  <a:t>Width</a:t>
                </a:r>
              </a:p>
            </p:txBody>
          </p:sp>
        </p:grpSp>
        <p:sp>
          <p:nvSpPr>
            <p:cNvPr id="180" name="文本框 179"/>
            <p:cNvSpPr txBox="1"/>
            <p:nvPr/>
          </p:nvSpPr>
          <p:spPr>
            <a:xfrm>
              <a:off x="4111363" y="1121655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6.7e-379</a:t>
              </a:r>
            </a:p>
          </p:txBody>
        </p:sp>
        <p:sp>
          <p:nvSpPr>
            <p:cNvPr id="181" name="文本框 180"/>
            <p:cNvSpPr txBox="1"/>
            <p:nvPr/>
          </p:nvSpPr>
          <p:spPr>
            <a:xfrm>
              <a:off x="4111363" y="1334276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7.0e-437</a:t>
              </a:r>
            </a:p>
          </p:txBody>
        </p:sp>
        <p:sp>
          <p:nvSpPr>
            <p:cNvPr id="182" name="文本框 181"/>
            <p:cNvSpPr txBox="1"/>
            <p:nvPr/>
          </p:nvSpPr>
          <p:spPr>
            <a:xfrm>
              <a:off x="4111363" y="1546897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5.4e-118</a:t>
              </a:r>
            </a:p>
          </p:txBody>
        </p:sp>
        <p:sp>
          <p:nvSpPr>
            <p:cNvPr id="183" name="文本框 182"/>
            <p:cNvSpPr txBox="1"/>
            <p:nvPr/>
          </p:nvSpPr>
          <p:spPr>
            <a:xfrm>
              <a:off x="4111363" y="1759518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4.4e-110</a:t>
              </a:r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4111363" y="1972139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8.7e-078</a:t>
              </a:r>
            </a:p>
          </p:txBody>
        </p:sp>
        <p:sp>
          <p:nvSpPr>
            <p:cNvPr id="185" name="文本框 184"/>
            <p:cNvSpPr txBox="1"/>
            <p:nvPr/>
          </p:nvSpPr>
          <p:spPr>
            <a:xfrm>
              <a:off x="4111363" y="2184760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1.2e-075</a:t>
              </a:r>
            </a:p>
          </p:txBody>
        </p:sp>
        <p:sp>
          <p:nvSpPr>
            <p:cNvPr id="186" name="文本框 185"/>
            <p:cNvSpPr txBox="1"/>
            <p:nvPr/>
          </p:nvSpPr>
          <p:spPr>
            <a:xfrm>
              <a:off x="4111363" y="2397381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3.2e-031</a:t>
              </a:r>
            </a:p>
          </p:txBody>
        </p:sp>
        <p:sp>
          <p:nvSpPr>
            <p:cNvPr id="187" name="文本框 186"/>
            <p:cNvSpPr txBox="1"/>
            <p:nvPr/>
          </p:nvSpPr>
          <p:spPr>
            <a:xfrm>
              <a:off x="4111363" y="2610002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1.3e-027</a:t>
              </a:r>
            </a:p>
          </p:txBody>
        </p:sp>
        <p:sp>
          <p:nvSpPr>
            <p:cNvPr id="188" name="文本框 187"/>
            <p:cNvSpPr txBox="1"/>
            <p:nvPr/>
          </p:nvSpPr>
          <p:spPr>
            <a:xfrm>
              <a:off x="4111363" y="2822623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2.2e-026</a:t>
              </a:r>
            </a:p>
          </p:txBody>
        </p:sp>
        <p:sp>
          <p:nvSpPr>
            <p:cNvPr id="189" name="文本框 188"/>
            <p:cNvSpPr txBox="1"/>
            <p:nvPr/>
          </p:nvSpPr>
          <p:spPr>
            <a:xfrm>
              <a:off x="4111363" y="3035244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1.5e-025</a:t>
              </a:r>
            </a:p>
          </p:txBody>
        </p:sp>
        <p:sp>
          <p:nvSpPr>
            <p:cNvPr id="190" name="文本框 189"/>
            <p:cNvSpPr txBox="1"/>
            <p:nvPr/>
          </p:nvSpPr>
          <p:spPr>
            <a:xfrm>
              <a:off x="4111363" y="3247865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1.8e-022</a:t>
              </a:r>
            </a:p>
          </p:txBody>
        </p:sp>
        <p:sp>
          <p:nvSpPr>
            <p:cNvPr id="191" name="文本框 190"/>
            <p:cNvSpPr txBox="1"/>
            <p:nvPr/>
          </p:nvSpPr>
          <p:spPr>
            <a:xfrm>
              <a:off x="4111363" y="3460486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2.8e-019</a:t>
              </a:r>
            </a:p>
          </p:txBody>
        </p:sp>
        <p:sp>
          <p:nvSpPr>
            <p:cNvPr id="192" name="文本框 191"/>
            <p:cNvSpPr txBox="1"/>
            <p:nvPr/>
          </p:nvSpPr>
          <p:spPr>
            <a:xfrm>
              <a:off x="4111363" y="3673107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8.1e-018</a:t>
              </a:r>
            </a:p>
          </p:txBody>
        </p:sp>
        <p:sp>
          <p:nvSpPr>
            <p:cNvPr id="193" name="文本框 192"/>
            <p:cNvSpPr txBox="1"/>
            <p:nvPr/>
          </p:nvSpPr>
          <p:spPr>
            <a:xfrm>
              <a:off x="4111363" y="3885728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1.1e-017</a:t>
              </a:r>
            </a:p>
          </p:txBody>
        </p:sp>
        <p:sp>
          <p:nvSpPr>
            <p:cNvPr id="194" name="文本框 193"/>
            <p:cNvSpPr txBox="1"/>
            <p:nvPr/>
          </p:nvSpPr>
          <p:spPr>
            <a:xfrm>
              <a:off x="4111363" y="4098349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2.3e-015</a:t>
              </a:r>
            </a:p>
          </p:txBody>
        </p:sp>
        <p:sp>
          <p:nvSpPr>
            <p:cNvPr id="195" name="文本框 194"/>
            <p:cNvSpPr txBox="1"/>
            <p:nvPr/>
          </p:nvSpPr>
          <p:spPr>
            <a:xfrm>
              <a:off x="4111363" y="4310970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1.9e-014</a:t>
              </a:r>
            </a:p>
          </p:txBody>
        </p:sp>
        <p:sp>
          <p:nvSpPr>
            <p:cNvPr id="196" name="文本框 195"/>
            <p:cNvSpPr txBox="1"/>
            <p:nvPr/>
          </p:nvSpPr>
          <p:spPr>
            <a:xfrm>
              <a:off x="4111363" y="4523591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2.6e-013</a:t>
              </a:r>
            </a:p>
          </p:txBody>
        </p:sp>
        <p:sp>
          <p:nvSpPr>
            <p:cNvPr id="197" name="文本框 196"/>
            <p:cNvSpPr txBox="1"/>
            <p:nvPr/>
          </p:nvSpPr>
          <p:spPr>
            <a:xfrm>
              <a:off x="4111363" y="4736212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6.9e-016</a:t>
              </a:r>
            </a:p>
          </p:txBody>
        </p:sp>
        <p:sp>
          <p:nvSpPr>
            <p:cNvPr id="198" name="文本框 197"/>
            <p:cNvSpPr txBox="1"/>
            <p:nvPr/>
          </p:nvSpPr>
          <p:spPr>
            <a:xfrm>
              <a:off x="4111363" y="4948833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1.3e-011</a:t>
              </a:r>
            </a:p>
          </p:txBody>
        </p:sp>
        <p:sp>
          <p:nvSpPr>
            <p:cNvPr id="199" name="文本框 198"/>
            <p:cNvSpPr txBox="1"/>
            <p:nvPr/>
          </p:nvSpPr>
          <p:spPr>
            <a:xfrm>
              <a:off x="4111363" y="5161454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5.3e-007</a:t>
              </a:r>
            </a:p>
          </p:txBody>
        </p:sp>
        <p:sp>
          <p:nvSpPr>
            <p:cNvPr id="200" name="文本框 199"/>
            <p:cNvSpPr txBox="1"/>
            <p:nvPr/>
          </p:nvSpPr>
          <p:spPr>
            <a:xfrm>
              <a:off x="4111363" y="5374075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3.5e-004</a:t>
              </a:r>
            </a:p>
          </p:txBody>
        </p:sp>
        <p:sp>
          <p:nvSpPr>
            <p:cNvPr id="201" name="文本框 200"/>
            <p:cNvSpPr txBox="1"/>
            <p:nvPr/>
          </p:nvSpPr>
          <p:spPr>
            <a:xfrm>
              <a:off x="4111363" y="5586696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1.4e-003</a:t>
              </a:r>
            </a:p>
          </p:txBody>
        </p:sp>
        <p:sp>
          <p:nvSpPr>
            <p:cNvPr id="202" name="文本框 201"/>
            <p:cNvSpPr txBox="1"/>
            <p:nvPr/>
          </p:nvSpPr>
          <p:spPr>
            <a:xfrm>
              <a:off x="4111363" y="5799317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1.6e-002</a:t>
              </a:r>
            </a:p>
          </p:txBody>
        </p:sp>
        <p:sp>
          <p:nvSpPr>
            <p:cNvPr id="203" name="文本框 202"/>
            <p:cNvSpPr txBox="1"/>
            <p:nvPr/>
          </p:nvSpPr>
          <p:spPr>
            <a:xfrm>
              <a:off x="4111363" y="6011944"/>
              <a:ext cx="721322" cy="338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2.9e-002</a:t>
              </a:r>
            </a:p>
          </p:txBody>
        </p:sp>
        <p:sp>
          <p:nvSpPr>
            <p:cNvPr id="204" name="文本框 203"/>
            <p:cNvSpPr txBox="1"/>
            <p:nvPr/>
          </p:nvSpPr>
          <p:spPr>
            <a:xfrm>
              <a:off x="4939802" y="1121655"/>
              <a:ext cx="4205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27</a:t>
              </a:r>
            </a:p>
          </p:txBody>
        </p:sp>
        <p:sp>
          <p:nvSpPr>
            <p:cNvPr id="205" name="文本框 204"/>
            <p:cNvSpPr txBox="1"/>
            <p:nvPr/>
          </p:nvSpPr>
          <p:spPr>
            <a:xfrm>
              <a:off x="5426312" y="1121655"/>
              <a:ext cx="3860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22</a:t>
              </a:r>
            </a:p>
          </p:txBody>
        </p:sp>
        <p:sp>
          <p:nvSpPr>
            <p:cNvPr id="206" name="文本框 205"/>
            <p:cNvSpPr txBox="1"/>
            <p:nvPr/>
          </p:nvSpPr>
          <p:spPr>
            <a:xfrm>
              <a:off x="4939802" y="1334332"/>
              <a:ext cx="420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27</a:t>
              </a:r>
            </a:p>
          </p:txBody>
        </p:sp>
        <p:sp>
          <p:nvSpPr>
            <p:cNvPr id="207" name="文本框 206"/>
            <p:cNvSpPr txBox="1"/>
            <p:nvPr/>
          </p:nvSpPr>
          <p:spPr>
            <a:xfrm>
              <a:off x="5426312" y="133428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29</a:t>
              </a:r>
            </a:p>
          </p:txBody>
        </p:sp>
        <p:sp>
          <p:nvSpPr>
            <p:cNvPr id="208" name="文本框 207"/>
            <p:cNvSpPr txBox="1"/>
            <p:nvPr/>
          </p:nvSpPr>
          <p:spPr>
            <a:xfrm>
              <a:off x="4939802" y="1547009"/>
              <a:ext cx="4205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11</a:t>
              </a:r>
            </a:p>
          </p:txBody>
        </p:sp>
        <p:sp>
          <p:nvSpPr>
            <p:cNvPr id="209" name="文本框 208"/>
            <p:cNvSpPr txBox="1"/>
            <p:nvPr/>
          </p:nvSpPr>
          <p:spPr>
            <a:xfrm>
              <a:off x="5426312" y="154690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29</a:t>
              </a:r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4939802" y="1759686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6</a:t>
              </a:r>
            </a:p>
          </p:txBody>
        </p:sp>
        <p:sp>
          <p:nvSpPr>
            <p:cNvPr id="211" name="文本框 210"/>
            <p:cNvSpPr txBox="1"/>
            <p:nvPr/>
          </p:nvSpPr>
          <p:spPr>
            <a:xfrm>
              <a:off x="5426312" y="175953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41</a:t>
              </a:r>
            </a:p>
          </p:txBody>
        </p:sp>
        <p:sp>
          <p:nvSpPr>
            <p:cNvPr id="212" name="文本框 211"/>
            <p:cNvSpPr txBox="1"/>
            <p:nvPr/>
          </p:nvSpPr>
          <p:spPr>
            <a:xfrm>
              <a:off x="4939802" y="1972283"/>
              <a:ext cx="4205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15</a:t>
              </a:r>
            </a:p>
          </p:txBody>
        </p:sp>
        <p:sp>
          <p:nvSpPr>
            <p:cNvPr id="215" name="文本框 214"/>
            <p:cNvSpPr txBox="1"/>
            <p:nvPr/>
          </p:nvSpPr>
          <p:spPr>
            <a:xfrm>
              <a:off x="5426312" y="197215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21</a:t>
              </a:r>
            </a:p>
          </p:txBody>
        </p:sp>
        <p:sp>
          <p:nvSpPr>
            <p:cNvPr id="216" name="文本框 215"/>
            <p:cNvSpPr txBox="1"/>
            <p:nvPr/>
          </p:nvSpPr>
          <p:spPr>
            <a:xfrm>
              <a:off x="4939802" y="2184960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6</a:t>
              </a:r>
            </a:p>
          </p:txBody>
        </p:sp>
        <p:sp>
          <p:nvSpPr>
            <p:cNvPr id="217" name="文本框 216"/>
            <p:cNvSpPr txBox="1"/>
            <p:nvPr/>
          </p:nvSpPr>
          <p:spPr>
            <a:xfrm>
              <a:off x="5426312" y="218478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42</a:t>
              </a:r>
            </a:p>
          </p:txBody>
        </p:sp>
        <p:sp>
          <p:nvSpPr>
            <p:cNvPr id="218" name="文本框 217"/>
            <p:cNvSpPr txBox="1"/>
            <p:nvPr/>
          </p:nvSpPr>
          <p:spPr>
            <a:xfrm>
              <a:off x="4939802" y="2397557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6</a:t>
              </a:r>
            </a:p>
          </p:txBody>
        </p:sp>
        <p:sp>
          <p:nvSpPr>
            <p:cNvPr id="219" name="文本框 218"/>
            <p:cNvSpPr txBox="1"/>
            <p:nvPr/>
          </p:nvSpPr>
          <p:spPr>
            <a:xfrm>
              <a:off x="5426312" y="239740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25</a:t>
              </a:r>
            </a:p>
          </p:txBody>
        </p:sp>
        <p:sp>
          <p:nvSpPr>
            <p:cNvPr id="220" name="文本框 219"/>
            <p:cNvSpPr txBox="1"/>
            <p:nvPr/>
          </p:nvSpPr>
          <p:spPr>
            <a:xfrm>
              <a:off x="4939802" y="2610154"/>
              <a:ext cx="4205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13</a:t>
              </a:r>
            </a:p>
          </p:txBody>
        </p:sp>
        <p:sp>
          <p:nvSpPr>
            <p:cNvPr id="221" name="文本框 220"/>
            <p:cNvSpPr txBox="1"/>
            <p:nvPr/>
          </p:nvSpPr>
          <p:spPr>
            <a:xfrm>
              <a:off x="5426312" y="2610030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6</a:t>
              </a:r>
            </a:p>
          </p:txBody>
        </p:sp>
        <p:sp>
          <p:nvSpPr>
            <p:cNvPr id="222" name="文本框 221"/>
            <p:cNvSpPr txBox="1"/>
            <p:nvPr/>
          </p:nvSpPr>
          <p:spPr>
            <a:xfrm>
              <a:off x="4939802" y="2822831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</a:t>
              </a:r>
            </a:p>
          </p:txBody>
        </p:sp>
        <p:sp>
          <p:nvSpPr>
            <p:cNvPr id="223" name="文本框 222"/>
            <p:cNvSpPr txBox="1"/>
            <p:nvPr/>
          </p:nvSpPr>
          <p:spPr>
            <a:xfrm>
              <a:off x="5426312" y="282257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50</a:t>
              </a:r>
            </a:p>
          </p:txBody>
        </p:sp>
        <p:sp>
          <p:nvSpPr>
            <p:cNvPr id="224" name="文本框 223"/>
            <p:cNvSpPr txBox="1"/>
            <p:nvPr/>
          </p:nvSpPr>
          <p:spPr>
            <a:xfrm>
              <a:off x="4939802" y="3035428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6</a:t>
              </a:r>
            </a:p>
          </p:txBody>
        </p:sp>
        <p:sp>
          <p:nvSpPr>
            <p:cNvPr id="225" name="文本框 224"/>
            <p:cNvSpPr txBox="1"/>
            <p:nvPr/>
          </p:nvSpPr>
          <p:spPr>
            <a:xfrm>
              <a:off x="5426312" y="303520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19</a:t>
              </a:r>
            </a:p>
          </p:txBody>
        </p:sp>
        <p:sp>
          <p:nvSpPr>
            <p:cNvPr id="226" name="文本框 225"/>
            <p:cNvSpPr txBox="1"/>
            <p:nvPr/>
          </p:nvSpPr>
          <p:spPr>
            <a:xfrm>
              <a:off x="4939802" y="3248025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4</a:t>
              </a:r>
            </a:p>
          </p:txBody>
        </p:sp>
        <p:sp>
          <p:nvSpPr>
            <p:cNvPr id="227" name="文本框 226"/>
            <p:cNvSpPr txBox="1"/>
            <p:nvPr/>
          </p:nvSpPr>
          <p:spPr>
            <a:xfrm>
              <a:off x="5426312" y="3247825"/>
              <a:ext cx="3860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18</a:t>
              </a:r>
            </a:p>
          </p:txBody>
        </p:sp>
        <p:sp>
          <p:nvSpPr>
            <p:cNvPr id="228" name="文本框 227"/>
            <p:cNvSpPr txBox="1"/>
            <p:nvPr/>
          </p:nvSpPr>
          <p:spPr>
            <a:xfrm>
              <a:off x="4939802" y="3460622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</a:t>
              </a:r>
            </a:p>
          </p:txBody>
        </p:sp>
        <p:sp>
          <p:nvSpPr>
            <p:cNvPr id="229" name="文本框 228"/>
            <p:cNvSpPr txBox="1"/>
            <p:nvPr/>
          </p:nvSpPr>
          <p:spPr>
            <a:xfrm>
              <a:off x="5426312" y="346045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50</a:t>
              </a:r>
            </a:p>
          </p:txBody>
        </p:sp>
        <p:sp>
          <p:nvSpPr>
            <p:cNvPr id="230" name="文本框 229"/>
            <p:cNvSpPr txBox="1"/>
            <p:nvPr/>
          </p:nvSpPr>
          <p:spPr>
            <a:xfrm>
              <a:off x="4939802" y="3673219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5</a:t>
              </a:r>
            </a:p>
          </p:txBody>
        </p:sp>
        <p:sp>
          <p:nvSpPr>
            <p:cNvPr id="236" name="文本框 235"/>
            <p:cNvSpPr txBox="1"/>
            <p:nvPr/>
          </p:nvSpPr>
          <p:spPr>
            <a:xfrm>
              <a:off x="5426312" y="367307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18</a:t>
              </a:r>
            </a:p>
          </p:txBody>
        </p:sp>
        <p:sp>
          <p:nvSpPr>
            <p:cNvPr id="237" name="文本框 236"/>
            <p:cNvSpPr txBox="1"/>
            <p:nvPr/>
          </p:nvSpPr>
          <p:spPr>
            <a:xfrm>
              <a:off x="4939802" y="3885816"/>
              <a:ext cx="420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10</a:t>
              </a:r>
            </a:p>
          </p:txBody>
        </p:sp>
        <p:sp>
          <p:nvSpPr>
            <p:cNvPr id="244" name="文本框 243"/>
            <p:cNvSpPr txBox="1"/>
            <p:nvPr/>
          </p:nvSpPr>
          <p:spPr>
            <a:xfrm>
              <a:off x="5426312" y="3885700"/>
              <a:ext cx="3860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15</a:t>
              </a:r>
            </a:p>
          </p:txBody>
        </p:sp>
        <p:sp>
          <p:nvSpPr>
            <p:cNvPr id="245" name="文本框 244"/>
            <p:cNvSpPr txBox="1"/>
            <p:nvPr/>
          </p:nvSpPr>
          <p:spPr>
            <a:xfrm>
              <a:off x="4939802" y="4098493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</a:t>
              </a:r>
            </a:p>
          </p:txBody>
        </p:sp>
        <p:sp>
          <p:nvSpPr>
            <p:cNvPr id="248" name="文本框 247"/>
            <p:cNvSpPr txBox="1"/>
            <p:nvPr/>
          </p:nvSpPr>
          <p:spPr>
            <a:xfrm>
              <a:off x="5426312" y="4098325"/>
              <a:ext cx="3860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50</a:t>
              </a:r>
            </a:p>
          </p:txBody>
        </p:sp>
        <p:sp>
          <p:nvSpPr>
            <p:cNvPr id="253" name="文本框 252"/>
            <p:cNvSpPr txBox="1"/>
            <p:nvPr/>
          </p:nvSpPr>
          <p:spPr>
            <a:xfrm>
              <a:off x="5426312" y="431095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50</a:t>
              </a:r>
            </a:p>
          </p:txBody>
        </p:sp>
        <p:sp>
          <p:nvSpPr>
            <p:cNvPr id="254" name="文本框 253"/>
            <p:cNvSpPr txBox="1"/>
            <p:nvPr/>
          </p:nvSpPr>
          <p:spPr>
            <a:xfrm>
              <a:off x="4939802" y="4311090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</a:t>
              </a:r>
            </a:p>
          </p:txBody>
        </p:sp>
        <p:sp>
          <p:nvSpPr>
            <p:cNvPr id="255" name="文本框 254"/>
            <p:cNvSpPr txBox="1"/>
            <p:nvPr/>
          </p:nvSpPr>
          <p:spPr>
            <a:xfrm>
              <a:off x="4939802" y="4523687"/>
              <a:ext cx="4205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11</a:t>
              </a:r>
            </a:p>
          </p:txBody>
        </p:sp>
        <p:sp>
          <p:nvSpPr>
            <p:cNvPr id="256" name="文本框 255"/>
            <p:cNvSpPr txBox="1"/>
            <p:nvPr/>
          </p:nvSpPr>
          <p:spPr>
            <a:xfrm>
              <a:off x="5426312" y="452357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11</a:t>
              </a:r>
            </a:p>
          </p:txBody>
        </p:sp>
        <p:sp>
          <p:nvSpPr>
            <p:cNvPr id="257" name="文本框 256"/>
            <p:cNvSpPr txBox="1"/>
            <p:nvPr/>
          </p:nvSpPr>
          <p:spPr>
            <a:xfrm>
              <a:off x="4939802" y="4736364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4</a:t>
              </a:r>
            </a:p>
          </p:txBody>
        </p:sp>
        <p:sp>
          <p:nvSpPr>
            <p:cNvPr id="258" name="文本框 257"/>
            <p:cNvSpPr txBox="1"/>
            <p:nvPr/>
          </p:nvSpPr>
          <p:spPr>
            <a:xfrm>
              <a:off x="5426312" y="473620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48</a:t>
              </a:r>
            </a:p>
          </p:txBody>
        </p:sp>
        <p:sp>
          <p:nvSpPr>
            <p:cNvPr id="259" name="文本框 258"/>
            <p:cNvSpPr txBox="1"/>
            <p:nvPr/>
          </p:nvSpPr>
          <p:spPr>
            <a:xfrm>
              <a:off x="4939802" y="4948961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8</a:t>
              </a:r>
            </a:p>
          </p:txBody>
        </p:sp>
        <p:sp>
          <p:nvSpPr>
            <p:cNvPr id="260" name="文本框 259"/>
            <p:cNvSpPr txBox="1"/>
            <p:nvPr/>
          </p:nvSpPr>
          <p:spPr>
            <a:xfrm>
              <a:off x="5426312" y="4948825"/>
              <a:ext cx="3860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42</a:t>
              </a:r>
            </a:p>
          </p:txBody>
        </p:sp>
        <p:sp>
          <p:nvSpPr>
            <p:cNvPr id="261" name="文本框 260"/>
            <p:cNvSpPr txBox="1"/>
            <p:nvPr/>
          </p:nvSpPr>
          <p:spPr>
            <a:xfrm>
              <a:off x="4939802" y="5161558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</a:t>
              </a:r>
            </a:p>
          </p:txBody>
        </p:sp>
        <p:sp>
          <p:nvSpPr>
            <p:cNvPr id="262" name="文本框 261"/>
            <p:cNvSpPr txBox="1"/>
            <p:nvPr/>
          </p:nvSpPr>
          <p:spPr>
            <a:xfrm>
              <a:off x="5426312" y="5161450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50</a:t>
              </a:r>
            </a:p>
          </p:txBody>
        </p:sp>
        <p:sp>
          <p:nvSpPr>
            <p:cNvPr id="263" name="文本框 262"/>
            <p:cNvSpPr txBox="1"/>
            <p:nvPr/>
          </p:nvSpPr>
          <p:spPr>
            <a:xfrm>
              <a:off x="4939802" y="5374155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4</a:t>
              </a:r>
            </a:p>
          </p:txBody>
        </p:sp>
        <p:sp>
          <p:nvSpPr>
            <p:cNvPr id="264" name="文本框 263"/>
            <p:cNvSpPr txBox="1"/>
            <p:nvPr/>
          </p:nvSpPr>
          <p:spPr>
            <a:xfrm>
              <a:off x="5426312" y="537407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15</a:t>
              </a:r>
            </a:p>
          </p:txBody>
        </p:sp>
        <p:sp>
          <p:nvSpPr>
            <p:cNvPr id="265" name="文本框 264"/>
            <p:cNvSpPr txBox="1"/>
            <p:nvPr/>
          </p:nvSpPr>
          <p:spPr>
            <a:xfrm>
              <a:off x="4939802" y="5586752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</a:t>
              </a:r>
            </a:p>
          </p:txBody>
        </p:sp>
        <p:sp>
          <p:nvSpPr>
            <p:cNvPr id="266" name="文本框 265"/>
            <p:cNvSpPr txBox="1"/>
            <p:nvPr/>
          </p:nvSpPr>
          <p:spPr>
            <a:xfrm>
              <a:off x="5426312" y="5586700"/>
              <a:ext cx="3860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17</a:t>
              </a:r>
            </a:p>
          </p:txBody>
        </p:sp>
        <p:sp>
          <p:nvSpPr>
            <p:cNvPr id="267" name="文本框 266"/>
            <p:cNvSpPr txBox="1"/>
            <p:nvPr/>
          </p:nvSpPr>
          <p:spPr>
            <a:xfrm>
              <a:off x="4939802" y="5799349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2</a:t>
              </a:r>
            </a:p>
          </p:txBody>
        </p:sp>
        <p:sp>
          <p:nvSpPr>
            <p:cNvPr id="268" name="文本框 267"/>
            <p:cNvSpPr txBox="1"/>
            <p:nvPr/>
          </p:nvSpPr>
          <p:spPr>
            <a:xfrm>
              <a:off x="5426312" y="5799325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14</a:t>
              </a:r>
            </a:p>
          </p:txBody>
        </p:sp>
        <p:sp>
          <p:nvSpPr>
            <p:cNvPr id="269" name="文本框 268"/>
            <p:cNvSpPr txBox="1"/>
            <p:nvPr/>
          </p:nvSpPr>
          <p:spPr>
            <a:xfrm>
              <a:off x="4939802" y="6011944"/>
              <a:ext cx="320295" cy="215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4</a:t>
              </a:r>
            </a:p>
          </p:txBody>
        </p:sp>
        <p:sp>
          <p:nvSpPr>
            <p:cNvPr id="270" name="文本框 269"/>
            <p:cNvSpPr txBox="1"/>
            <p:nvPr/>
          </p:nvSpPr>
          <p:spPr>
            <a:xfrm>
              <a:off x="5426312" y="6011944"/>
              <a:ext cx="4495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10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837951" y="6524763"/>
            <a:ext cx="52868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latin typeface="Times New Roman" pitchFamily="18" charset="0"/>
                <a:cs typeface="Times New Roman" pitchFamily="18" charset="0"/>
              </a:rPr>
              <a:t>Additional file 4: Sequence logos of 24 conserved motifs in VrCCA1L proteins.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The “sites” indicates the number of VrCCA1L proteins containing each motif, and the “width” indicates the amino acid number of each motif.</a:t>
            </a:r>
            <a:endParaRPr lang="zh-CN" altLang="zh-CN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142</Words>
  <Application>Microsoft Office PowerPoint</Application>
  <PresentationFormat>信纸(8.5x11 英寸)</PresentationFormat>
  <Paragraphs>101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微软雅黑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lishuai</cp:lastModifiedBy>
  <cp:revision>121</cp:revision>
  <dcterms:created xsi:type="dcterms:W3CDTF">2020-02-10T12:38:00Z</dcterms:created>
  <dcterms:modified xsi:type="dcterms:W3CDTF">2022-04-20T08:58:05Z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2052-11.1.0.8597</vt:lpwstr>
  </property>
</Properties>
</file>