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5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1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3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9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7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2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0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2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3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0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6C38B-7DD7-4DC4-A91F-5F4B2392C564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3D03E-3984-4460-BBAF-3F7BC8DCB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p\Desktop\srk mutant\srk mutant (2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2159" y="1371403"/>
            <a:ext cx="2308898" cy="183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/>
          <p:nvPr/>
        </p:nvSpPr>
        <p:spPr>
          <a:xfrm>
            <a:off x="4370455" y="162041"/>
            <a:ext cx="361339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Seeds for mutant AT5g03350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obtained </a:t>
            </a: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Nottingham </a:t>
            </a:r>
            <a:r>
              <a:rPr lang="en-I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Arabidopsis Stock Centre (NASC)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(NASC ID: N536814;SALK ID- SALK_036814) </a:t>
            </a:r>
          </a:p>
          <a:p>
            <a:pPr algn="just"/>
            <a:endParaRPr lang="en-US" sz="11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195101" y="865749"/>
            <a:ext cx="0" cy="4382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84670" y="818482"/>
            <a:ext cx="20619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Stratifications of seeds followed by spreading on soil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4045500" y="3965556"/>
            <a:ext cx="3835279" cy="1928836"/>
            <a:chOff x="2536455" y="3400552"/>
            <a:chExt cx="3835279" cy="1928836"/>
          </a:xfrm>
        </p:grpSpPr>
        <p:pic>
          <p:nvPicPr>
            <p:cNvPr id="3" name="Picture 2" descr="C:\Users\hp\Desktop\slg mutant\slgM16fa 20190402_011034_Fl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038" y="4003449"/>
              <a:ext cx="3239696" cy="1295295"/>
            </a:xfrm>
            <a:prstGeom prst="rect">
              <a:avLst/>
            </a:prstGeom>
            <a:noFill/>
          </p:spPr>
        </p:pic>
        <p:sp>
          <p:nvSpPr>
            <p:cNvPr id="32" name="TextBox 31"/>
            <p:cNvSpPr txBox="1"/>
            <p:nvPr/>
          </p:nvSpPr>
          <p:spPr>
            <a:xfrm>
              <a:off x="3148649" y="3767479"/>
              <a:ext cx="2984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39" name="TextBox 3">
              <a:extLst>
                <a:ext uri="{FF2B5EF4-FFF2-40B4-BE49-F238E27FC236}">
                  <a16:creationId xmlns:a16="http://schemas.microsoft.com/office/drawing/2014/main" id="{84927CCF-25E5-45B9-96EE-DE76FFA078D9}"/>
                </a:ext>
              </a:extLst>
            </p:cNvPr>
            <p:cNvSpPr txBox="1"/>
            <p:nvPr/>
          </p:nvSpPr>
          <p:spPr>
            <a:xfrm>
              <a:off x="2673589" y="4947640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</p:txBody>
        </p:sp>
        <p:sp>
          <p:nvSpPr>
            <p:cNvPr id="40" name="TextBox 4">
              <a:extLst>
                <a:ext uri="{FF2B5EF4-FFF2-40B4-BE49-F238E27FC236}">
                  <a16:creationId xmlns:a16="http://schemas.microsoft.com/office/drawing/2014/main" id="{230CAE12-D751-4B21-B64D-BE3B1B1EEEB9}"/>
                </a:ext>
              </a:extLst>
            </p:cNvPr>
            <p:cNvSpPr txBox="1"/>
            <p:nvPr/>
          </p:nvSpPr>
          <p:spPr>
            <a:xfrm>
              <a:off x="2656220" y="4825102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750</a:t>
              </a:r>
            </a:p>
          </p:txBody>
        </p:sp>
        <p:sp>
          <p:nvSpPr>
            <p:cNvPr id="41" name="TextBox 5">
              <a:extLst>
                <a:ext uri="{FF2B5EF4-FFF2-40B4-BE49-F238E27FC236}">
                  <a16:creationId xmlns:a16="http://schemas.microsoft.com/office/drawing/2014/main" id="{551EBECE-C69D-4A7D-AE81-AEFECAA51F03}"/>
                </a:ext>
              </a:extLst>
            </p:cNvPr>
            <p:cNvSpPr txBox="1"/>
            <p:nvPr/>
          </p:nvSpPr>
          <p:spPr>
            <a:xfrm>
              <a:off x="2632376" y="4737867"/>
              <a:ext cx="4826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</a:t>
              </a:r>
            </a:p>
          </p:txBody>
        </p:sp>
        <p:sp>
          <p:nvSpPr>
            <p:cNvPr id="42" name="TextBox 6">
              <a:extLst>
                <a:ext uri="{FF2B5EF4-FFF2-40B4-BE49-F238E27FC236}">
                  <a16:creationId xmlns:a16="http://schemas.microsoft.com/office/drawing/2014/main" id="{A2D114EF-EA79-4616-B713-60C316B545F5}"/>
                </a:ext>
              </a:extLst>
            </p:cNvPr>
            <p:cNvSpPr txBox="1"/>
            <p:nvPr/>
          </p:nvSpPr>
          <p:spPr>
            <a:xfrm>
              <a:off x="2632376" y="4623398"/>
              <a:ext cx="3898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1500</a:t>
              </a:r>
            </a:p>
          </p:txBody>
        </p:sp>
        <p:sp>
          <p:nvSpPr>
            <p:cNvPr id="43" name="TextBox 15">
              <a:extLst>
                <a:ext uri="{FF2B5EF4-FFF2-40B4-BE49-F238E27FC236}">
                  <a16:creationId xmlns:a16="http://schemas.microsoft.com/office/drawing/2014/main" id="{14762094-1EAB-458D-8390-9D519721EE89}"/>
                </a:ext>
              </a:extLst>
            </p:cNvPr>
            <p:cNvSpPr txBox="1"/>
            <p:nvPr/>
          </p:nvSpPr>
          <p:spPr>
            <a:xfrm>
              <a:off x="2536455" y="4219174"/>
              <a:ext cx="4411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10000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3030DB1-2EB3-46EA-BF22-AF3CBF90B9F5}"/>
                </a:ext>
              </a:extLst>
            </p:cNvPr>
            <p:cNvCxnSpPr/>
            <p:nvPr/>
          </p:nvCxnSpPr>
          <p:spPr>
            <a:xfrm>
              <a:off x="2933113" y="4328301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CD44D92-C142-4457-81EE-DEB33709E3F1}"/>
                </a:ext>
              </a:extLst>
            </p:cNvPr>
            <p:cNvCxnSpPr/>
            <p:nvPr/>
          </p:nvCxnSpPr>
          <p:spPr>
            <a:xfrm>
              <a:off x="2944358" y="4726588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35E0EDA-CA61-4AE1-8F2E-09AEFBD81288}"/>
                </a:ext>
              </a:extLst>
            </p:cNvPr>
            <p:cNvCxnSpPr/>
            <p:nvPr/>
          </p:nvCxnSpPr>
          <p:spPr>
            <a:xfrm>
              <a:off x="2938188" y="4842692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7C051D4-367B-4348-B51E-DC2F4FEA7BC8}"/>
                </a:ext>
              </a:extLst>
            </p:cNvPr>
            <p:cNvCxnSpPr/>
            <p:nvPr/>
          </p:nvCxnSpPr>
          <p:spPr>
            <a:xfrm>
              <a:off x="2951775" y="4940631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6C4ADF49-DEC1-4CA0-BFD6-3C4199E851BB}"/>
                </a:ext>
              </a:extLst>
            </p:cNvPr>
            <p:cNvCxnSpPr/>
            <p:nvPr/>
          </p:nvCxnSpPr>
          <p:spPr>
            <a:xfrm>
              <a:off x="2951775" y="5049940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F2FDAAA-66EE-4AB2-9A35-48FCA465C3E1}"/>
                </a:ext>
              </a:extLst>
            </p:cNvPr>
            <p:cNvCxnSpPr/>
            <p:nvPr/>
          </p:nvCxnSpPr>
          <p:spPr>
            <a:xfrm>
              <a:off x="2938188" y="5206723"/>
              <a:ext cx="16903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2661581" y="5113944"/>
              <a:ext cx="33855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496564" y="3400552"/>
              <a:ext cx="611065" cy="661732"/>
              <a:chOff x="3739167" y="4100347"/>
              <a:chExt cx="611065" cy="661732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739167" y="4100347"/>
                <a:ext cx="6110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 1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 rot="17965567">
                <a:off x="3656920" y="4386536"/>
                <a:ext cx="4283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</a:t>
                </a:r>
              </a:p>
            </p:txBody>
          </p:sp>
          <p:sp>
            <p:nvSpPr>
              <p:cNvPr id="54" name="Rectangle 53"/>
              <p:cNvSpPr/>
              <p:nvPr/>
            </p:nvSpPr>
            <p:spPr>
              <a:xfrm rot="17965567">
                <a:off x="3851684" y="4393548"/>
                <a:ext cx="49084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tDNA</a:t>
                </a:r>
                <a:endPara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>
                <a:off x="3790919" y="4304424"/>
                <a:ext cx="45867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4073911" y="3403660"/>
              <a:ext cx="628386" cy="661732"/>
              <a:chOff x="3734908" y="4100347"/>
              <a:chExt cx="628386" cy="661732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752229" y="4100347"/>
                <a:ext cx="6110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 2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7965567">
                <a:off x="3643858" y="4386536"/>
                <a:ext cx="4283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17965567">
                <a:off x="3851684" y="4393548"/>
                <a:ext cx="49084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tDNA</a:t>
                </a:r>
                <a:endPara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3790919" y="4304424"/>
                <a:ext cx="45867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/>
          </p:nvGrpSpPr>
          <p:grpSpPr>
            <a:xfrm>
              <a:off x="5267195" y="3407754"/>
              <a:ext cx="628386" cy="661732"/>
              <a:chOff x="3734908" y="4100347"/>
              <a:chExt cx="628386" cy="661732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752229" y="4100347"/>
                <a:ext cx="6110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 4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 rot="17965567">
                <a:off x="3643858" y="4386536"/>
                <a:ext cx="4283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</a:t>
                </a:r>
              </a:p>
            </p:txBody>
          </p:sp>
          <p:sp>
            <p:nvSpPr>
              <p:cNvPr id="64" name="Rectangle 63"/>
              <p:cNvSpPr/>
              <p:nvPr/>
            </p:nvSpPr>
            <p:spPr>
              <a:xfrm rot="17965567">
                <a:off x="3851684" y="4393548"/>
                <a:ext cx="49084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tDNA</a:t>
                </a:r>
                <a:endPara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>
                <a:off x="3790919" y="4304424"/>
                <a:ext cx="45867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/>
            <p:cNvGrpSpPr/>
            <p:nvPr/>
          </p:nvGrpSpPr>
          <p:grpSpPr>
            <a:xfrm>
              <a:off x="4690662" y="3405746"/>
              <a:ext cx="621855" cy="661732"/>
              <a:chOff x="3741439" y="4100347"/>
              <a:chExt cx="621855" cy="661732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752229" y="4100347"/>
                <a:ext cx="6110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 3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 rot="17965567">
                <a:off x="3650389" y="4386536"/>
                <a:ext cx="4283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</a:t>
                </a:r>
              </a:p>
            </p:txBody>
          </p:sp>
          <p:sp>
            <p:nvSpPr>
              <p:cNvPr id="69" name="Rectangle 68"/>
              <p:cNvSpPr/>
              <p:nvPr/>
            </p:nvSpPr>
            <p:spPr>
              <a:xfrm rot="17965567">
                <a:off x="3851684" y="4393548"/>
                <a:ext cx="49084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tDNA</a:t>
                </a:r>
                <a:endPara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3790919" y="4304424"/>
                <a:ext cx="45867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5852959" y="3400553"/>
              <a:ext cx="514681" cy="661732"/>
              <a:chOff x="3734908" y="4100347"/>
              <a:chExt cx="514681" cy="661732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804477" y="4100347"/>
                <a:ext cx="42030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</a:t>
                </a:r>
              </a:p>
            </p:txBody>
          </p:sp>
          <p:sp>
            <p:nvSpPr>
              <p:cNvPr id="73" name="Rectangle 72"/>
              <p:cNvSpPr/>
              <p:nvPr/>
            </p:nvSpPr>
            <p:spPr>
              <a:xfrm rot="17965567">
                <a:off x="3643858" y="4386536"/>
                <a:ext cx="42832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>
              <a:xfrm rot="17965567">
                <a:off x="3851684" y="4393548"/>
                <a:ext cx="49084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tDNA</a:t>
                </a:r>
                <a:endPara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>
                <a:off x="3790919" y="4304424"/>
                <a:ext cx="45867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6" name="Straight Arrow Connector 75"/>
          <p:cNvCxnSpPr/>
          <p:nvPr/>
        </p:nvCxnSpPr>
        <p:spPr>
          <a:xfrm>
            <a:off x="6260931" y="3359217"/>
            <a:ext cx="5688" cy="60633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123872" y="3263463"/>
            <a:ext cx="20521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based genotyping were performed using gene specific and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tDNA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948" y="6040880"/>
            <a:ext cx="119312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of PCR-based genotyping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AT5g03350 gene-specific homozygous T-DNA insertion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 1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2, 3, and </a:t>
            </a:r>
            <a:r>
              <a:rPr lang="en-I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wild type (WT) plant was used as negative control for T-DNA specific amplification and gene specific primers were used as positive control.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corresponds to wild type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Arabidopsis thaliana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Col-0, while M corresponds to Marker.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83342" y="153317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81117" y="14642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137867" y="20994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873676" y="22167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93901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</TotalTime>
  <Words>121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Dr.Yogesh Mishra</dc:creator>
  <cp:lastModifiedBy>Dr.Yogesh Mishra</cp:lastModifiedBy>
  <cp:revision>40</cp:revision>
  <dcterms:created xsi:type="dcterms:W3CDTF">2022-04-29T09:33:20Z</dcterms:created>
  <dcterms:modified xsi:type="dcterms:W3CDTF">2022-05-13T05:27:34Z</dcterms:modified>
</cp:coreProperties>
</file>