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16"/>
  </p:notesMasterIdLst>
  <p:sldIdLst>
    <p:sldId id="306" r:id="rId3"/>
    <p:sldId id="298" r:id="rId4"/>
    <p:sldId id="295" r:id="rId5"/>
    <p:sldId id="296" r:id="rId6"/>
    <p:sldId id="297" r:id="rId7"/>
    <p:sldId id="299" r:id="rId8"/>
    <p:sldId id="301" r:id="rId9"/>
    <p:sldId id="302" r:id="rId10"/>
    <p:sldId id="300" r:id="rId11"/>
    <p:sldId id="304" r:id="rId12"/>
    <p:sldId id="305" r:id="rId13"/>
    <p:sldId id="307" r:id="rId14"/>
    <p:sldId id="308" r:id="rId15"/>
  </p:sldIdLst>
  <p:sldSz cx="12192000" cy="6858000"/>
  <p:notesSz cx="6797675" cy="9926638"/>
  <p:defaultTextStyle>
    <a:defPPr>
      <a:defRPr lang="ko-KR">
        <a:uFillTx/>
      </a:defRPr>
    </a:defPPr>
    <a:lvl1pPr marL="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uFillTx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255" userDrawn="1">
          <p15:clr>
            <a:srgbClr val="A4A3A4"/>
          </p15:clr>
        </p15:guide>
        <p15:guide id="3" orient="horz" pos="73" userDrawn="1">
          <p15:clr>
            <a:srgbClr val="A4A3A4"/>
          </p15:clr>
        </p15:guide>
        <p15:guide id="4" pos="225" userDrawn="1">
          <p15:clr>
            <a:srgbClr val="A4A3A4"/>
          </p15:clr>
        </p15:guide>
        <p15:guide id="5" pos="2887" userDrawn="1">
          <p15:clr>
            <a:srgbClr val="A4A3A4"/>
          </p15:clr>
        </p15:guide>
        <p15:guide id="6" pos="51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008080"/>
    <a:srgbClr val="364D54"/>
    <a:srgbClr val="79AF97"/>
    <a:srgbClr val="0000FF"/>
    <a:srgbClr val="9966FF"/>
    <a:srgbClr val="9DC3E6"/>
    <a:srgbClr val="CC9900"/>
    <a:srgbClr val="CC99FF"/>
    <a:srgbClr val="BDD7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srgbClr val="000000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rgbClr val="00000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보통 스타일 1 - 강조 1">
    <a:wholeTbl>
      <a:tcTxStyle>
        <a:fontRef idx="minor">
          <a:srgbClr val="00000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58" autoAdjust="0"/>
    <p:restoredTop sz="96444" autoAdjust="0"/>
  </p:normalViewPr>
  <p:slideViewPr>
    <p:cSldViewPr snapToGrid="0" showGuides="1">
      <p:cViewPr varScale="1">
        <p:scale>
          <a:sx n="84" d="100"/>
          <a:sy n="84" d="100"/>
        </p:scale>
        <p:origin x="108" y="1896"/>
      </p:cViewPr>
      <p:guideLst>
        <p:guide pos="1255"/>
        <p:guide orient="horz" pos="73"/>
        <p:guide pos="225"/>
        <p:guide pos="2887"/>
        <p:guide pos="5133"/>
      </p:guideLst>
    </p:cSldViewPr>
  </p:slideViewPr>
  <p:outlineViewPr>
    <p:cViewPr>
      <p:scale>
        <a:sx n="33" d="100"/>
        <a:sy n="33" d="100"/>
      </p:scale>
      <p:origin x="0" y="-66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nneli.DOMAIN1\Desktop\count_of_transcript_seq_comparison_between_dog_and_huma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nneli.DOMAIN1\Desktop\count_of_transcript_seq_comparison_between_dog_and_huma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Dog</c:v>
                </c:pt>
              </c:strCache>
            </c:strRef>
          </c:tx>
          <c:dPt>
            <c:idx val="0"/>
            <c:bubble3D val="0"/>
            <c:spPr>
              <a:solidFill>
                <a:srgbClr val="3C53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D3E-47BA-8826-8F8A12EF34E6}"/>
              </c:ext>
            </c:extLst>
          </c:dPt>
          <c:dPt>
            <c:idx val="1"/>
            <c:bubble3D val="0"/>
            <c:spPr>
              <a:solidFill>
                <a:srgbClr val="F49B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D3E-47BA-8826-8F8A12EF34E6}"/>
              </c:ext>
            </c:extLst>
          </c:dPt>
          <c:cat>
            <c:strRef>
              <c:f>Sheet1!$A$3:$A$4</c:f>
              <c:strCache>
                <c:ptCount val="2"/>
                <c:pt idx="0">
                  <c:v>Known</c:v>
                </c:pt>
                <c:pt idx="1">
                  <c:v>Novel</c:v>
                </c:pt>
              </c:strCache>
            </c:strRef>
          </c:cat>
          <c:val>
            <c:numRef>
              <c:f>Sheet1!$B$3:$B$4</c:f>
              <c:numCache>
                <c:formatCode>#,##0_ </c:formatCode>
                <c:ptCount val="2"/>
                <c:pt idx="0">
                  <c:v>38394</c:v>
                </c:pt>
                <c:pt idx="1">
                  <c:v>76103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3E-47BA-8826-8F8A12EF34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Sheet1!$D$2</c:f>
              <c:strCache>
                <c:ptCount val="1"/>
                <c:pt idx="0">
                  <c:v>Human</c:v>
                </c:pt>
              </c:strCache>
            </c:strRef>
          </c:tx>
          <c:dPt>
            <c:idx val="0"/>
            <c:bubble3D val="0"/>
            <c:spPr>
              <a:solidFill>
                <a:srgbClr val="3C538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4A5-489A-B921-40DD7FFDE597}"/>
              </c:ext>
            </c:extLst>
          </c:dPt>
          <c:dPt>
            <c:idx val="1"/>
            <c:bubble3D val="0"/>
            <c:spPr>
              <a:solidFill>
                <a:srgbClr val="F49B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4A5-489A-B921-40DD7FFDE597}"/>
              </c:ext>
            </c:extLst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4A5-489A-B921-40DD7FFDE597}"/>
              </c:ext>
            </c:extLst>
          </c:dPt>
          <c:cat>
            <c:strRef>
              <c:f>Sheet1!$A$3:$A$5</c:f>
              <c:strCache>
                <c:ptCount val="3"/>
                <c:pt idx="0">
                  <c:v>Known</c:v>
                </c:pt>
                <c:pt idx="1">
                  <c:v>Novel</c:v>
                </c:pt>
                <c:pt idx="2">
                  <c:v>Putative</c:v>
                </c:pt>
              </c:strCache>
            </c:strRef>
          </c:cat>
          <c:val>
            <c:numRef>
              <c:f>Sheet1!$D$3:$D$5</c:f>
              <c:numCache>
                <c:formatCode>#,##0_ </c:formatCode>
                <c:ptCount val="3"/>
                <c:pt idx="0">
                  <c:v>92459</c:v>
                </c:pt>
                <c:pt idx="1">
                  <c:v>9329</c:v>
                </c:pt>
                <c:pt idx="2">
                  <c:v>17064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A5-489A-B921-40DD7FFDE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uFillTx/>
              </a:defRPr>
            </a:lvl1pPr>
          </a:lstStyle>
          <a:p>
            <a:endParaRPr lang="ko-KR" altLang="en-US">
              <a:uFillTx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uFillTx/>
              </a:defRPr>
            </a:lvl1pPr>
          </a:lstStyle>
          <a:p>
            <a:fld id="{A56BB216-538A-417E-9F78-157723651D88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>
              <a:uFillTx/>
            </a:endParaRPr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>
                <a:uFillTx/>
              </a:rPr>
              <a:t>마스터 텍스트 스타일을 편집합니다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uFillTx/>
              </a:defRPr>
            </a:lvl1pPr>
          </a:lstStyle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uFillTx/>
              </a:defRPr>
            </a:lvl1pPr>
          </a:lstStyle>
          <a:p>
            <a:fld id="{54A7C768-0512-44A9-A96B-DBC7285428C7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94023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uFillTx/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9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uFillTx/>
              </a:defRPr>
            </a:lvl1pPr>
            <a:lvl2pPr marL="457181" indent="0" algn="ctr">
              <a:buNone/>
              <a:defRPr sz="2000">
                <a:uFillTx/>
              </a:defRPr>
            </a:lvl2pPr>
            <a:lvl3pPr marL="914361" indent="0" algn="ctr">
              <a:buNone/>
              <a:defRPr sz="1800">
                <a:uFillTx/>
              </a:defRPr>
            </a:lvl3pPr>
            <a:lvl4pPr marL="1371543" indent="0" algn="ctr">
              <a:buNone/>
              <a:defRPr sz="1600">
                <a:uFillTx/>
              </a:defRPr>
            </a:lvl4pPr>
            <a:lvl5pPr marL="1828724" indent="0" algn="ctr">
              <a:buNone/>
              <a:defRPr sz="1600">
                <a:uFillTx/>
              </a:defRPr>
            </a:lvl5pPr>
            <a:lvl6pPr marL="2285904" indent="0" algn="ctr">
              <a:buNone/>
              <a:defRPr sz="1600">
                <a:uFillTx/>
              </a:defRPr>
            </a:lvl6pPr>
            <a:lvl7pPr marL="2743085" indent="0" algn="ctr">
              <a:buNone/>
              <a:defRPr sz="1600">
                <a:uFillTx/>
              </a:defRPr>
            </a:lvl7pPr>
            <a:lvl8pPr marL="3200266" indent="0" algn="ctr">
              <a:buNone/>
              <a:defRPr sz="1600">
                <a:uFillTx/>
              </a:defRPr>
            </a:lvl8pPr>
            <a:lvl9pPr marL="3657447" indent="0" algn="ctr">
              <a:buNone/>
              <a:defRPr sz="1600">
                <a:uFillTx/>
              </a:defRPr>
            </a:lvl9pPr>
          </a:lstStyle>
          <a:p>
            <a:r>
              <a:rPr lang="ko-KR" altLang="en-US">
                <a:uFillTx/>
              </a:rPr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5999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181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361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543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724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5904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085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266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447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181" indent="0">
              <a:buNone/>
              <a:defRPr sz="2000" b="1">
                <a:uFillTx/>
              </a:defRPr>
            </a:lvl2pPr>
            <a:lvl3pPr marL="914361" indent="0">
              <a:buNone/>
              <a:defRPr sz="1800" b="1">
                <a:uFillTx/>
              </a:defRPr>
            </a:lvl3pPr>
            <a:lvl4pPr marL="1371543" indent="0">
              <a:buNone/>
              <a:defRPr sz="1600" b="1">
                <a:uFillTx/>
              </a:defRPr>
            </a:lvl4pPr>
            <a:lvl5pPr marL="1828724" indent="0">
              <a:buNone/>
              <a:defRPr sz="1600" b="1">
                <a:uFillTx/>
              </a:defRPr>
            </a:lvl5pPr>
            <a:lvl6pPr marL="2285904" indent="0">
              <a:buNone/>
              <a:defRPr sz="1600" b="1">
                <a:uFillTx/>
              </a:defRPr>
            </a:lvl6pPr>
            <a:lvl7pPr marL="2743085" indent="0">
              <a:buNone/>
              <a:defRPr sz="1600" b="1">
                <a:uFillTx/>
              </a:defRPr>
            </a:lvl7pPr>
            <a:lvl8pPr marL="3200266" indent="0">
              <a:buNone/>
              <a:defRPr sz="1600" b="1">
                <a:uFillTx/>
              </a:defRPr>
            </a:lvl8pPr>
            <a:lvl9pPr marL="3657447" indent="0">
              <a:buNone/>
              <a:defRPr sz="1600" b="1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2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181" indent="0">
              <a:buNone/>
              <a:defRPr sz="2000" b="1">
                <a:uFillTx/>
              </a:defRPr>
            </a:lvl2pPr>
            <a:lvl3pPr marL="914361" indent="0">
              <a:buNone/>
              <a:defRPr sz="1800" b="1">
                <a:uFillTx/>
              </a:defRPr>
            </a:lvl3pPr>
            <a:lvl4pPr marL="1371543" indent="0">
              <a:buNone/>
              <a:defRPr sz="1600" b="1">
                <a:uFillTx/>
              </a:defRPr>
            </a:lvl4pPr>
            <a:lvl5pPr marL="1828724" indent="0">
              <a:buNone/>
              <a:defRPr sz="1600" b="1">
                <a:uFillTx/>
              </a:defRPr>
            </a:lvl5pPr>
            <a:lvl6pPr marL="2285904" indent="0">
              <a:buNone/>
              <a:defRPr sz="1600" b="1">
                <a:uFillTx/>
              </a:defRPr>
            </a:lvl6pPr>
            <a:lvl7pPr marL="2743085" indent="0">
              <a:buNone/>
              <a:defRPr sz="1600" b="1">
                <a:uFillTx/>
              </a:defRPr>
            </a:lvl7pPr>
            <a:lvl8pPr marL="3200266" indent="0">
              <a:buNone/>
              <a:defRPr sz="1600" b="1">
                <a:uFillTx/>
              </a:defRPr>
            </a:lvl8pPr>
            <a:lvl9pPr marL="3657447" indent="0">
              <a:buNone/>
              <a:defRPr sz="1600" b="1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181" indent="0">
              <a:buNone/>
              <a:defRPr sz="1400">
                <a:uFillTx/>
              </a:defRPr>
            </a:lvl2pPr>
            <a:lvl3pPr marL="914361" indent="0">
              <a:buNone/>
              <a:defRPr sz="1200">
                <a:uFillTx/>
              </a:defRPr>
            </a:lvl3pPr>
            <a:lvl4pPr marL="1371543" indent="0">
              <a:buNone/>
              <a:defRPr sz="1000">
                <a:uFillTx/>
              </a:defRPr>
            </a:lvl4pPr>
            <a:lvl5pPr marL="1828724" indent="0">
              <a:buNone/>
              <a:defRPr sz="1000">
                <a:uFillTx/>
              </a:defRPr>
            </a:lvl5pPr>
            <a:lvl6pPr marL="2285904" indent="0">
              <a:buNone/>
              <a:defRPr sz="1000">
                <a:uFillTx/>
              </a:defRPr>
            </a:lvl6pPr>
            <a:lvl7pPr marL="2743085" indent="0">
              <a:buNone/>
              <a:defRPr sz="1000">
                <a:uFillTx/>
              </a:defRPr>
            </a:lvl7pPr>
            <a:lvl8pPr marL="3200266" indent="0">
              <a:buNone/>
              <a:defRPr sz="1000">
                <a:uFillTx/>
              </a:defRPr>
            </a:lvl8pPr>
            <a:lvl9pPr marL="3657447" indent="0">
              <a:buNone/>
              <a:defRPr sz="1000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1" cy="4873625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181" indent="0">
              <a:buNone/>
              <a:defRPr sz="2800">
                <a:uFillTx/>
              </a:defRPr>
            </a:lvl2pPr>
            <a:lvl3pPr marL="914361" indent="0">
              <a:buNone/>
              <a:defRPr sz="2400">
                <a:uFillTx/>
              </a:defRPr>
            </a:lvl3pPr>
            <a:lvl4pPr marL="1371543" indent="0">
              <a:buNone/>
              <a:defRPr sz="2000">
                <a:uFillTx/>
              </a:defRPr>
            </a:lvl4pPr>
            <a:lvl5pPr marL="1828724" indent="0">
              <a:buNone/>
              <a:defRPr sz="2000">
                <a:uFillTx/>
              </a:defRPr>
            </a:lvl5pPr>
            <a:lvl6pPr marL="2285904" indent="0">
              <a:buNone/>
              <a:defRPr sz="2000">
                <a:uFillTx/>
              </a:defRPr>
            </a:lvl6pPr>
            <a:lvl7pPr marL="2743085" indent="0">
              <a:buNone/>
              <a:defRPr sz="2000">
                <a:uFillTx/>
              </a:defRPr>
            </a:lvl7pPr>
            <a:lvl8pPr marL="3200266" indent="0">
              <a:buNone/>
              <a:defRPr sz="2000">
                <a:uFillTx/>
              </a:defRPr>
            </a:lvl8pPr>
            <a:lvl9pPr marL="3657447" indent="0">
              <a:buNone/>
              <a:defRPr sz="2000">
                <a:uFillTx/>
              </a:defRPr>
            </a:lvl9pPr>
          </a:lstStyle>
          <a:p>
            <a:endParaRPr lang="ko-KR" altLang="en-US">
              <a:uFillTx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181" indent="0">
              <a:buNone/>
              <a:defRPr sz="1400">
                <a:uFillTx/>
              </a:defRPr>
            </a:lvl2pPr>
            <a:lvl3pPr marL="914361" indent="0">
              <a:buNone/>
              <a:defRPr sz="1200">
                <a:uFillTx/>
              </a:defRPr>
            </a:lvl3pPr>
            <a:lvl4pPr marL="1371543" indent="0">
              <a:buNone/>
              <a:defRPr sz="1000">
                <a:uFillTx/>
              </a:defRPr>
            </a:lvl4pPr>
            <a:lvl5pPr marL="1828724" indent="0">
              <a:buNone/>
              <a:defRPr sz="1000">
                <a:uFillTx/>
              </a:defRPr>
            </a:lvl5pPr>
            <a:lvl6pPr marL="2285904" indent="0">
              <a:buNone/>
              <a:defRPr sz="1000">
                <a:uFillTx/>
              </a:defRPr>
            </a:lvl6pPr>
            <a:lvl7pPr marL="2743085" indent="0">
              <a:buNone/>
              <a:defRPr sz="1000">
                <a:uFillTx/>
              </a:defRPr>
            </a:lvl7pPr>
            <a:lvl8pPr marL="3200266" indent="0">
              <a:buNone/>
              <a:defRPr sz="1000">
                <a:uFillTx/>
              </a:defRPr>
            </a:lvl8pPr>
            <a:lvl9pPr marL="3657447" indent="0">
              <a:buNone/>
              <a:defRPr sz="1000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uFillTx/>
              </a:defRPr>
            </a:lvl1pPr>
            <a:lvl2pPr marL="457212" indent="0" algn="ctr">
              <a:buNone/>
              <a:defRPr sz="2000">
                <a:uFillTx/>
              </a:defRPr>
            </a:lvl2pPr>
            <a:lvl3pPr marL="914423" indent="0" algn="ctr">
              <a:buNone/>
              <a:defRPr sz="1800">
                <a:uFillTx/>
              </a:defRPr>
            </a:lvl3pPr>
            <a:lvl4pPr marL="1371634" indent="0" algn="ctr">
              <a:buNone/>
              <a:defRPr sz="1600">
                <a:uFillTx/>
              </a:defRPr>
            </a:lvl4pPr>
            <a:lvl5pPr marL="1828846" indent="0" algn="ctr">
              <a:buNone/>
              <a:defRPr sz="1600">
                <a:uFillTx/>
              </a:defRPr>
            </a:lvl5pPr>
            <a:lvl6pPr marL="2286057" indent="0" algn="ctr">
              <a:buNone/>
              <a:defRPr sz="1600">
                <a:uFillTx/>
              </a:defRPr>
            </a:lvl6pPr>
            <a:lvl7pPr marL="2743268" indent="0" algn="ctr">
              <a:buNone/>
              <a:defRPr sz="1600">
                <a:uFillTx/>
              </a:defRPr>
            </a:lvl7pPr>
            <a:lvl8pPr marL="3200480" indent="0" algn="ctr">
              <a:buNone/>
              <a:defRPr sz="1600">
                <a:uFillTx/>
              </a:defRPr>
            </a:lvl8pPr>
            <a:lvl9pPr marL="3657692" indent="0" algn="ctr">
              <a:buNone/>
              <a:defRPr sz="1600">
                <a:uFillTx/>
              </a:defRPr>
            </a:lvl9pPr>
          </a:lstStyle>
          <a:p>
            <a:r>
              <a:rPr lang="ko-KR" altLang="en-US">
                <a:uFillTx/>
              </a:rPr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732188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40629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3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uFillTx/>
              </a:defRPr>
            </a:lvl1pPr>
            <a:lvl2pPr marL="457212" indent="0">
              <a:buNone/>
              <a:defRPr sz="2000">
                <a:solidFill>
                  <a:schemeClr val="tx1">
                    <a:tint val="75000"/>
                  </a:schemeClr>
                </a:solidFill>
                <a:uFillTx/>
              </a:defRPr>
            </a:lvl2pPr>
            <a:lvl3pPr marL="914423" indent="0">
              <a:buNone/>
              <a:defRPr sz="1800">
                <a:solidFill>
                  <a:schemeClr val="tx1">
                    <a:tint val="75000"/>
                  </a:schemeClr>
                </a:solidFill>
                <a:uFillTx/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6pPr>
            <a:lvl7pPr marL="2743268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8pPr>
            <a:lvl9pPr marL="3657692" indent="0">
              <a:buNone/>
              <a:defRPr sz="1600">
                <a:solidFill>
                  <a:schemeClr val="tx1">
                    <a:tint val="75000"/>
                  </a:schemeClr>
                </a:solidFill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0090772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31973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12" indent="0">
              <a:buNone/>
              <a:defRPr sz="2000" b="1">
                <a:uFillTx/>
              </a:defRPr>
            </a:lvl2pPr>
            <a:lvl3pPr marL="914423" indent="0">
              <a:buNone/>
              <a:defRPr sz="1800" b="1">
                <a:uFillTx/>
              </a:defRPr>
            </a:lvl3pPr>
            <a:lvl4pPr marL="1371634" indent="0">
              <a:buNone/>
              <a:defRPr sz="1600" b="1">
                <a:uFillTx/>
              </a:defRPr>
            </a:lvl4pPr>
            <a:lvl5pPr marL="1828846" indent="0">
              <a:buNone/>
              <a:defRPr sz="1600" b="1">
                <a:uFillTx/>
              </a:defRPr>
            </a:lvl5pPr>
            <a:lvl6pPr marL="2286057" indent="0">
              <a:buNone/>
              <a:defRPr sz="1600" b="1">
                <a:uFillTx/>
              </a:defRPr>
            </a:lvl6pPr>
            <a:lvl7pPr marL="2743268" indent="0">
              <a:buNone/>
              <a:defRPr sz="1600" b="1">
                <a:uFillTx/>
              </a:defRPr>
            </a:lvl7pPr>
            <a:lvl8pPr marL="3200480" indent="0">
              <a:buNone/>
              <a:defRPr sz="1600" b="1">
                <a:uFillTx/>
              </a:defRPr>
            </a:lvl8pPr>
            <a:lvl9pPr marL="3657692" indent="0">
              <a:buNone/>
              <a:defRPr sz="1600" b="1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uFillTx/>
              </a:defRPr>
            </a:lvl1pPr>
            <a:lvl2pPr marL="457212" indent="0">
              <a:buNone/>
              <a:defRPr sz="2000" b="1">
                <a:uFillTx/>
              </a:defRPr>
            </a:lvl2pPr>
            <a:lvl3pPr marL="914423" indent="0">
              <a:buNone/>
              <a:defRPr sz="1800" b="1">
                <a:uFillTx/>
              </a:defRPr>
            </a:lvl3pPr>
            <a:lvl4pPr marL="1371634" indent="0">
              <a:buNone/>
              <a:defRPr sz="1600" b="1">
                <a:uFillTx/>
              </a:defRPr>
            </a:lvl4pPr>
            <a:lvl5pPr marL="1828846" indent="0">
              <a:buNone/>
              <a:defRPr sz="1600" b="1">
                <a:uFillTx/>
              </a:defRPr>
            </a:lvl5pPr>
            <a:lvl6pPr marL="2286057" indent="0">
              <a:buNone/>
              <a:defRPr sz="1600" b="1">
                <a:uFillTx/>
              </a:defRPr>
            </a:lvl6pPr>
            <a:lvl7pPr marL="2743268" indent="0">
              <a:buNone/>
              <a:defRPr sz="1600" b="1">
                <a:uFillTx/>
              </a:defRPr>
            </a:lvl7pPr>
            <a:lvl8pPr marL="3200480" indent="0">
              <a:buNone/>
              <a:defRPr sz="1600" b="1">
                <a:uFillTx/>
              </a:defRPr>
            </a:lvl8pPr>
            <a:lvl9pPr marL="3657692" indent="0">
              <a:buNone/>
              <a:defRPr sz="1600" b="1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70658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6893247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480269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>
              <a:defRPr sz="3200">
                <a:uFillTx/>
              </a:defRPr>
            </a:lvl1pPr>
            <a:lvl2pPr>
              <a:defRPr sz="2800">
                <a:uFillTx/>
              </a:defRPr>
            </a:lvl2pPr>
            <a:lvl3pPr>
              <a:defRPr sz="2400">
                <a:uFillTx/>
              </a:defRPr>
            </a:lvl3pPr>
            <a:lvl4pPr>
              <a:defRPr sz="2000">
                <a:uFillTx/>
              </a:defRPr>
            </a:lvl4pPr>
            <a:lvl5pPr>
              <a:defRPr sz="2000">
                <a:uFillTx/>
              </a:defRPr>
            </a:lvl5pPr>
            <a:lvl6pPr>
              <a:defRPr sz="2000">
                <a:uFillTx/>
              </a:defRPr>
            </a:lvl6pPr>
            <a:lvl7pPr>
              <a:defRPr sz="2000">
                <a:uFillTx/>
              </a:defRPr>
            </a:lvl7pPr>
            <a:lvl8pPr>
              <a:defRPr sz="2000">
                <a:uFillTx/>
              </a:defRPr>
            </a:lvl8pPr>
            <a:lvl9pPr>
              <a:defRPr sz="2000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12" indent="0">
              <a:buNone/>
              <a:defRPr sz="1400">
                <a:uFillTx/>
              </a:defRPr>
            </a:lvl2pPr>
            <a:lvl3pPr marL="914423" indent="0">
              <a:buNone/>
              <a:defRPr sz="1200">
                <a:uFillTx/>
              </a:defRPr>
            </a:lvl3pPr>
            <a:lvl4pPr marL="1371634" indent="0">
              <a:buNone/>
              <a:defRPr sz="1000">
                <a:uFillTx/>
              </a:defRPr>
            </a:lvl4pPr>
            <a:lvl5pPr marL="1828846" indent="0">
              <a:buNone/>
              <a:defRPr sz="1000">
                <a:uFillTx/>
              </a:defRPr>
            </a:lvl5pPr>
            <a:lvl6pPr marL="2286057" indent="0">
              <a:buNone/>
              <a:defRPr sz="1000">
                <a:uFillTx/>
              </a:defRPr>
            </a:lvl6pPr>
            <a:lvl7pPr marL="2743268" indent="0">
              <a:buNone/>
              <a:defRPr sz="1000">
                <a:uFillTx/>
              </a:defRPr>
            </a:lvl7pPr>
            <a:lvl8pPr marL="3200480" indent="0">
              <a:buNone/>
              <a:defRPr sz="1000">
                <a:uFillTx/>
              </a:defRPr>
            </a:lvl8pPr>
            <a:lvl9pPr marL="3657692" indent="0">
              <a:buNone/>
              <a:defRPr sz="1000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1467737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>
                <a:uFillTx/>
              </a:defRPr>
            </a:lvl1pPr>
          </a:lstStyle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 marL="0" indent="0">
              <a:buNone/>
              <a:defRPr sz="3200">
                <a:uFillTx/>
              </a:defRPr>
            </a:lvl1pPr>
            <a:lvl2pPr marL="457212" indent="0">
              <a:buNone/>
              <a:defRPr sz="2800">
                <a:uFillTx/>
              </a:defRPr>
            </a:lvl2pPr>
            <a:lvl3pPr marL="914423" indent="0">
              <a:buNone/>
              <a:defRPr sz="2400">
                <a:uFillTx/>
              </a:defRPr>
            </a:lvl3pPr>
            <a:lvl4pPr marL="1371634" indent="0">
              <a:buNone/>
              <a:defRPr sz="2000">
                <a:uFillTx/>
              </a:defRPr>
            </a:lvl4pPr>
            <a:lvl5pPr marL="1828846" indent="0">
              <a:buNone/>
              <a:defRPr sz="2000">
                <a:uFillTx/>
              </a:defRPr>
            </a:lvl5pPr>
            <a:lvl6pPr marL="2286057" indent="0">
              <a:buNone/>
              <a:defRPr sz="2000">
                <a:uFillTx/>
              </a:defRPr>
            </a:lvl6pPr>
            <a:lvl7pPr marL="2743268" indent="0">
              <a:buNone/>
              <a:defRPr sz="2000">
                <a:uFillTx/>
              </a:defRPr>
            </a:lvl7pPr>
            <a:lvl8pPr marL="3200480" indent="0">
              <a:buNone/>
              <a:defRPr sz="2000">
                <a:uFillTx/>
              </a:defRPr>
            </a:lvl8pPr>
            <a:lvl9pPr marL="3657692" indent="0">
              <a:buNone/>
              <a:defRPr sz="2000">
                <a:uFillTx/>
              </a:defRPr>
            </a:lvl9pPr>
          </a:lstStyle>
          <a:p>
            <a:endParaRPr lang="ko-KR" altLang="en-US">
              <a:uFillTx/>
            </a:endParaRP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>
                <a:uFillTx/>
              </a:defRPr>
            </a:lvl1pPr>
            <a:lvl2pPr marL="457212" indent="0">
              <a:buNone/>
              <a:defRPr sz="1400">
                <a:uFillTx/>
              </a:defRPr>
            </a:lvl2pPr>
            <a:lvl3pPr marL="914423" indent="0">
              <a:buNone/>
              <a:defRPr sz="1200">
                <a:uFillTx/>
              </a:defRPr>
            </a:lvl3pPr>
            <a:lvl4pPr marL="1371634" indent="0">
              <a:buNone/>
              <a:defRPr sz="1000">
                <a:uFillTx/>
              </a:defRPr>
            </a:lvl4pPr>
            <a:lvl5pPr marL="1828846" indent="0">
              <a:buNone/>
              <a:defRPr sz="1000">
                <a:uFillTx/>
              </a:defRPr>
            </a:lvl5pPr>
            <a:lvl6pPr marL="2286057" indent="0">
              <a:buNone/>
              <a:defRPr sz="1000">
                <a:uFillTx/>
              </a:defRPr>
            </a:lvl6pPr>
            <a:lvl7pPr marL="2743268" indent="0">
              <a:buNone/>
              <a:defRPr sz="1000">
                <a:uFillTx/>
              </a:defRPr>
            </a:lvl7pPr>
            <a:lvl8pPr marL="3200480" indent="0">
              <a:buNone/>
              <a:defRPr sz="1000">
                <a:uFillTx/>
              </a:defRPr>
            </a:lvl8pPr>
            <a:lvl9pPr marL="3657692" indent="0">
              <a:buNone/>
              <a:defRPr sz="1000">
                <a:uFillTx/>
              </a:defRPr>
            </a:lvl9pPr>
          </a:lstStyle>
          <a:p>
            <a:pPr lvl="0"/>
            <a:r>
              <a:rPr lang="ko-KR" altLang="en-US">
                <a:uFillTx/>
              </a:rPr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3793091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883640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267391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2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361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772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2952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133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314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495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676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8857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037" indent="-228591" algn="l" defTabSz="914361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ko-KR">
          <a:uFillTx/>
        </a:defRPr>
      </a:defPPr>
      <a:lvl1pPr marL="0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181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361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543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724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5904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085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266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447" algn="l" defTabSz="914361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>
                <a:uFillTx/>
              </a:rPr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>
                <a:uFillTx/>
              </a:rPr>
              <a:t>마스터 텍스트 스타일 편집</a:t>
            </a:r>
          </a:p>
          <a:p>
            <a:pPr lvl="1"/>
            <a:r>
              <a:rPr lang="ko-KR" altLang="en-US">
                <a:uFillTx/>
              </a:rPr>
              <a:t>둘째 수준</a:t>
            </a:r>
          </a:p>
          <a:p>
            <a:pPr lvl="2"/>
            <a:r>
              <a:rPr lang="ko-KR" altLang="en-US">
                <a:uFillTx/>
              </a:rPr>
              <a:t>셋째 수준</a:t>
            </a:r>
          </a:p>
          <a:p>
            <a:pPr lvl="3"/>
            <a:r>
              <a:rPr lang="ko-KR" altLang="en-US">
                <a:uFillTx/>
              </a:rPr>
              <a:t>넷째 수준</a:t>
            </a:r>
          </a:p>
          <a:p>
            <a:pPr lvl="4"/>
            <a:r>
              <a:rPr lang="ko-KR" altLang="en-US">
                <a:uFillTx/>
              </a:rPr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0EC5C9C4-6B8B-4A51-9B3D-281334E23A60}" type="datetimeFigureOut">
              <a:rPr lang="ko-KR" altLang="en-US" smtClean="0">
                <a:uFillTx/>
              </a:rPr>
              <a:t>2023-08-21</a:t>
            </a:fld>
            <a:endParaRPr lang="ko-KR" altLang="en-US">
              <a:uFillTx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endParaRPr lang="ko-KR" altLang="en-US">
              <a:uFillTx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uFillTx/>
              </a:defRPr>
            </a:lvl1pPr>
          </a:lstStyle>
          <a:p>
            <a:fld id="{D421E76D-452E-4FA5-86C7-35E37EC69DFA}" type="slidenum">
              <a:rPr lang="ko-KR" altLang="en-US" smtClean="0">
                <a:uFillTx/>
              </a:rPr>
              <a:t>‹#›</a:t>
            </a:fld>
            <a:endParaRPr lang="ko-KR" altLang="en-US"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46096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23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uFillTx/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685816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1143028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600240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2057452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514664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971874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429086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886297" indent="-228606" algn="l" defTabSz="914423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bodyStyle>
    <p:otherStyle>
      <a:defPPr>
        <a:defRPr lang="ko-KR">
          <a:uFillTx/>
        </a:defRPr>
      </a:defPPr>
      <a:lvl1pPr marL="0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1pPr>
      <a:lvl2pPr marL="457212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2pPr>
      <a:lvl3pPr marL="914423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3pPr>
      <a:lvl4pPr marL="1371634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4pPr>
      <a:lvl5pPr marL="1828846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5pPr>
      <a:lvl6pPr marL="2286057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6pPr>
      <a:lvl7pPr marL="2743268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7pPr>
      <a:lvl8pPr marL="3200480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8pPr>
      <a:lvl9pPr marL="3657692" algn="l" defTabSz="914423" rtl="0" eaLnBrk="1" latinLnBrk="1" hangingPunct="1">
        <a:defRPr sz="1800" kern="1200">
          <a:solidFill>
            <a:schemeClr val="tx1"/>
          </a:solidFill>
          <a:uFillTx/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24" y="70182"/>
            <a:ext cx="1818126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Table of contents</a:t>
            </a:r>
            <a:endParaRPr lang="en-US" altLang="ko-KR" b="1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9636489"/>
              </p:ext>
            </p:extLst>
          </p:nvPr>
        </p:nvGraphicFramePr>
        <p:xfrm>
          <a:off x="161924" y="507999"/>
          <a:ext cx="11877676" cy="617220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03103">
                  <a:extLst>
                    <a:ext uri="{9D8B030D-6E8A-4147-A177-3AD203B41FA5}">
                      <a16:colId xmlns:a16="http://schemas.microsoft.com/office/drawing/2014/main" val="1295948345"/>
                    </a:ext>
                  </a:extLst>
                </a:gridCol>
                <a:gridCol w="10474573">
                  <a:extLst>
                    <a:ext uri="{9D8B030D-6E8A-4147-A177-3AD203B41FA5}">
                      <a16:colId xmlns:a16="http://schemas.microsoft.com/office/drawing/2014/main" val="1028617021"/>
                    </a:ext>
                  </a:extLst>
                </a:gridCol>
              </a:tblGrid>
              <a:tr h="610716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2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S1. Analysis workflow of RNA-</a:t>
                      </a:r>
                      <a:r>
                        <a:rPr lang="en-US" altLang="ko-KR" sz="14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seq</a:t>
                      </a: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(a) and WES data sets (b).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5330391"/>
                  </a:ext>
                </a:extLst>
              </a:tr>
              <a:tr h="610716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3</a:t>
                      </a: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</a:t>
                      </a: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S2. Illustration of filtering novel transcript isoform in 2nd and 3rd filtering steps.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92254778"/>
                  </a:ext>
                </a:extLst>
              </a:tr>
              <a:tr h="610716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6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S3. Alternative splicing events considered in this study.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2640417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7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S4. Example page of a selected sample (CMT-013) showing transcriptome (left) and SNP data (right) for ERBB2 gene.</a:t>
                      </a:r>
                      <a:endParaRPr lang="ko-KR" altLang="en-US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5714097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8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S5. Comparison results of gene- and transcript-level expression (left), and transcript isoform structures (right) between dog and human.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1332986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9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S6. Inference results of three pure breeds (Maltese (MALT; a), Shih Tzu (SHIH; b), and Yorkshire Terrier (YORK; c)) with 150,131  SNPs.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17861681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10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S7. Count of alternative splicing events in tumor condition (orange) compared to normal (blue).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63085578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11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S8. Comparison results of alternative splicing events between normal and tumor conditions for a selected gene (TGFB1).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06184437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12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S9. Nucleotide sequence comparison of transcript isoforms between dog and human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2714618"/>
                  </a:ext>
                </a:extLst>
              </a:tr>
              <a:tr h="620008">
                <a:tc>
                  <a:txBody>
                    <a:bodyPr/>
                    <a:lstStyle/>
                    <a:p>
                      <a:pPr marL="0" marR="0" lvl="0" indent="0" algn="l" defTabSz="914361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Page 13</a:t>
                      </a:r>
                      <a:endParaRPr lang="ko-KR" altLang="en-US" sz="14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Fig. S10. Gene expression similarities between dog and human in tumor (A; TCGA project) and normal conditions (B; </a:t>
                      </a:r>
                      <a:r>
                        <a:rPr lang="en-US" altLang="ko-KR" sz="1400" dirty="0" err="1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GTEx</a:t>
                      </a:r>
                      <a:r>
                        <a:rPr lang="en-US" altLang="ko-KR" sz="14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project)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2444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8435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/>
        </p:nvGrpSpPr>
        <p:grpSpPr>
          <a:xfrm>
            <a:off x="8701440" y="171396"/>
            <a:ext cx="3378030" cy="5313747"/>
            <a:chOff x="8606190" y="171396"/>
            <a:chExt cx="3378030" cy="5313747"/>
          </a:xfrm>
        </p:grpSpPr>
        <p:sp>
          <p:nvSpPr>
            <p:cNvPr id="3" name="모서리가 둥근 직사각형 2"/>
            <p:cNvSpPr>
              <a:spLocks/>
            </p:cNvSpPr>
            <p:nvPr/>
          </p:nvSpPr>
          <p:spPr>
            <a:xfrm>
              <a:off x="8606190" y="390198"/>
              <a:ext cx="3378030" cy="5094945"/>
            </a:xfrm>
            <a:prstGeom prst="roundRect">
              <a:avLst>
                <a:gd name="adj" fmla="val 4793"/>
              </a:avLst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" name="모서리가 둥근 직사각형 3"/>
            <p:cNvSpPr>
              <a:spLocks/>
            </p:cNvSpPr>
            <p:nvPr/>
          </p:nvSpPr>
          <p:spPr>
            <a:xfrm>
              <a:off x="8963204" y="171396"/>
              <a:ext cx="2664000" cy="4680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WES data analysis pipeline</a:t>
              </a:r>
              <a:endParaRPr lang="ko-KR" altLang="en-US" sz="1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5" name="그룹 4"/>
            <p:cNvGrpSpPr/>
            <p:nvPr/>
          </p:nvGrpSpPr>
          <p:grpSpPr>
            <a:xfrm>
              <a:off x="8775950" y="822685"/>
              <a:ext cx="1823470" cy="868328"/>
              <a:chOff x="3110326" y="1551401"/>
              <a:chExt cx="2549531" cy="868328"/>
            </a:xfrm>
          </p:grpSpPr>
          <p:grpSp>
            <p:nvGrpSpPr>
              <p:cNvPr id="31" name="그룹 30"/>
              <p:cNvGrpSpPr/>
              <p:nvPr/>
            </p:nvGrpSpPr>
            <p:grpSpPr>
              <a:xfrm>
                <a:off x="3110326" y="1551401"/>
                <a:ext cx="1351685" cy="555249"/>
                <a:chOff x="3678964" y="219620"/>
                <a:chExt cx="1373025" cy="679106"/>
              </a:xfrm>
            </p:grpSpPr>
            <p:sp>
              <p:nvSpPr>
                <p:cNvPr id="35" name="한쪽 모서리가 잘린 사각형 34"/>
                <p:cNvSpPr>
                  <a:spLocks/>
                </p:cNvSpPr>
                <p:nvPr/>
              </p:nvSpPr>
              <p:spPr>
                <a:xfrm>
                  <a:off x="3678964" y="219620"/>
                  <a:ext cx="1068225" cy="521294"/>
                </a:xfrm>
                <a:prstGeom prst="snip1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한쪽 모서리가 잘린 사각형 35"/>
                <p:cNvSpPr>
                  <a:spLocks/>
                </p:cNvSpPr>
                <p:nvPr/>
              </p:nvSpPr>
              <p:spPr>
                <a:xfrm>
                  <a:off x="3831364" y="298525"/>
                  <a:ext cx="1068225" cy="521294"/>
                </a:xfrm>
                <a:prstGeom prst="snip1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한쪽 모서리가 잘린 사각형 36"/>
                <p:cNvSpPr>
                  <a:spLocks/>
                </p:cNvSpPr>
                <p:nvPr/>
              </p:nvSpPr>
              <p:spPr>
                <a:xfrm>
                  <a:off x="3983764" y="377432"/>
                  <a:ext cx="1068225" cy="521294"/>
                </a:xfrm>
                <a:prstGeom prst="snip1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WES</a:t>
                  </a:r>
                </a:p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(FASTQ)</a:t>
                  </a:r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아래쪽 화살표 31"/>
              <p:cNvSpPr>
                <a:spLocks/>
              </p:cNvSpPr>
              <p:nvPr/>
            </p:nvSpPr>
            <p:spPr>
              <a:xfrm>
                <a:off x="3954525" y="2303774"/>
                <a:ext cx="425286" cy="115955"/>
              </a:xfrm>
              <a:prstGeom prst="downArrow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한쪽 모서리가 잘린 사각형 32"/>
              <p:cNvSpPr>
                <a:spLocks/>
              </p:cNvSpPr>
              <p:nvPr/>
            </p:nvSpPr>
            <p:spPr>
              <a:xfrm>
                <a:off x="4573802" y="1680430"/>
                <a:ext cx="1086055" cy="426220"/>
              </a:xfrm>
              <a:prstGeom prst="snip1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63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Reference</a:t>
                </a:r>
              </a:p>
              <a:p>
                <a:pPr algn="ctr"/>
                <a:r>
                  <a:rPr lang="en-US" altLang="ko-KR" sz="10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(FASTA)</a:t>
                </a:r>
                <a:endParaRPr lang="ko-KR" altLang="en-US" sz="1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아래쪽 화살표 33"/>
              <p:cNvSpPr>
                <a:spLocks/>
              </p:cNvSpPr>
              <p:nvPr/>
            </p:nvSpPr>
            <p:spPr>
              <a:xfrm>
                <a:off x="4687424" y="2303774"/>
                <a:ext cx="425286" cy="115955"/>
              </a:xfrm>
              <a:prstGeom prst="downArrow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6" name="직선 화살표 연결선 85"/>
            <p:cNvCxnSpPr>
              <a:stCxn id="19" idx="2"/>
              <a:endCxn id="25" idx="3"/>
            </p:cNvCxnSpPr>
            <p:nvPr/>
          </p:nvCxnSpPr>
          <p:spPr>
            <a:xfrm rot="5400000" flipH="1" flipV="1">
              <a:off x="9112880" y="2555856"/>
              <a:ext cx="2716139" cy="1380698"/>
            </a:xfrm>
            <a:prstGeom prst="bentConnector5">
              <a:avLst>
                <a:gd name="adj1" fmla="val -8416"/>
                <a:gd name="adj2" fmla="val 57108"/>
                <a:gd name="adj3" fmla="val 108416"/>
              </a:avLst>
            </a:prstGeom>
            <a:ln w="9525">
              <a:solidFill>
                <a:schemeClr val="tx1"/>
              </a:solidFill>
              <a:prstDash val="dash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그룹 6"/>
            <p:cNvGrpSpPr/>
            <p:nvPr/>
          </p:nvGrpSpPr>
          <p:grpSpPr>
            <a:xfrm>
              <a:off x="10748763" y="1888135"/>
              <a:ext cx="1060491" cy="2406372"/>
              <a:chOff x="5868664" y="2428164"/>
              <a:chExt cx="1482752" cy="2406372"/>
            </a:xfrm>
          </p:grpSpPr>
          <p:grpSp>
            <p:nvGrpSpPr>
              <p:cNvPr id="20" name="그룹 19"/>
              <p:cNvGrpSpPr/>
              <p:nvPr/>
            </p:nvGrpSpPr>
            <p:grpSpPr>
              <a:xfrm>
                <a:off x="5868665" y="4279287"/>
                <a:ext cx="1482750" cy="555249"/>
                <a:chOff x="7198105" y="3279577"/>
                <a:chExt cx="1373025" cy="679106"/>
              </a:xfrm>
            </p:grpSpPr>
            <p:sp>
              <p:nvSpPr>
                <p:cNvPr id="28" name="한쪽 모서리가 잘린 사각형 27"/>
                <p:cNvSpPr>
                  <a:spLocks/>
                </p:cNvSpPr>
                <p:nvPr/>
              </p:nvSpPr>
              <p:spPr>
                <a:xfrm>
                  <a:off x="7198105" y="3279577"/>
                  <a:ext cx="1068225" cy="521294"/>
                </a:xfrm>
                <a:prstGeom prst="snip1Rect">
                  <a:avLst/>
                </a:prstGeom>
                <a:solidFill>
                  <a:srgbClr val="CCECFF"/>
                </a:solidFill>
                <a:ln w="6350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9" name="한쪽 모서리가 잘린 사각형 28"/>
                <p:cNvSpPr>
                  <a:spLocks/>
                </p:cNvSpPr>
                <p:nvPr/>
              </p:nvSpPr>
              <p:spPr>
                <a:xfrm>
                  <a:off x="7350505" y="3358484"/>
                  <a:ext cx="1068225" cy="521293"/>
                </a:xfrm>
                <a:prstGeom prst="snip1Rect">
                  <a:avLst/>
                </a:prstGeom>
                <a:solidFill>
                  <a:srgbClr val="CCECFF"/>
                </a:solidFill>
                <a:ln w="6350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0" name="한쪽 모서리가 잘린 사각형 29"/>
                <p:cNvSpPr>
                  <a:spLocks/>
                </p:cNvSpPr>
                <p:nvPr/>
              </p:nvSpPr>
              <p:spPr>
                <a:xfrm>
                  <a:off x="7502905" y="3437389"/>
                  <a:ext cx="1068225" cy="521294"/>
                </a:xfrm>
                <a:prstGeom prst="snip1Rect">
                  <a:avLst/>
                </a:prstGeom>
                <a:solidFill>
                  <a:srgbClr val="CCECFF"/>
                </a:solidFill>
                <a:ln w="6350">
                  <a:solidFill>
                    <a:srgbClr val="0000FF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VCF</a:t>
                  </a:r>
                </a:p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annotated</a:t>
                  </a:r>
                </a:p>
              </p:txBody>
            </p:sp>
          </p:grpSp>
          <p:sp>
            <p:nvSpPr>
              <p:cNvPr id="21" name="아래쪽 화살표 20"/>
              <p:cNvSpPr>
                <a:spLocks/>
              </p:cNvSpPr>
              <p:nvPr/>
            </p:nvSpPr>
            <p:spPr>
              <a:xfrm>
                <a:off x="6377254" y="3965467"/>
                <a:ext cx="465571" cy="115954"/>
              </a:xfrm>
              <a:prstGeom prst="downArrow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" name="그룹 21"/>
              <p:cNvGrpSpPr/>
              <p:nvPr/>
            </p:nvGrpSpPr>
            <p:grpSpPr>
              <a:xfrm>
                <a:off x="5868665" y="2428164"/>
                <a:ext cx="1482750" cy="555250"/>
                <a:chOff x="7198105" y="3626543"/>
                <a:chExt cx="1373025" cy="679106"/>
              </a:xfrm>
            </p:grpSpPr>
            <p:sp>
              <p:nvSpPr>
                <p:cNvPr id="25" name="한쪽 모서리가 잘린 사각형 24"/>
                <p:cNvSpPr>
                  <a:spLocks/>
                </p:cNvSpPr>
                <p:nvPr/>
              </p:nvSpPr>
              <p:spPr>
                <a:xfrm>
                  <a:off x="7198105" y="3626543"/>
                  <a:ext cx="1068225" cy="521294"/>
                </a:xfrm>
                <a:prstGeom prst="snip1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6" name="한쪽 모서리가 잘린 사각형 25"/>
                <p:cNvSpPr>
                  <a:spLocks/>
                </p:cNvSpPr>
                <p:nvPr/>
              </p:nvSpPr>
              <p:spPr>
                <a:xfrm>
                  <a:off x="7350505" y="3705448"/>
                  <a:ext cx="1068225" cy="521294"/>
                </a:xfrm>
                <a:prstGeom prst="snip1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7" name="한쪽 모서리가 잘린 사각형 26"/>
                <p:cNvSpPr>
                  <a:spLocks/>
                </p:cNvSpPr>
                <p:nvPr/>
              </p:nvSpPr>
              <p:spPr>
                <a:xfrm>
                  <a:off x="7502905" y="3784355"/>
                  <a:ext cx="1068225" cy="521294"/>
                </a:xfrm>
                <a:prstGeom prst="snip1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VCF</a:t>
                  </a:r>
                </a:p>
              </p:txBody>
            </p:sp>
          </p:grpSp>
          <p:sp>
            <p:nvSpPr>
              <p:cNvPr id="23" name="모서리가 둥근 직사각형 22"/>
              <p:cNvSpPr>
                <a:spLocks/>
              </p:cNvSpPr>
              <p:nvPr/>
            </p:nvSpPr>
            <p:spPr>
              <a:xfrm>
                <a:off x="5868664" y="3495100"/>
                <a:ext cx="1482752" cy="27250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VEP</a:t>
                </a:r>
                <a:endParaRPr lang="ko-KR" altLang="en-US" sz="10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아래쪽 화살표 23"/>
              <p:cNvSpPr>
                <a:spLocks/>
              </p:cNvSpPr>
              <p:nvPr/>
            </p:nvSpPr>
            <p:spPr>
              <a:xfrm>
                <a:off x="6383331" y="3181280"/>
                <a:ext cx="465571" cy="115954"/>
              </a:xfrm>
              <a:prstGeom prst="downArrow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8" name="그룹 7"/>
            <p:cNvGrpSpPr/>
            <p:nvPr/>
          </p:nvGrpSpPr>
          <p:grpSpPr>
            <a:xfrm>
              <a:off x="9167429" y="1888136"/>
              <a:ext cx="1221997" cy="2716138"/>
              <a:chOff x="3657682" y="2428165"/>
              <a:chExt cx="1708566" cy="2716138"/>
            </a:xfrm>
          </p:grpSpPr>
          <p:sp>
            <p:nvSpPr>
              <p:cNvPr id="9" name="모서리가 둥근 직사각형 8"/>
              <p:cNvSpPr>
                <a:spLocks/>
              </p:cNvSpPr>
              <p:nvPr/>
            </p:nvSpPr>
            <p:spPr>
              <a:xfrm>
                <a:off x="3767551" y="2428165"/>
                <a:ext cx="1482752" cy="272501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BWA-mem</a:t>
                </a:r>
                <a:endParaRPr lang="ko-KR" altLang="en-US" sz="10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아래쪽 화살표 9"/>
              <p:cNvSpPr>
                <a:spLocks/>
              </p:cNvSpPr>
              <p:nvPr/>
            </p:nvSpPr>
            <p:spPr>
              <a:xfrm>
                <a:off x="4279180" y="3965466"/>
                <a:ext cx="465571" cy="115954"/>
              </a:xfrm>
              <a:prstGeom prst="downArrow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1" name="그룹 10"/>
              <p:cNvGrpSpPr/>
              <p:nvPr/>
            </p:nvGrpSpPr>
            <p:grpSpPr>
              <a:xfrm>
                <a:off x="3657682" y="4279287"/>
                <a:ext cx="1708566" cy="865016"/>
                <a:chOff x="3657682" y="4279287"/>
                <a:chExt cx="1708566" cy="865016"/>
              </a:xfrm>
            </p:grpSpPr>
            <p:sp>
              <p:nvSpPr>
                <p:cNvPr id="17" name="모서리가 둥근 직사각형 16"/>
                <p:cNvSpPr>
                  <a:spLocks/>
                </p:cNvSpPr>
                <p:nvPr/>
              </p:nvSpPr>
              <p:spPr>
                <a:xfrm>
                  <a:off x="3657682" y="4574995"/>
                  <a:ext cx="1702490" cy="272501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b="1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Varscan2</a:t>
                  </a:r>
                  <a:endParaRPr lang="ko-KR" altLang="en-US" sz="1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" name="모서리가 둥근 직사각형 17"/>
                <p:cNvSpPr>
                  <a:spLocks/>
                </p:cNvSpPr>
                <p:nvPr/>
              </p:nvSpPr>
              <p:spPr>
                <a:xfrm>
                  <a:off x="3657682" y="4279287"/>
                  <a:ext cx="1702490" cy="272501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b="1" dirty="0" err="1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Samtools</a:t>
                  </a:r>
                  <a:r>
                    <a:rPr lang="en-US" altLang="ko-KR" sz="1000" b="1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</a:t>
                  </a:r>
                  <a:r>
                    <a:rPr lang="en-US" altLang="ko-KR" sz="1000" b="1" dirty="0" err="1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mpileup</a:t>
                  </a:r>
                  <a:endParaRPr lang="ko-KR" altLang="en-US" sz="1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" name="모서리가 둥근 직사각형 18"/>
                <p:cNvSpPr>
                  <a:spLocks/>
                </p:cNvSpPr>
                <p:nvPr/>
              </p:nvSpPr>
              <p:spPr>
                <a:xfrm>
                  <a:off x="3663758" y="4870703"/>
                  <a:ext cx="1702490" cy="273600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b="1" dirty="0" err="1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VCFtools</a:t>
                  </a:r>
                  <a:endParaRPr lang="ko-KR" altLang="en-US" sz="10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" name="그룹 11"/>
              <p:cNvGrpSpPr/>
              <p:nvPr/>
            </p:nvGrpSpPr>
            <p:grpSpPr>
              <a:xfrm>
                <a:off x="3836123" y="3212351"/>
                <a:ext cx="1351685" cy="555250"/>
                <a:chOff x="3678964" y="1739347"/>
                <a:chExt cx="1373025" cy="679106"/>
              </a:xfrm>
            </p:grpSpPr>
            <p:sp>
              <p:nvSpPr>
                <p:cNvPr id="14" name="한쪽 모서리가 잘린 사각형 13"/>
                <p:cNvSpPr>
                  <a:spLocks/>
                </p:cNvSpPr>
                <p:nvPr/>
              </p:nvSpPr>
              <p:spPr>
                <a:xfrm>
                  <a:off x="3678964" y="1739347"/>
                  <a:ext cx="1068225" cy="521294"/>
                </a:xfrm>
                <a:prstGeom prst="snip1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" name="한쪽 모서리가 잘린 사각형 14"/>
                <p:cNvSpPr>
                  <a:spLocks/>
                </p:cNvSpPr>
                <p:nvPr/>
              </p:nvSpPr>
              <p:spPr>
                <a:xfrm>
                  <a:off x="3831364" y="1818252"/>
                  <a:ext cx="1068225" cy="521294"/>
                </a:xfrm>
                <a:prstGeom prst="snip1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" name="한쪽 모서리가 잘린 사각형 15"/>
                <p:cNvSpPr>
                  <a:spLocks/>
                </p:cNvSpPr>
                <p:nvPr/>
              </p:nvSpPr>
              <p:spPr>
                <a:xfrm>
                  <a:off x="3983764" y="1897159"/>
                  <a:ext cx="1068225" cy="521294"/>
                </a:xfrm>
                <a:prstGeom prst="snip1Rect">
                  <a:avLst/>
                </a:prstGeom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WES</a:t>
                  </a:r>
                </a:p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BAM</a:t>
                  </a:r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" name="아래쪽 화살표 12"/>
              <p:cNvSpPr>
                <a:spLocks/>
              </p:cNvSpPr>
              <p:nvPr/>
            </p:nvSpPr>
            <p:spPr>
              <a:xfrm>
                <a:off x="4299322" y="2898531"/>
                <a:ext cx="425286" cy="115955"/>
              </a:xfrm>
              <a:prstGeom prst="downArrow">
                <a:avLst/>
              </a:prstGeom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38" name="그룹 37"/>
          <p:cNvGrpSpPr/>
          <p:nvPr/>
        </p:nvGrpSpPr>
        <p:grpSpPr>
          <a:xfrm>
            <a:off x="205618" y="171396"/>
            <a:ext cx="8173263" cy="5313750"/>
            <a:chOff x="119893" y="171396"/>
            <a:chExt cx="8173263" cy="5313750"/>
          </a:xfrm>
        </p:grpSpPr>
        <p:grpSp>
          <p:nvGrpSpPr>
            <p:cNvPr id="39" name="그룹 38"/>
            <p:cNvGrpSpPr/>
            <p:nvPr/>
          </p:nvGrpSpPr>
          <p:grpSpPr>
            <a:xfrm>
              <a:off x="119893" y="171396"/>
              <a:ext cx="3375739" cy="5313748"/>
              <a:chOff x="119893" y="171396"/>
              <a:chExt cx="3375739" cy="5313748"/>
            </a:xfrm>
          </p:grpSpPr>
          <p:cxnSp>
            <p:nvCxnSpPr>
              <p:cNvPr id="134" name="직선 화살표 연결선 133"/>
              <p:cNvCxnSpPr/>
              <p:nvPr/>
            </p:nvCxnSpPr>
            <p:spPr>
              <a:xfrm>
                <a:off x="1748907" y="1346475"/>
                <a:ext cx="0" cy="3492000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직선 화살표 연결선 134"/>
              <p:cNvCxnSpPr/>
              <p:nvPr/>
            </p:nvCxnSpPr>
            <p:spPr>
              <a:xfrm>
                <a:off x="960811" y="1327425"/>
                <a:ext cx="264829" cy="527542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직선 화살표 연결선 135"/>
              <p:cNvCxnSpPr/>
              <p:nvPr/>
            </p:nvCxnSpPr>
            <p:spPr>
              <a:xfrm flipH="1">
                <a:off x="2325626" y="1327425"/>
                <a:ext cx="264829" cy="527542"/>
              </a:xfrm>
              <a:prstGeom prst="straightConnector1">
                <a:avLst/>
              </a:prstGeom>
              <a:ln w="38100">
                <a:solidFill>
                  <a:schemeClr val="bg1">
                    <a:lumMod val="65000"/>
                  </a:schemeClr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7" name="그룹 136"/>
              <p:cNvGrpSpPr/>
              <p:nvPr/>
            </p:nvGrpSpPr>
            <p:grpSpPr>
              <a:xfrm>
                <a:off x="252308" y="818141"/>
                <a:ext cx="2993198" cy="563455"/>
                <a:chOff x="261199" y="1802193"/>
                <a:chExt cx="3644763" cy="563455"/>
              </a:xfrm>
            </p:grpSpPr>
            <p:sp>
              <p:nvSpPr>
                <p:cNvPr id="150" name="한쪽 모서리가 잘린 사각형 149"/>
                <p:cNvSpPr>
                  <a:spLocks/>
                </p:cNvSpPr>
                <p:nvPr/>
              </p:nvSpPr>
              <p:spPr>
                <a:xfrm>
                  <a:off x="2853885" y="1897648"/>
                  <a:ext cx="1052077" cy="468000"/>
                </a:xfrm>
                <a:prstGeom prst="snip1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Annotation</a:t>
                  </a:r>
                </a:p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(GTF)</a:t>
                  </a:r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1" name="한쪽 모서리가 잘린 사각형 150"/>
                <p:cNvSpPr>
                  <a:spLocks/>
                </p:cNvSpPr>
                <p:nvPr/>
              </p:nvSpPr>
              <p:spPr>
                <a:xfrm>
                  <a:off x="1661174" y="1897648"/>
                  <a:ext cx="946869" cy="468000"/>
                </a:xfrm>
                <a:prstGeom prst="snip1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Reference</a:t>
                  </a:r>
                </a:p>
                <a:p>
                  <a:pPr algn="ctr"/>
                  <a:r>
                    <a:rPr lang="en-US" altLang="ko-KR" sz="1000" dirty="0"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(FASTA)</a:t>
                  </a:r>
                  <a:endParaRPr lang="ko-KR" altLang="en-US" sz="1000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2" name="그룹 151"/>
                <p:cNvGrpSpPr/>
                <p:nvPr/>
              </p:nvGrpSpPr>
              <p:grpSpPr>
                <a:xfrm>
                  <a:off x="261199" y="1802193"/>
                  <a:ext cx="1154134" cy="563455"/>
                  <a:chOff x="190501" y="1201829"/>
                  <a:chExt cx="1154134" cy="563455"/>
                </a:xfrm>
              </p:grpSpPr>
              <p:sp>
                <p:nvSpPr>
                  <p:cNvPr id="153" name="한쪽 모서리가 잘린 사각형 152"/>
                  <p:cNvSpPr>
                    <a:spLocks/>
                  </p:cNvSpPr>
                  <p:nvPr/>
                </p:nvSpPr>
                <p:spPr>
                  <a:xfrm>
                    <a:off x="190501" y="1201829"/>
                    <a:ext cx="859504" cy="468000"/>
                  </a:xfrm>
                  <a:prstGeom prst="snip1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4" name="한쪽 모서리가 잘린 사각형 153"/>
                  <p:cNvSpPr>
                    <a:spLocks/>
                  </p:cNvSpPr>
                  <p:nvPr/>
                </p:nvSpPr>
                <p:spPr>
                  <a:xfrm>
                    <a:off x="337816" y="1249557"/>
                    <a:ext cx="859504" cy="468000"/>
                  </a:xfrm>
                  <a:prstGeom prst="snip1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10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5" name="한쪽 모서리가 잘린 사각형 154"/>
                  <p:cNvSpPr>
                    <a:spLocks/>
                  </p:cNvSpPr>
                  <p:nvPr/>
                </p:nvSpPr>
                <p:spPr>
                  <a:xfrm>
                    <a:off x="485131" y="1297284"/>
                    <a:ext cx="859504" cy="468000"/>
                  </a:xfrm>
                  <a:prstGeom prst="snip1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10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RNA-</a:t>
                    </a:r>
                    <a:r>
                      <a:rPr lang="en-US" altLang="ko-KR" sz="1000" dirty="0" err="1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s</a:t>
                    </a:r>
                    <a:r>
                      <a:rPr lang="en-US" altLang="ko-KR" sz="1000" dirty="0" err="1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eq</a:t>
                    </a:r>
                    <a:endParaRPr lang="en-US" altLang="ko-KR" sz="1000" dirty="0">
                      <a:solidFill>
                        <a:schemeClr val="tx1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endParaRPr>
                  </a:p>
                  <a:p>
                    <a:pPr algn="ctr"/>
                    <a:r>
                      <a:rPr lang="en-US" altLang="ko-KR" sz="1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(FASTQ)</a:t>
                    </a:r>
                    <a:endParaRPr lang="ko-KR" altLang="en-US" sz="1000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38" name="모서리가 둥근 직사각형 137"/>
              <p:cNvSpPr>
                <a:spLocks/>
              </p:cNvSpPr>
              <p:nvPr/>
            </p:nvSpPr>
            <p:spPr>
              <a:xfrm>
                <a:off x="697998" y="1559333"/>
                <a:ext cx="2101818" cy="995244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Core processing unit</a:t>
                </a:r>
              </a:p>
            </p:txBody>
          </p:sp>
          <p:sp>
            <p:nvSpPr>
              <p:cNvPr id="139" name="모서리가 둥근 직사각형 138"/>
              <p:cNvSpPr>
                <a:spLocks/>
              </p:cNvSpPr>
              <p:nvPr/>
            </p:nvSpPr>
            <p:spPr>
              <a:xfrm>
                <a:off x="698532" y="4833248"/>
                <a:ext cx="2100750" cy="4788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Final expression quantification</a:t>
                </a:r>
                <a:endParaRPr lang="ko-KR" altLang="en-US" sz="1000" b="1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0" name="한쪽 모서리가 잘린 사각형 139"/>
              <p:cNvSpPr>
                <a:spLocks/>
              </p:cNvSpPr>
              <p:nvPr/>
            </p:nvSpPr>
            <p:spPr>
              <a:xfrm>
                <a:off x="1188856" y="2732314"/>
                <a:ext cx="1120102" cy="396000"/>
              </a:xfrm>
              <a:prstGeom prst="snip1Rect">
                <a:avLst/>
              </a:prstGeom>
              <a:solidFill>
                <a:srgbClr val="CCECFF"/>
              </a:solidFill>
              <a:ln w="6350">
                <a:solidFill>
                  <a:srgbClr val="0000FF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Output GTF</a:t>
                </a:r>
                <a:endParaRPr lang="ko-KR" altLang="en-US" sz="10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41" name="직선 화살표 연결선 91"/>
              <p:cNvCxnSpPr>
                <a:stCxn id="147" idx="1"/>
                <a:endCxn id="138" idx="1"/>
              </p:cNvCxnSpPr>
              <p:nvPr/>
            </p:nvCxnSpPr>
            <p:spPr>
              <a:xfrm rot="10800000">
                <a:off x="697999" y="2056956"/>
                <a:ext cx="199081" cy="1515077"/>
              </a:xfrm>
              <a:prstGeom prst="bentConnector3">
                <a:avLst>
                  <a:gd name="adj1" fmla="val 214828"/>
                </a:avLst>
              </a:prstGeom>
              <a:ln w="38100">
                <a:solidFill>
                  <a:schemeClr val="bg1">
                    <a:lumMod val="6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2" name="그룹 141"/>
              <p:cNvGrpSpPr/>
              <p:nvPr/>
            </p:nvGrpSpPr>
            <p:grpSpPr>
              <a:xfrm>
                <a:off x="897079" y="3306051"/>
                <a:ext cx="1703657" cy="695008"/>
                <a:chOff x="1451663" y="4906042"/>
                <a:chExt cx="2074514" cy="695008"/>
              </a:xfrm>
            </p:grpSpPr>
            <p:sp>
              <p:nvSpPr>
                <p:cNvPr id="147" name="다이아몬드 146"/>
                <p:cNvSpPr>
                  <a:spLocks/>
                </p:cNvSpPr>
                <p:nvPr/>
              </p:nvSpPr>
              <p:spPr>
                <a:xfrm>
                  <a:off x="1451663" y="4911673"/>
                  <a:ext cx="2074514" cy="520700"/>
                </a:xfrm>
                <a:prstGeom prst="diamond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1000" b="1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Reached</a:t>
                  </a:r>
                </a:p>
                <a:p>
                  <a:pPr algn="ctr"/>
                  <a:r>
                    <a:rPr lang="en-US" altLang="ko-KR" sz="1000" b="1" dirty="0">
                      <a:solidFill>
                        <a:schemeClr val="tx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a threshold?</a:t>
                  </a:r>
                  <a:endParaRPr lang="ko-KR" altLang="en-US" sz="10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8" name="TextBox 147"/>
                <p:cNvSpPr txBox="1">
                  <a:spLocks/>
                </p:cNvSpPr>
                <p:nvPr/>
              </p:nvSpPr>
              <p:spPr>
                <a:xfrm>
                  <a:off x="2077625" y="5347134"/>
                  <a:ext cx="451290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05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Yes</a:t>
                  </a:r>
                  <a:endParaRPr lang="en-US" altLang="ko-KR" sz="105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49" name="TextBox 148"/>
                <p:cNvSpPr txBox="1">
                  <a:spLocks/>
                </p:cNvSpPr>
                <p:nvPr/>
              </p:nvSpPr>
              <p:spPr>
                <a:xfrm>
                  <a:off x="1485803" y="4906042"/>
                  <a:ext cx="416155" cy="2539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050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No</a:t>
                  </a:r>
                  <a:endParaRPr lang="en-US" altLang="ko-KR" sz="105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43" name="모서리가 둥근 직사각형 142"/>
              <p:cNvSpPr>
                <a:spLocks/>
              </p:cNvSpPr>
              <p:nvPr/>
            </p:nvSpPr>
            <p:spPr>
              <a:xfrm>
                <a:off x="119893" y="390199"/>
                <a:ext cx="3258028" cy="5094945"/>
              </a:xfrm>
              <a:prstGeom prst="roundRect">
                <a:avLst>
                  <a:gd name="adj" fmla="val 4961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6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4" name="모서리가 둥근 직사각형 143"/>
              <p:cNvSpPr>
                <a:spLocks/>
              </p:cNvSpPr>
              <p:nvPr/>
            </p:nvSpPr>
            <p:spPr>
              <a:xfrm>
                <a:off x="416907" y="171396"/>
                <a:ext cx="2664000" cy="46800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200" b="1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RNA-</a:t>
                </a:r>
                <a:r>
                  <a:rPr lang="en-US" altLang="ko-KR" sz="1200" b="1" dirty="0" err="1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seq</a:t>
                </a:r>
                <a:r>
                  <a:rPr lang="en-US" altLang="ko-KR" sz="1200" b="1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ko-KR" sz="12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data analysis pipeline</a:t>
                </a:r>
              </a:p>
            </p:txBody>
          </p:sp>
          <p:sp>
            <p:nvSpPr>
              <p:cNvPr id="145" name="모서리가 둥근 직사각형 144"/>
              <p:cNvSpPr>
                <a:spLocks/>
              </p:cNvSpPr>
              <p:nvPr/>
            </p:nvSpPr>
            <p:spPr>
              <a:xfrm>
                <a:off x="698532" y="4176712"/>
                <a:ext cx="2100750" cy="478800"/>
              </a:xfrm>
              <a:prstGeom prst="roundRect">
                <a:avLst/>
              </a:prstGeom>
              <a:pattFill prst="wdUpDiag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ln w="635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Modification of output GTF</a:t>
                </a:r>
              </a:p>
              <a:p>
                <a:pPr algn="ctr"/>
                <a:r>
                  <a:rPr lang="en-US" altLang="ko-KR" sz="10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en-US" altLang="ko-KR" sz="1000" b="1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tumor </a:t>
                </a:r>
                <a:r>
                  <a:rPr lang="en-US" altLang="ko-KR" sz="1000" b="1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condition only)</a:t>
                </a:r>
                <a:endParaRPr lang="ko-KR" altLang="en-US" sz="1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46" name="직선 화살표 연결선 382"/>
              <p:cNvCxnSpPr>
                <a:stCxn id="41" idx="1"/>
                <a:endCxn id="138" idx="3"/>
              </p:cNvCxnSpPr>
              <p:nvPr/>
            </p:nvCxnSpPr>
            <p:spPr>
              <a:xfrm flipH="1" flipV="1">
                <a:off x="2799816" y="2056955"/>
                <a:ext cx="695816" cy="771316"/>
              </a:xfrm>
              <a:prstGeom prst="straightConnector1">
                <a:avLst/>
              </a:prstGeom>
              <a:ln cap="flat">
                <a:solidFill>
                  <a:schemeClr val="tx1"/>
                </a:solidFill>
                <a:prstDash val="lgDashDotDot"/>
                <a:headEnd type="oval" w="sm" len="sm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39"/>
            <p:cNvGrpSpPr/>
            <p:nvPr/>
          </p:nvGrpSpPr>
          <p:grpSpPr>
            <a:xfrm>
              <a:off x="3495632" y="171396"/>
              <a:ext cx="4797524" cy="5313750"/>
              <a:chOff x="3495632" y="171396"/>
              <a:chExt cx="4797524" cy="5313750"/>
            </a:xfrm>
          </p:grpSpPr>
          <p:sp>
            <p:nvSpPr>
              <p:cNvPr id="41" name="모서리가 둥근 직사각형 40"/>
              <p:cNvSpPr>
                <a:spLocks/>
              </p:cNvSpPr>
              <p:nvPr/>
            </p:nvSpPr>
            <p:spPr>
              <a:xfrm>
                <a:off x="3495632" y="171396"/>
                <a:ext cx="4797524" cy="5313750"/>
              </a:xfrm>
              <a:prstGeom prst="roundRect">
                <a:avLst>
                  <a:gd name="adj" fmla="val 3699"/>
                </a:avLst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7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2" name="그룹 41"/>
              <p:cNvGrpSpPr/>
              <p:nvPr/>
            </p:nvGrpSpPr>
            <p:grpSpPr>
              <a:xfrm>
                <a:off x="4477343" y="280799"/>
                <a:ext cx="3764460" cy="5094944"/>
                <a:chOff x="4477343" y="280799"/>
                <a:chExt cx="3764460" cy="5094944"/>
              </a:xfrm>
            </p:grpSpPr>
            <p:grpSp>
              <p:nvGrpSpPr>
                <p:cNvPr id="50" name="그룹 49"/>
                <p:cNvGrpSpPr/>
                <p:nvPr/>
              </p:nvGrpSpPr>
              <p:grpSpPr>
                <a:xfrm>
                  <a:off x="4477343" y="3065671"/>
                  <a:ext cx="3528060" cy="1117572"/>
                  <a:chOff x="7922720" y="3949408"/>
                  <a:chExt cx="3528060" cy="1117572"/>
                </a:xfrm>
              </p:grpSpPr>
              <p:cxnSp>
                <p:nvCxnSpPr>
                  <p:cNvPr id="113" name="직선 화살표 연결선 382"/>
                  <p:cNvCxnSpPr>
                    <a:stCxn id="127" idx="1"/>
                    <a:endCxn id="121" idx="0"/>
                  </p:cNvCxnSpPr>
                  <p:nvPr/>
                </p:nvCxnSpPr>
                <p:spPr>
                  <a:xfrm rot="5400000">
                    <a:off x="10142903" y="3830170"/>
                    <a:ext cx="257668" cy="1378170"/>
                  </a:xfrm>
                  <a:prstGeom prst="curvedConnector3">
                    <a:avLst>
                      <a:gd name="adj1" fmla="val 50000"/>
                    </a:avLst>
                  </a:prstGeom>
                  <a:ln>
                    <a:solidFill>
                      <a:schemeClr val="tx1"/>
                    </a:solidFill>
                    <a:prstDash val="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14" name="그룹 113"/>
                  <p:cNvGrpSpPr/>
                  <p:nvPr/>
                </p:nvGrpSpPr>
                <p:grpSpPr>
                  <a:xfrm>
                    <a:off x="10368398" y="4622111"/>
                    <a:ext cx="965186" cy="383455"/>
                    <a:chOff x="6969990" y="5243302"/>
                    <a:chExt cx="965186" cy="383455"/>
                  </a:xfrm>
                </p:grpSpPr>
                <p:sp>
                  <p:nvSpPr>
                    <p:cNvPr id="131" name="한쪽 모서리가 잘린 사각형 130"/>
                    <p:cNvSpPr>
                      <a:spLocks/>
                    </p:cNvSpPr>
                    <p:nvPr/>
                  </p:nvSpPr>
                  <p:spPr>
                    <a:xfrm>
                      <a:off x="6969990" y="5243302"/>
                      <a:ext cx="745525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2" name="한쪽 모서리가 잘린 사각형 131"/>
                    <p:cNvSpPr>
                      <a:spLocks/>
                    </p:cNvSpPr>
                    <p:nvPr/>
                  </p:nvSpPr>
                  <p:spPr>
                    <a:xfrm>
                      <a:off x="7079821" y="5291029"/>
                      <a:ext cx="745525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3" name="한쪽 모서리가 잘린 사각형 132"/>
                    <p:cNvSpPr>
                      <a:spLocks/>
                    </p:cNvSpPr>
                    <p:nvPr/>
                  </p:nvSpPr>
                  <p:spPr>
                    <a:xfrm>
                      <a:off x="7189651" y="5338757"/>
                      <a:ext cx="745525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Expression level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15" name="그룹 114"/>
                  <p:cNvGrpSpPr/>
                  <p:nvPr/>
                </p:nvGrpSpPr>
                <p:grpSpPr>
                  <a:xfrm>
                    <a:off x="8040466" y="4622111"/>
                    <a:ext cx="756439" cy="383455"/>
                    <a:chOff x="7050785" y="3950707"/>
                    <a:chExt cx="756439" cy="383455"/>
                  </a:xfrm>
                </p:grpSpPr>
                <p:sp>
                  <p:nvSpPr>
                    <p:cNvPr id="128" name="한쪽 모서리가 잘린 사각형 127"/>
                    <p:cNvSpPr>
                      <a:spLocks/>
                    </p:cNvSpPr>
                    <p:nvPr/>
                  </p:nvSpPr>
                  <p:spPr>
                    <a:xfrm>
                      <a:off x="7050785" y="3950707"/>
                      <a:ext cx="536778" cy="288000"/>
                    </a:xfrm>
                    <a:prstGeom prst="snip1Rect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635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9" name="한쪽 모서리가 잘린 사각형 128"/>
                    <p:cNvSpPr>
                      <a:spLocks/>
                    </p:cNvSpPr>
                    <p:nvPr/>
                  </p:nvSpPr>
                  <p:spPr>
                    <a:xfrm>
                      <a:off x="7160616" y="3998434"/>
                      <a:ext cx="536778" cy="288000"/>
                    </a:xfrm>
                    <a:prstGeom prst="snip1Rect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635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0" name="한쪽 모서리가 잘린 사각형 129"/>
                    <p:cNvSpPr>
                      <a:spLocks/>
                    </p:cNvSpPr>
                    <p:nvPr/>
                  </p:nvSpPr>
                  <p:spPr>
                    <a:xfrm>
                      <a:off x="7270446" y="4046162"/>
                      <a:ext cx="536778" cy="288000"/>
                    </a:xfrm>
                    <a:prstGeom prst="snip1Rect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635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FASTQ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16" name="모서리가 둥근 직사각형 115"/>
                  <p:cNvSpPr>
                    <a:spLocks/>
                  </p:cNvSpPr>
                  <p:nvPr/>
                </p:nvSpPr>
                <p:spPr>
                  <a:xfrm>
                    <a:off x="9173619" y="4032944"/>
                    <a:ext cx="812607" cy="33149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RSEM</a:t>
                    </a:r>
                  </a:p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-prepare-ref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117" name="그룹 116"/>
                  <p:cNvGrpSpPr/>
                  <p:nvPr/>
                </p:nvGrpSpPr>
                <p:grpSpPr>
                  <a:xfrm>
                    <a:off x="10368398" y="4006966"/>
                    <a:ext cx="965186" cy="383455"/>
                    <a:chOff x="4132812" y="3670284"/>
                    <a:chExt cx="965186" cy="383455"/>
                  </a:xfrm>
                </p:grpSpPr>
                <p:sp>
                  <p:nvSpPr>
                    <p:cNvPr id="125" name="한쪽 모서리가 잘린 사각형 124"/>
                    <p:cNvSpPr>
                      <a:spLocks/>
                    </p:cNvSpPr>
                    <p:nvPr/>
                  </p:nvSpPr>
                  <p:spPr>
                    <a:xfrm>
                      <a:off x="4132812" y="3670284"/>
                      <a:ext cx="745525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6" name="한쪽 모서리가 잘린 사각형 125"/>
                    <p:cNvSpPr>
                      <a:spLocks/>
                    </p:cNvSpPr>
                    <p:nvPr/>
                  </p:nvSpPr>
                  <p:spPr>
                    <a:xfrm>
                      <a:off x="4242643" y="3718011"/>
                      <a:ext cx="745525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한쪽 모서리가 잘린 사각형 126"/>
                    <p:cNvSpPr>
                      <a:spLocks/>
                    </p:cNvSpPr>
                    <p:nvPr/>
                  </p:nvSpPr>
                  <p:spPr>
                    <a:xfrm>
                      <a:off x="4352473" y="3765739"/>
                      <a:ext cx="745525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transcript reference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18" name="아래쪽 화살표 117"/>
                  <p:cNvSpPr>
                    <a:spLocks/>
                  </p:cNvSpPr>
                  <p:nvPr/>
                </p:nvSpPr>
                <p:spPr>
                  <a:xfrm rot="16200000">
                    <a:off x="10072938" y="4138421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한쪽 모서리가 잘린 사각형 118"/>
                  <p:cNvSpPr>
                    <a:spLocks/>
                  </p:cNvSpPr>
                  <p:nvPr/>
                </p:nvSpPr>
                <p:spPr>
                  <a:xfrm>
                    <a:off x="8045923" y="4054693"/>
                    <a:ext cx="745525" cy="288000"/>
                  </a:xfrm>
                  <a:prstGeom prst="snip1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REF</a:t>
                    </a:r>
                  </a:p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(FASTA)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0" name="아래쪽 화살표 119"/>
                  <p:cNvSpPr>
                    <a:spLocks/>
                  </p:cNvSpPr>
                  <p:nvPr/>
                </p:nvSpPr>
                <p:spPr>
                  <a:xfrm rot="16200000">
                    <a:off x="8878160" y="4138421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1" name="모서리가 둥근 직사각형 120"/>
                  <p:cNvSpPr>
                    <a:spLocks/>
                  </p:cNvSpPr>
                  <p:nvPr/>
                </p:nvSpPr>
                <p:spPr>
                  <a:xfrm>
                    <a:off x="9176348" y="4648089"/>
                    <a:ext cx="812607" cy="33149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RSEM</a:t>
                    </a:r>
                  </a:p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-calculate-</a:t>
                    </a:r>
                    <a:r>
                      <a:rPr lang="en-US" altLang="ko-KR" sz="700" dirty="0" err="1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exp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2" name="아래쪽 화살표 121"/>
                  <p:cNvSpPr>
                    <a:spLocks/>
                  </p:cNvSpPr>
                  <p:nvPr/>
                </p:nvSpPr>
                <p:spPr>
                  <a:xfrm rot="16200000">
                    <a:off x="10074303" y="4753566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3" name="아래쪽 화살표 122"/>
                  <p:cNvSpPr>
                    <a:spLocks/>
                  </p:cNvSpPr>
                  <p:nvPr/>
                </p:nvSpPr>
                <p:spPr>
                  <a:xfrm rot="16200000">
                    <a:off x="8882253" y="4753566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4" name="모서리가 둥근 직사각형 123"/>
                  <p:cNvSpPr>
                    <a:spLocks/>
                  </p:cNvSpPr>
                  <p:nvPr/>
                </p:nvSpPr>
                <p:spPr>
                  <a:xfrm>
                    <a:off x="7922720" y="3949408"/>
                    <a:ext cx="3528060" cy="1117572"/>
                  </a:xfrm>
                  <a:prstGeom prst="roundRect">
                    <a:avLst>
                      <a:gd name="adj" fmla="val 10709"/>
                    </a:avLst>
                  </a:pr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1" name="그룹 50"/>
                <p:cNvGrpSpPr/>
                <p:nvPr/>
              </p:nvGrpSpPr>
              <p:grpSpPr>
                <a:xfrm>
                  <a:off x="4477343" y="280799"/>
                  <a:ext cx="3528060" cy="922648"/>
                  <a:chOff x="7922720" y="1374252"/>
                  <a:chExt cx="3528060" cy="922648"/>
                </a:xfrm>
              </p:grpSpPr>
              <p:sp>
                <p:nvSpPr>
                  <p:cNvPr id="95" name="모서리가 둥근 직사각형 94"/>
                  <p:cNvSpPr>
                    <a:spLocks/>
                  </p:cNvSpPr>
                  <p:nvPr/>
                </p:nvSpPr>
                <p:spPr>
                  <a:xfrm>
                    <a:off x="7922720" y="1374252"/>
                    <a:ext cx="3528060" cy="922648"/>
                  </a:xfrm>
                  <a:prstGeom prst="roundRect">
                    <a:avLst>
                      <a:gd name="adj" fmla="val 11359"/>
                    </a:avLst>
                  </a:pr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6" name="모서리가 둥근 직사각형 95"/>
                  <p:cNvSpPr>
                    <a:spLocks/>
                  </p:cNvSpPr>
                  <p:nvPr/>
                </p:nvSpPr>
                <p:spPr>
                  <a:xfrm>
                    <a:off x="9593778" y="1729841"/>
                    <a:ext cx="626241" cy="201594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TOPHAT2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7" name="아래쪽 화살표 96"/>
                  <p:cNvSpPr>
                    <a:spLocks/>
                  </p:cNvSpPr>
                  <p:nvPr/>
                </p:nvSpPr>
                <p:spPr>
                  <a:xfrm rot="16200000">
                    <a:off x="9325384" y="1770366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8" name="아래쪽 화살표 97"/>
                  <p:cNvSpPr>
                    <a:spLocks/>
                  </p:cNvSpPr>
                  <p:nvPr/>
                </p:nvSpPr>
                <p:spPr>
                  <a:xfrm rot="16200000">
                    <a:off x="10279666" y="1770366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grpSp>
                <p:nvGrpSpPr>
                  <p:cNvPr id="99" name="그룹 98"/>
                  <p:cNvGrpSpPr/>
                  <p:nvPr/>
                </p:nvGrpSpPr>
                <p:grpSpPr>
                  <a:xfrm>
                    <a:off x="10548060" y="1456247"/>
                    <a:ext cx="785524" cy="352815"/>
                    <a:chOff x="8198560" y="1430767"/>
                    <a:chExt cx="785524" cy="352815"/>
                  </a:xfrm>
                </p:grpSpPr>
                <p:sp>
                  <p:nvSpPr>
                    <p:cNvPr id="110" name="한쪽 모서리가 잘린 사각형 109"/>
                    <p:cNvSpPr>
                      <a:spLocks/>
                    </p:cNvSpPr>
                    <p:nvPr/>
                  </p:nvSpPr>
                  <p:spPr>
                    <a:xfrm>
                      <a:off x="8198560" y="1430767"/>
                      <a:ext cx="56586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1" name="한쪽 모서리가 잘린 사각형 110"/>
                    <p:cNvSpPr>
                      <a:spLocks/>
                    </p:cNvSpPr>
                    <p:nvPr/>
                  </p:nvSpPr>
                  <p:spPr>
                    <a:xfrm>
                      <a:off x="8308391" y="1463174"/>
                      <a:ext cx="56586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2" name="한쪽 모서리가 잘린 사각형 111"/>
                    <p:cNvSpPr>
                      <a:spLocks/>
                    </p:cNvSpPr>
                    <p:nvPr/>
                  </p:nvSpPr>
                  <p:spPr>
                    <a:xfrm>
                      <a:off x="8418221" y="1495582"/>
                      <a:ext cx="56586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BAM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00" name="그룹 99"/>
                  <p:cNvGrpSpPr/>
                  <p:nvPr/>
                </p:nvGrpSpPr>
                <p:grpSpPr>
                  <a:xfrm>
                    <a:off x="10548060" y="1865154"/>
                    <a:ext cx="785524" cy="352815"/>
                    <a:chOff x="8198560" y="1778714"/>
                    <a:chExt cx="785524" cy="352815"/>
                  </a:xfrm>
                </p:grpSpPr>
                <p:sp>
                  <p:nvSpPr>
                    <p:cNvPr id="107" name="한쪽 모서리가 잘린 사각형 106"/>
                    <p:cNvSpPr>
                      <a:spLocks/>
                    </p:cNvSpPr>
                    <p:nvPr/>
                  </p:nvSpPr>
                  <p:spPr>
                    <a:xfrm>
                      <a:off x="8198560" y="1778714"/>
                      <a:ext cx="56586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8" name="한쪽 모서리가 잘린 사각형 107"/>
                    <p:cNvSpPr>
                      <a:spLocks/>
                    </p:cNvSpPr>
                    <p:nvPr/>
                  </p:nvSpPr>
                  <p:spPr>
                    <a:xfrm>
                      <a:off x="8308391" y="1811121"/>
                      <a:ext cx="56586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9" name="한쪽 모서리가 잘린 사각형 108"/>
                    <p:cNvSpPr>
                      <a:spLocks/>
                    </p:cNvSpPr>
                    <p:nvPr/>
                  </p:nvSpPr>
                  <p:spPr>
                    <a:xfrm>
                      <a:off x="8418221" y="1843529"/>
                      <a:ext cx="56586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Junctions</a:t>
                      </a:r>
                    </a:p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BED</a:t>
                      </a:r>
                    </a:p>
                  </p:txBody>
                </p:sp>
              </p:grpSp>
              <p:grpSp>
                <p:nvGrpSpPr>
                  <p:cNvPr id="101" name="그룹 100"/>
                  <p:cNvGrpSpPr/>
                  <p:nvPr/>
                </p:nvGrpSpPr>
                <p:grpSpPr>
                  <a:xfrm>
                    <a:off x="8274882" y="1488655"/>
                    <a:ext cx="756439" cy="352815"/>
                    <a:chOff x="5925382" y="1463175"/>
                    <a:chExt cx="756439" cy="352815"/>
                  </a:xfrm>
                </p:grpSpPr>
                <p:sp>
                  <p:nvSpPr>
                    <p:cNvPr id="104" name="한쪽 모서리가 잘린 사각형 103"/>
                    <p:cNvSpPr>
                      <a:spLocks/>
                    </p:cNvSpPr>
                    <p:nvPr/>
                  </p:nvSpPr>
                  <p:spPr>
                    <a:xfrm>
                      <a:off x="5925382" y="1463175"/>
                      <a:ext cx="536778" cy="288000"/>
                    </a:xfrm>
                    <a:prstGeom prst="snip1Rect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635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5" name="한쪽 모서리가 잘린 사각형 104"/>
                    <p:cNvSpPr>
                      <a:spLocks/>
                    </p:cNvSpPr>
                    <p:nvPr/>
                  </p:nvSpPr>
                  <p:spPr>
                    <a:xfrm>
                      <a:off x="6035213" y="1495582"/>
                      <a:ext cx="536778" cy="288000"/>
                    </a:xfrm>
                    <a:prstGeom prst="snip1Rect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635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06" name="한쪽 모서리가 잘린 사각형 105"/>
                    <p:cNvSpPr>
                      <a:spLocks/>
                    </p:cNvSpPr>
                    <p:nvPr/>
                  </p:nvSpPr>
                  <p:spPr>
                    <a:xfrm>
                      <a:off x="6145043" y="1527990"/>
                      <a:ext cx="536778" cy="288000"/>
                    </a:xfrm>
                    <a:prstGeom prst="snip1Rect">
                      <a:avLst/>
                    </a:prstGeom>
                    <a:solidFill>
                      <a:schemeClr val="accent6">
                        <a:lumMod val="20000"/>
                        <a:lumOff val="80000"/>
                      </a:schemeClr>
                    </a:solidFill>
                    <a:ln w="6350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FASTQ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02" name="한쪽 모서리가 잘린 사각형 101"/>
                  <p:cNvSpPr>
                    <a:spLocks/>
                  </p:cNvSpPr>
                  <p:nvPr/>
                </p:nvSpPr>
                <p:spPr>
                  <a:xfrm>
                    <a:off x="8040466" y="1897562"/>
                    <a:ext cx="536778" cy="288000"/>
                  </a:xfrm>
                  <a:prstGeom prst="snip1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REF</a:t>
                    </a:r>
                  </a:p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(FASTA)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3" name="한쪽 모서리가 잘린 사각형 102"/>
                  <p:cNvSpPr>
                    <a:spLocks/>
                  </p:cNvSpPr>
                  <p:nvPr/>
                </p:nvSpPr>
                <p:spPr>
                  <a:xfrm>
                    <a:off x="8728959" y="1897562"/>
                    <a:ext cx="536778" cy="288000"/>
                  </a:xfrm>
                  <a:prstGeom prst="snip1Rect">
                    <a:avLst/>
                  </a:prstGeom>
                  <a:solidFill>
                    <a:schemeClr val="accent6">
                      <a:lumMod val="20000"/>
                      <a:lumOff val="80000"/>
                    </a:schemeClr>
                  </a:solidFill>
                  <a:ln w="6350">
                    <a:solidFill>
                      <a:schemeClr val="accent6">
                        <a:lumMod val="75000"/>
                      </a:schemeClr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GTF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그룹 51"/>
                <p:cNvGrpSpPr/>
                <p:nvPr/>
              </p:nvGrpSpPr>
              <p:grpSpPr>
                <a:xfrm>
                  <a:off x="4477344" y="1320876"/>
                  <a:ext cx="3528060" cy="946741"/>
                  <a:chOff x="7922721" y="2414329"/>
                  <a:chExt cx="3528060" cy="946741"/>
                </a:xfrm>
              </p:grpSpPr>
              <p:grpSp>
                <p:nvGrpSpPr>
                  <p:cNvPr id="82" name="그룹 81"/>
                  <p:cNvGrpSpPr/>
                  <p:nvPr/>
                </p:nvGrpSpPr>
                <p:grpSpPr>
                  <a:xfrm>
                    <a:off x="8180119" y="2481883"/>
                    <a:ext cx="2146643" cy="331500"/>
                    <a:chOff x="8180119" y="2481883"/>
                    <a:chExt cx="2146643" cy="331500"/>
                  </a:xfrm>
                </p:grpSpPr>
                <p:sp>
                  <p:nvSpPr>
                    <p:cNvPr id="92" name="모서리가 둥근 직사각형 91"/>
                    <p:cNvSpPr>
                      <a:spLocks/>
                    </p:cNvSpPr>
                    <p:nvPr/>
                  </p:nvSpPr>
                  <p:spPr>
                    <a:xfrm>
                      <a:off x="8180119" y="2481883"/>
                      <a:ext cx="685883" cy="331500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 err="1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StringTie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93" name="아래쪽 화살표 92"/>
                    <p:cNvSpPr>
                      <a:spLocks/>
                    </p:cNvSpPr>
                    <p:nvPr/>
                  </p:nvSpPr>
                  <p:spPr>
                    <a:xfrm rot="16200000">
                      <a:off x="9149067" y="2587361"/>
                      <a:ext cx="208747" cy="120545"/>
                    </a:xfrm>
                    <a:prstGeom prst="downArrow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94" name="한쪽 모서리가 잘린 사각형 93"/>
                    <p:cNvSpPr>
                      <a:spLocks/>
                    </p:cNvSpPr>
                    <p:nvPr/>
                  </p:nvSpPr>
                  <p:spPr>
                    <a:xfrm>
                      <a:off x="9640879" y="2503633"/>
                      <a:ext cx="685883" cy="288000"/>
                    </a:xfrm>
                    <a:prstGeom prst="snip1Rect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 err="1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merged.gtf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83" name="그룹 82"/>
                  <p:cNvGrpSpPr/>
                  <p:nvPr/>
                </p:nvGrpSpPr>
                <p:grpSpPr>
                  <a:xfrm>
                    <a:off x="8889892" y="2904227"/>
                    <a:ext cx="2341745" cy="383455"/>
                    <a:chOff x="8889892" y="2904227"/>
                    <a:chExt cx="2341745" cy="383455"/>
                  </a:xfrm>
                </p:grpSpPr>
                <p:grpSp>
                  <p:nvGrpSpPr>
                    <p:cNvPr id="86" name="그룹 85"/>
                    <p:cNvGrpSpPr/>
                    <p:nvPr/>
                  </p:nvGrpSpPr>
                  <p:grpSpPr>
                    <a:xfrm>
                      <a:off x="8889892" y="2904227"/>
                      <a:ext cx="965186" cy="383455"/>
                      <a:chOff x="4995459" y="1778383"/>
                      <a:chExt cx="1165176" cy="458064"/>
                    </a:xfrm>
                  </p:grpSpPr>
                  <p:sp>
                    <p:nvSpPr>
                      <p:cNvPr id="89" name="한쪽 모서리가 잘린 사각형 88"/>
                      <p:cNvSpPr>
                        <a:spLocks/>
                      </p:cNvSpPr>
                      <p:nvPr/>
                    </p:nvSpPr>
                    <p:spPr>
                      <a:xfrm>
                        <a:off x="4995459" y="1778383"/>
                        <a:ext cx="900000" cy="344036"/>
                      </a:xfrm>
                      <a:prstGeom prst="snip1Rect">
                        <a:avLst/>
                      </a:prstGeom>
                      <a:ln w="6350"/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90" name="한쪽 모서리가 잘린 사각형 89"/>
                      <p:cNvSpPr>
                        <a:spLocks/>
                      </p:cNvSpPr>
                      <p:nvPr/>
                    </p:nvSpPr>
                    <p:spPr>
                      <a:xfrm>
                        <a:off x="5128047" y="1835397"/>
                        <a:ext cx="900000" cy="344036"/>
                      </a:xfrm>
                      <a:prstGeom prst="snip1Rect">
                        <a:avLst/>
                      </a:prstGeom>
                      <a:ln w="6350"/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ko-KR" alt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91" name="한쪽 모서리가 잘린 사각형 90"/>
                      <p:cNvSpPr>
                        <a:spLocks/>
                      </p:cNvSpPr>
                      <p:nvPr/>
                    </p:nvSpPr>
                    <p:spPr>
                      <a:xfrm>
                        <a:off x="5260635" y="1892411"/>
                        <a:ext cx="900000" cy="344036"/>
                      </a:xfrm>
                      <a:prstGeom prst="snip1Rect">
                        <a:avLst/>
                      </a:prstGeom>
                      <a:ln w="6350"/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altLang="ko-KR" sz="700" dirty="0" err="1">
                            <a:latin typeface="Calibri" panose="020F0502020204030204" pitchFamily="34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a:t>transcrpt.gtf</a:t>
                        </a:r>
                        <a:endParaRPr lang="ko-KR" altLang="en-US" sz="700" dirty="0"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87" name="모서리가 둥근 직사각형 86"/>
                    <p:cNvSpPr>
                      <a:spLocks/>
                    </p:cNvSpPr>
                    <p:nvPr/>
                  </p:nvSpPr>
                  <p:spPr>
                    <a:xfrm>
                      <a:off x="10545754" y="2930204"/>
                      <a:ext cx="685883" cy="331500"/>
                    </a:xfrm>
                    <a:prstGeom prst="roundRect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altLang="ko-KR" sz="700" dirty="0" err="1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StringTie</a:t>
                      </a:r>
                      <a:endPara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en-US" altLang="ko-KR" sz="700" dirty="0"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--merge</a:t>
                      </a:r>
                      <a:endParaRPr lang="ko-KR" altLang="en-US" sz="7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8" name="아래쪽 화살표 87"/>
                    <p:cNvSpPr>
                      <a:spLocks/>
                    </p:cNvSpPr>
                    <p:nvPr/>
                  </p:nvSpPr>
                  <p:spPr>
                    <a:xfrm rot="5400000" flipH="1">
                      <a:off x="10096042" y="3035682"/>
                      <a:ext cx="208747" cy="120545"/>
                    </a:xfrm>
                    <a:prstGeom prst="downArrow">
                      <a:avLst/>
                    </a:prstGeom>
                    <a:ln w="635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ko-KR" altLang="en-US" sz="7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84" name="모서리가 둥근 직사각형 83"/>
                  <p:cNvSpPr>
                    <a:spLocks/>
                  </p:cNvSpPr>
                  <p:nvPr/>
                </p:nvSpPr>
                <p:spPr>
                  <a:xfrm>
                    <a:off x="7922721" y="2414329"/>
                    <a:ext cx="3528060" cy="946741"/>
                  </a:xfrm>
                  <a:prstGeom prst="roundRect">
                    <a:avLst>
                      <a:gd name="adj" fmla="val 10484"/>
                    </a:avLst>
                  </a:pr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cxnSp>
                <p:nvCxnSpPr>
                  <p:cNvPr id="85" name="직선 화살표 연결선 382"/>
                  <p:cNvCxnSpPr>
                    <a:stCxn id="94" idx="0"/>
                    <a:endCxn id="87" idx="0"/>
                  </p:cNvCxnSpPr>
                  <p:nvPr/>
                </p:nvCxnSpPr>
                <p:spPr>
                  <a:xfrm>
                    <a:off x="10326762" y="2647633"/>
                    <a:ext cx="561934" cy="282571"/>
                  </a:xfrm>
                  <a:prstGeom prst="curvedConnector2">
                    <a:avLst/>
                  </a:prstGeom>
                  <a:ln>
                    <a:solidFill>
                      <a:schemeClr val="tx1"/>
                    </a:solidFill>
                    <a:prstDash val="dash"/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3" name="그룹 52"/>
                <p:cNvGrpSpPr/>
                <p:nvPr/>
              </p:nvGrpSpPr>
              <p:grpSpPr>
                <a:xfrm>
                  <a:off x="4477344" y="2385046"/>
                  <a:ext cx="3528060" cy="563196"/>
                  <a:chOff x="7922721" y="3478499"/>
                  <a:chExt cx="3528060" cy="563196"/>
                </a:xfrm>
              </p:grpSpPr>
              <p:sp>
                <p:nvSpPr>
                  <p:cNvPr id="76" name="모서리가 둥근 직사각형 75"/>
                  <p:cNvSpPr>
                    <a:spLocks/>
                  </p:cNvSpPr>
                  <p:nvPr/>
                </p:nvSpPr>
                <p:spPr>
                  <a:xfrm>
                    <a:off x="8577244" y="3526546"/>
                    <a:ext cx="1431558" cy="47386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  <a:prstDash val="sysDot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7" name="모서리가 둥근 직사각형 76"/>
                  <p:cNvSpPr>
                    <a:spLocks/>
                  </p:cNvSpPr>
                  <p:nvPr/>
                </p:nvSpPr>
                <p:spPr>
                  <a:xfrm>
                    <a:off x="8889892" y="3597729"/>
                    <a:ext cx="1051175" cy="33149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strand-based filtering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8" name="한쪽 모서리가 잘린 사각형 77"/>
                  <p:cNvSpPr>
                    <a:spLocks/>
                  </p:cNvSpPr>
                  <p:nvPr/>
                </p:nvSpPr>
                <p:spPr>
                  <a:xfrm>
                    <a:off x="10504372" y="3619478"/>
                    <a:ext cx="727265" cy="288000"/>
                  </a:xfrm>
                  <a:prstGeom prst="snip1Rect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1</a:t>
                    </a:r>
                    <a:r>
                      <a:rPr lang="en-US" altLang="ko-KR" sz="700" baseline="300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st</a:t>
                    </a:r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altLang="ko-KR" sz="700" dirty="0" err="1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filtered.gtf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9" name="모서리가 둥근 직사각형 78"/>
                  <p:cNvSpPr>
                    <a:spLocks/>
                  </p:cNvSpPr>
                  <p:nvPr/>
                </p:nvSpPr>
                <p:spPr>
                  <a:xfrm>
                    <a:off x="8040466" y="3597728"/>
                    <a:ext cx="685883" cy="331500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6350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1</a:t>
                    </a:r>
                    <a:r>
                      <a:rPr lang="en-US" altLang="ko-KR" sz="700" baseline="300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st</a:t>
                    </a:r>
                    <a:r>
                      <a:rPr lang="en-US" altLang="ko-KR" sz="7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 filtering</a:t>
                    </a:r>
                    <a:endParaRPr lang="ko-KR" altLang="en-US" sz="7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0" name="모서리가 둥근 직사각형 79"/>
                  <p:cNvSpPr>
                    <a:spLocks/>
                  </p:cNvSpPr>
                  <p:nvPr/>
                </p:nvSpPr>
                <p:spPr>
                  <a:xfrm>
                    <a:off x="7922721" y="3478499"/>
                    <a:ext cx="3528060" cy="563196"/>
                  </a:xfrm>
                  <a:prstGeom prst="roundRect">
                    <a:avLst>
                      <a:gd name="adj" fmla="val 10484"/>
                    </a:avLst>
                  </a:pr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1" name="아래쪽 화살표 80"/>
                  <p:cNvSpPr>
                    <a:spLocks/>
                  </p:cNvSpPr>
                  <p:nvPr/>
                </p:nvSpPr>
                <p:spPr>
                  <a:xfrm rot="16200000">
                    <a:off x="10118346" y="3703206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4" name="그룹 53"/>
                <p:cNvGrpSpPr/>
                <p:nvPr/>
              </p:nvGrpSpPr>
              <p:grpSpPr>
                <a:xfrm>
                  <a:off x="4477343" y="4300672"/>
                  <a:ext cx="3528060" cy="1075071"/>
                  <a:chOff x="7922720" y="5394125"/>
                  <a:chExt cx="3528060" cy="1075071"/>
                </a:xfrm>
              </p:grpSpPr>
              <p:sp>
                <p:nvSpPr>
                  <p:cNvPr id="64" name="모서리가 둥근 직사각형 63"/>
                  <p:cNvSpPr>
                    <a:spLocks/>
                  </p:cNvSpPr>
                  <p:nvPr/>
                </p:nvSpPr>
                <p:spPr>
                  <a:xfrm>
                    <a:off x="7922720" y="5394125"/>
                    <a:ext cx="3528060" cy="1075071"/>
                  </a:xfrm>
                  <a:prstGeom prst="roundRect">
                    <a:avLst>
                      <a:gd name="adj" fmla="val 10709"/>
                    </a:avLst>
                  </a:prstGeom>
                  <a:noFill/>
                  <a:ln w="63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5" name="모서리가 둥근 직사각형 64"/>
                  <p:cNvSpPr>
                    <a:spLocks/>
                  </p:cNvSpPr>
                  <p:nvPr/>
                </p:nvSpPr>
                <p:spPr>
                  <a:xfrm>
                    <a:off x="8577244" y="5947578"/>
                    <a:ext cx="1431558" cy="47386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  <a:prstDash val="sysDot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6" name="모서리가 둥근 직사각형 65"/>
                  <p:cNvSpPr>
                    <a:spLocks/>
                  </p:cNvSpPr>
                  <p:nvPr/>
                </p:nvSpPr>
                <p:spPr>
                  <a:xfrm>
                    <a:off x="8577244" y="5446731"/>
                    <a:ext cx="2821006" cy="473864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>
                    <a:noFill/>
                    <a:prstDash val="sysDot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7" name="모서리가 둥근 직사각형 66"/>
                  <p:cNvSpPr>
                    <a:spLocks/>
                  </p:cNvSpPr>
                  <p:nvPr/>
                </p:nvSpPr>
                <p:spPr>
                  <a:xfrm>
                    <a:off x="8040466" y="5516964"/>
                    <a:ext cx="685883" cy="331500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6350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2</a:t>
                    </a:r>
                    <a:r>
                      <a:rPr lang="en-US" altLang="ko-KR" sz="700" baseline="300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nd</a:t>
                    </a:r>
                    <a:r>
                      <a:rPr lang="en-US" altLang="ko-KR" sz="7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 filtering</a:t>
                    </a:r>
                    <a:endParaRPr lang="ko-KR" altLang="en-US" sz="7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8" name="모서리가 둥근 직사각형 67"/>
                  <p:cNvSpPr>
                    <a:spLocks/>
                  </p:cNvSpPr>
                  <p:nvPr/>
                </p:nvSpPr>
                <p:spPr>
                  <a:xfrm>
                    <a:off x="8040466" y="6016993"/>
                    <a:ext cx="685883" cy="331500"/>
                  </a:xfrm>
                  <a:prstGeom prst="roundRect">
                    <a:avLst/>
                  </a:prstGeom>
                  <a:solidFill>
                    <a:schemeClr val="accent2">
                      <a:lumMod val="20000"/>
                      <a:lumOff val="80000"/>
                    </a:schemeClr>
                  </a:solidFill>
                  <a:ln w="6350">
                    <a:solidFill>
                      <a:srgbClr val="FF0000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3</a:t>
                    </a:r>
                    <a:r>
                      <a:rPr lang="en-US" altLang="ko-KR" sz="700" baseline="300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rd</a:t>
                    </a:r>
                    <a:r>
                      <a:rPr lang="en-US" altLang="ko-KR" sz="700" dirty="0">
                        <a:solidFill>
                          <a:srgbClr val="FF0000"/>
                        </a:solidFill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 filtering</a:t>
                    </a:r>
                    <a:endParaRPr lang="ko-KR" altLang="en-US" sz="700" dirty="0">
                      <a:solidFill>
                        <a:srgbClr val="FF0000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9" name="모서리가 둥근 직사각형 68"/>
                  <p:cNvSpPr>
                    <a:spLocks/>
                  </p:cNvSpPr>
                  <p:nvPr/>
                </p:nvSpPr>
                <p:spPr>
                  <a:xfrm>
                    <a:off x="8889892" y="5516964"/>
                    <a:ext cx="1051175" cy="33149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Expression-based filtering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0" name="모서리가 둥근 직사각형 69"/>
                  <p:cNvSpPr>
                    <a:spLocks/>
                  </p:cNvSpPr>
                  <p:nvPr/>
                </p:nvSpPr>
                <p:spPr>
                  <a:xfrm>
                    <a:off x="10282409" y="5516964"/>
                    <a:ext cx="1051175" cy="33149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Gene mapping-based filtering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1" name="모서리가 둥근 직사각형 70"/>
                  <p:cNvSpPr>
                    <a:spLocks/>
                  </p:cNvSpPr>
                  <p:nvPr/>
                </p:nvSpPr>
                <p:spPr>
                  <a:xfrm>
                    <a:off x="8889892" y="6016994"/>
                    <a:ext cx="1051175" cy="331499"/>
                  </a:xfrm>
                  <a:prstGeom prst="roundRect">
                    <a:avLst/>
                  </a:prstGeom>
                  <a:solidFill>
                    <a:schemeClr val="bg1">
                      <a:lumMod val="95000"/>
                    </a:schemeClr>
                  </a:solidFill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Exon/junction-based filtering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2" name="아래쪽 화살표 71"/>
                  <p:cNvSpPr>
                    <a:spLocks/>
                  </p:cNvSpPr>
                  <p:nvPr/>
                </p:nvSpPr>
                <p:spPr>
                  <a:xfrm rot="16200000">
                    <a:off x="10007364" y="6122471"/>
                    <a:ext cx="208747" cy="120545"/>
                  </a:xfrm>
                  <a:prstGeom prst="downArrow">
                    <a:avLst/>
                  </a:prstGeom>
                  <a:ln w="6350"/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sz="70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3" name="한쪽 모서리가 잘린 사각형 72"/>
                  <p:cNvSpPr>
                    <a:spLocks/>
                  </p:cNvSpPr>
                  <p:nvPr/>
                </p:nvSpPr>
                <p:spPr>
                  <a:xfrm>
                    <a:off x="10282409" y="6016994"/>
                    <a:ext cx="1051200" cy="331200"/>
                  </a:xfrm>
                  <a:prstGeom prst="snip1Rect">
                    <a:avLst/>
                  </a:prstGeom>
                  <a:solidFill>
                    <a:srgbClr val="CCECFF"/>
                  </a:solidFill>
                  <a:ln w="6350">
                    <a:solidFill>
                      <a:srgbClr val="0000FF"/>
                    </a:solidFill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altLang="ko-KR" sz="700" dirty="0">
                        <a:latin typeface="Calibri" panose="020F0502020204030204" pitchFamily="34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a:t>Output GTF</a:t>
                    </a:r>
                    <a:endParaRPr lang="ko-KR" altLang="en-US" sz="700" dirty="0"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cxnSp>
                <p:nvCxnSpPr>
                  <p:cNvPr id="74" name="직선 화살표 연결선 382"/>
                  <p:cNvCxnSpPr>
                    <a:stCxn id="70" idx="1"/>
                    <a:endCxn id="69" idx="3"/>
                  </p:cNvCxnSpPr>
                  <p:nvPr/>
                </p:nvCxnSpPr>
                <p:spPr>
                  <a:xfrm flipH="1">
                    <a:off x="9941067" y="5682714"/>
                    <a:ext cx="341342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직선 화살표 연결선 382"/>
                  <p:cNvCxnSpPr>
                    <a:stCxn id="68" idx="0"/>
                    <a:endCxn id="67" idx="2"/>
                  </p:cNvCxnSpPr>
                  <p:nvPr/>
                </p:nvCxnSpPr>
                <p:spPr>
                  <a:xfrm flipV="1">
                    <a:off x="8383408" y="5848464"/>
                    <a:ext cx="0" cy="168529"/>
                  </a:xfrm>
                  <a:prstGeom prst="straightConnector1">
                    <a:avLst/>
                  </a:prstGeom>
                  <a:ln>
                    <a:solidFill>
                      <a:srgbClr val="FF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55" name="직선 화살표 연결선 382"/>
                <p:cNvCxnSpPr>
                  <a:stCxn id="103" idx="1"/>
                  <a:endCxn id="92" idx="0"/>
                </p:cNvCxnSpPr>
                <p:nvPr/>
              </p:nvCxnSpPr>
              <p:spPr>
                <a:xfrm rot="5400000">
                  <a:off x="5166668" y="1003126"/>
                  <a:ext cx="296321" cy="474287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자유형 55"/>
                <p:cNvSpPr>
                  <a:spLocks/>
                </p:cNvSpPr>
                <p:nvPr/>
              </p:nvSpPr>
              <p:spPr>
                <a:xfrm>
                  <a:off x="5247774" y="563897"/>
                  <a:ext cx="2845664" cy="818304"/>
                </a:xfrm>
                <a:custGeom>
                  <a:avLst/>
                  <a:gdLst>
                    <a:gd name="connsiteX0" fmla="*/ 2688684 w 3013785"/>
                    <a:gd name="connsiteY0" fmla="*/ 0 h 971550"/>
                    <a:gd name="connsiteX1" fmla="*/ 2917284 w 3013785"/>
                    <a:gd name="connsiteY1" fmla="*/ 123825 h 971550"/>
                    <a:gd name="connsiteX2" fmla="*/ 2955384 w 3013785"/>
                    <a:gd name="connsiteY2" fmla="*/ 419100 h 971550"/>
                    <a:gd name="connsiteX3" fmla="*/ 2764884 w 3013785"/>
                    <a:gd name="connsiteY3" fmla="*/ 638175 h 971550"/>
                    <a:gd name="connsiteX4" fmla="*/ 364584 w 3013785"/>
                    <a:gd name="connsiteY4" fmla="*/ 685800 h 971550"/>
                    <a:gd name="connsiteX5" fmla="*/ 50259 w 3013785"/>
                    <a:gd name="connsiteY5" fmla="*/ 971550 h 971550"/>
                    <a:gd name="connsiteX0" fmla="*/ 2665550 w 2995771"/>
                    <a:gd name="connsiteY0" fmla="*/ 0 h 971550"/>
                    <a:gd name="connsiteX1" fmla="*/ 2894150 w 2995771"/>
                    <a:gd name="connsiteY1" fmla="*/ 123825 h 971550"/>
                    <a:gd name="connsiteX2" fmla="*/ 2932250 w 2995771"/>
                    <a:gd name="connsiteY2" fmla="*/ 419100 h 971550"/>
                    <a:gd name="connsiteX3" fmla="*/ 2036900 w 2995771"/>
                    <a:gd name="connsiteY3" fmla="*/ 623887 h 971550"/>
                    <a:gd name="connsiteX4" fmla="*/ 341450 w 2995771"/>
                    <a:gd name="connsiteY4" fmla="*/ 685800 h 971550"/>
                    <a:gd name="connsiteX5" fmla="*/ 27125 w 2995771"/>
                    <a:gd name="connsiteY5" fmla="*/ 971550 h 971550"/>
                    <a:gd name="connsiteX0" fmla="*/ 2666341 w 2994093"/>
                    <a:gd name="connsiteY0" fmla="*/ 0 h 971550"/>
                    <a:gd name="connsiteX1" fmla="*/ 2894941 w 2994093"/>
                    <a:gd name="connsiteY1" fmla="*/ 123825 h 971550"/>
                    <a:gd name="connsiteX2" fmla="*/ 2933041 w 2994093"/>
                    <a:gd name="connsiteY2" fmla="*/ 419100 h 971550"/>
                    <a:gd name="connsiteX3" fmla="*/ 2071029 w 2994093"/>
                    <a:gd name="connsiteY3" fmla="*/ 704850 h 971550"/>
                    <a:gd name="connsiteX4" fmla="*/ 342241 w 2994093"/>
                    <a:gd name="connsiteY4" fmla="*/ 685800 h 971550"/>
                    <a:gd name="connsiteX5" fmla="*/ 27916 w 2994093"/>
                    <a:gd name="connsiteY5" fmla="*/ 971550 h 971550"/>
                    <a:gd name="connsiteX0" fmla="*/ 2666341 w 2994093"/>
                    <a:gd name="connsiteY0" fmla="*/ 0 h 971550"/>
                    <a:gd name="connsiteX1" fmla="*/ 2894941 w 2994093"/>
                    <a:gd name="connsiteY1" fmla="*/ 123825 h 971550"/>
                    <a:gd name="connsiteX2" fmla="*/ 2933041 w 2994093"/>
                    <a:gd name="connsiteY2" fmla="*/ 419100 h 971550"/>
                    <a:gd name="connsiteX3" fmla="*/ 2071029 w 2994093"/>
                    <a:gd name="connsiteY3" fmla="*/ 661987 h 971550"/>
                    <a:gd name="connsiteX4" fmla="*/ 342241 w 2994093"/>
                    <a:gd name="connsiteY4" fmla="*/ 685800 h 971550"/>
                    <a:gd name="connsiteX5" fmla="*/ 27916 w 2994093"/>
                    <a:gd name="connsiteY5" fmla="*/ 971550 h 971550"/>
                    <a:gd name="connsiteX0" fmla="*/ 2644938 w 2972690"/>
                    <a:gd name="connsiteY0" fmla="*/ 0 h 971550"/>
                    <a:gd name="connsiteX1" fmla="*/ 2873538 w 2972690"/>
                    <a:gd name="connsiteY1" fmla="*/ 123825 h 971550"/>
                    <a:gd name="connsiteX2" fmla="*/ 2911638 w 2972690"/>
                    <a:gd name="connsiteY2" fmla="*/ 419100 h 971550"/>
                    <a:gd name="connsiteX3" fmla="*/ 2049626 w 2972690"/>
                    <a:gd name="connsiteY3" fmla="*/ 661987 h 971550"/>
                    <a:gd name="connsiteX4" fmla="*/ 773275 w 2972690"/>
                    <a:gd name="connsiteY4" fmla="*/ 681038 h 971550"/>
                    <a:gd name="connsiteX5" fmla="*/ 6513 w 2972690"/>
                    <a:gd name="connsiteY5" fmla="*/ 971550 h 971550"/>
                    <a:gd name="connsiteX0" fmla="*/ 2645048 w 2972800"/>
                    <a:gd name="connsiteY0" fmla="*/ 0 h 971550"/>
                    <a:gd name="connsiteX1" fmla="*/ 2873648 w 2972800"/>
                    <a:gd name="connsiteY1" fmla="*/ 123825 h 971550"/>
                    <a:gd name="connsiteX2" fmla="*/ 2911748 w 2972800"/>
                    <a:gd name="connsiteY2" fmla="*/ 419100 h 971550"/>
                    <a:gd name="connsiteX3" fmla="*/ 2049736 w 2972800"/>
                    <a:gd name="connsiteY3" fmla="*/ 661987 h 971550"/>
                    <a:gd name="connsiteX4" fmla="*/ 773385 w 2972800"/>
                    <a:gd name="connsiteY4" fmla="*/ 681038 h 971550"/>
                    <a:gd name="connsiteX5" fmla="*/ 6623 w 2972800"/>
                    <a:gd name="connsiteY5" fmla="*/ 971550 h 971550"/>
                    <a:gd name="connsiteX0" fmla="*/ 2645048 w 2972800"/>
                    <a:gd name="connsiteY0" fmla="*/ 0 h 971550"/>
                    <a:gd name="connsiteX1" fmla="*/ 2873648 w 2972800"/>
                    <a:gd name="connsiteY1" fmla="*/ 123825 h 971550"/>
                    <a:gd name="connsiteX2" fmla="*/ 2911748 w 2972800"/>
                    <a:gd name="connsiteY2" fmla="*/ 419100 h 971550"/>
                    <a:gd name="connsiteX3" fmla="*/ 2049736 w 2972800"/>
                    <a:gd name="connsiteY3" fmla="*/ 661987 h 971550"/>
                    <a:gd name="connsiteX4" fmla="*/ 773385 w 2972800"/>
                    <a:gd name="connsiteY4" fmla="*/ 681038 h 971550"/>
                    <a:gd name="connsiteX5" fmla="*/ 6623 w 2972800"/>
                    <a:gd name="connsiteY5" fmla="*/ 971550 h 971550"/>
                    <a:gd name="connsiteX0" fmla="*/ 2645048 w 2887782"/>
                    <a:gd name="connsiteY0" fmla="*/ 0 h 971550"/>
                    <a:gd name="connsiteX1" fmla="*/ 2873648 w 2887782"/>
                    <a:gd name="connsiteY1" fmla="*/ 123825 h 971550"/>
                    <a:gd name="connsiteX2" fmla="*/ 2773635 w 2887782"/>
                    <a:gd name="connsiteY2" fmla="*/ 552450 h 971550"/>
                    <a:gd name="connsiteX3" fmla="*/ 2049736 w 2887782"/>
                    <a:gd name="connsiteY3" fmla="*/ 661987 h 971550"/>
                    <a:gd name="connsiteX4" fmla="*/ 773385 w 2887782"/>
                    <a:gd name="connsiteY4" fmla="*/ 681038 h 971550"/>
                    <a:gd name="connsiteX5" fmla="*/ 6623 w 2887782"/>
                    <a:gd name="connsiteY5" fmla="*/ 971550 h 971550"/>
                    <a:gd name="connsiteX0" fmla="*/ 2645048 w 2887782"/>
                    <a:gd name="connsiteY0" fmla="*/ 0 h 971550"/>
                    <a:gd name="connsiteX1" fmla="*/ 2873648 w 2887782"/>
                    <a:gd name="connsiteY1" fmla="*/ 180975 h 971550"/>
                    <a:gd name="connsiteX2" fmla="*/ 2773635 w 2887782"/>
                    <a:gd name="connsiteY2" fmla="*/ 552450 h 971550"/>
                    <a:gd name="connsiteX3" fmla="*/ 2049736 w 2887782"/>
                    <a:gd name="connsiteY3" fmla="*/ 661987 h 971550"/>
                    <a:gd name="connsiteX4" fmla="*/ 773385 w 2887782"/>
                    <a:gd name="connsiteY4" fmla="*/ 681038 h 971550"/>
                    <a:gd name="connsiteX5" fmla="*/ 6623 w 2887782"/>
                    <a:gd name="connsiteY5" fmla="*/ 971550 h 971550"/>
                    <a:gd name="connsiteX0" fmla="*/ 2638425 w 2881159"/>
                    <a:gd name="connsiteY0" fmla="*/ 0 h 971550"/>
                    <a:gd name="connsiteX1" fmla="*/ 2867025 w 2881159"/>
                    <a:gd name="connsiteY1" fmla="*/ 180975 h 971550"/>
                    <a:gd name="connsiteX2" fmla="*/ 2767012 w 2881159"/>
                    <a:gd name="connsiteY2" fmla="*/ 552450 h 971550"/>
                    <a:gd name="connsiteX3" fmla="*/ 2043113 w 2881159"/>
                    <a:gd name="connsiteY3" fmla="*/ 661987 h 971550"/>
                    <a:gd name="connsiteX4" fmla="*/ 766762 w 2881159"/>
                    <a:gd name="connsiteY4" fmla="*/ 681038 h 971550"/>
                    <a:gd name="connsiteX5" fmla="*/ 0 w 2881159"/>
                    <a:gd name="connsiteY5" fmla="*/ 971550 h 971550"/>
                    <a:gd name="connsiteX0" fmla="*/ 2638425 w 2881159"/>
                    <a:gd name="connsiteY0" fmla="*/ 0 h 971550"/>
                    <a:gd name="connsiteX1" fmla="*/ 2867025 w 2881159"/>
                    <a:gd name="connsiteY1" fmla="*/ 180975 h 971550"/>
                    <a:gd name="connsiteX2" fmla="*/ 2767012 w 2881159"/>
                    <a:gd name="connsiteY2" fmla="*/ 552450 h 971550"/>
                    <a:gd name="connsiteX3" fmla="*/ 2043113 w 2881159"/>
                    <a:gd name="connsiteY3" fmla="*/ 661987 h 971550"/>
                    <a:gd name="connsiteX4" fmla="*/ 766762 w 2881159"/>
                    <a:gd name="connsiteY4" fmla="*/ 681038 h 971550"/>
                    <a:gd name="connsiteX5" fmla="*/ 0 w 2881159"/>
                    <a:gd name="connsiteY5" fmla="*/ 971550 h 971550"/>
                    <a:gd name="connsiteX0" fmla="*/ 2638425 w 2882883"/>
                    <a:gd name="connsiteY0" fmla="*/ 0 h 971550"/>
                    <a:gd name="connsiteX1" fmla="*/ 2867025 w 2882883"/>
                    <a:gd name="connsiteY1" fmla="*/ 180975 h 971550"/>
                    <a:gd name="connsiteX2" fmla="*/ 2771775 w 2882883"/>
                    <a:gd name="connsiteY2" fmla="*/ 652462 h 971550"/>
                    <a:gd name="connsiteX3" fmla="*/ 2043113 w 2882883"/>
                    <a:gd name="connsiteY3" fmla="*/ 661987 h 971550"/>
                    <a:gd name="connsiteX4" fmla="*/ 766762 w 2882883"/>
                    <a:gd name="connsiteY4" fmla="*/ 681038 h 971550"/>
                    <a:gd name="connsiteX5" fmla="*/ 0 w 2882883"/>
                    <a:gd name="connsiteY5" fmla="*/ 971550 h 971550"/>
                    <a:gd name="connsiteX0" fmla="*/ 2638425 w 2886760"/>
                    <a:gd name="connsiteY0" fmla="*/ 0 h 971550"/>
                    <a:gd name="connsiteX1" fmla="*/ 2867025 w 2886760"/>
                    <a:gd name="connsiteY1" fmla="*/ 180975 h 971550"/>
                    <a:gd name="connsiteX2" fmla="*/ 2771775 w 2886760"/>
                    <a:gd name="connsiteY2" fmla="*/ 652462 h 971550"/>
                    <a:gd name="connsiteX3" fmla="*/ 1957388 w 2886760"/>
                    <a:gd name="connsiteY3" fmla="*/ 723899 h 971550"/>
                    <a:gd name="connsiteX4" fmla="*/ 766762 w 2886760"/>
                    <a:gd name="connsiteY4" fmla="*/ 681038 h 971550"/>
                    <a:gd name="connsiteX5" fmla="*/ 0 w 2886760"/>
                    <a:gd name="connsiteY5" fmla="*/ 971550 h 971550"/>
                    <a:gd name="connsiteX0" fmla="*/ 2638425 w 2886760"/>
                    <a:gd name="connsiteY0" fmla="*/ 0 h 971550"/>
                    <a:gd name="connsiteX1" fmla="*/ 2867025 w 2886760"/>
                    <a:gd name="connsiteY1" fmla="*/ 180975 h 971550"/>
                    <a:gd name="connsiteX2" fmla="*/ 2771775 w 2886760"/>
                    <a:gd name="connsiteY2" fmla="*/ 652462 h 971550"/>
                    <a:gd name="connsiteX3" fmla="*/ 1957388 w 2886760"/>
                    <a:gd name="connsiteY3" fmla="*/ 723899 h 971550"/>
                    <a:gd name="connsiteX4" fmla="*/ 742949 w 2886760"/>
                    <a:gd name="connsiteY4" fmla="*/ 690563 h 971550"/>
                    <a:gd name="connsiteX5" fmla="*/ 0 w 2886760"/>
                    <a:gd name="connsiteY5" fmla="*/ 971550 h 971550"/>
                    <a:gd name="connsiteX0" fmla="*/ 2638425 w 2851210"/>
                    <a:gd name="connsiteY0" fmla="*/ 0 h 971550"/>
                    <a:gd name="connsiteX1" fmla="*/ 2805113 w 2851210"/>
                    <a:gd name="connsiteY1" fmla="*/ 200025 h 971550"/>
                    <a:gd name="connsiteX2" fmla="*/ 2771775 w 2851210"/>
                    <a:gd name="connsiteY2" fmla="*/ 652462 h 971550"/>
                    <a:gd name="connsiteX3" fmla="*/ 1957388 w 2851210"/>
                    <a:gd name="connsiteY3" fmla="*/ 723899 h 971550"/>
                    <a:gd name="connsiteX4" fmla="*/ 742949 w 2851210"/>
                    <a:gd name="connsiteY4" fmla="*/ 690563 h 971550"/>
                    <a:gd name="connsiteX5" fmla="*/ 0 w 2851210"/>
                    <a:gd name="connsiteY5" fmla="*/ 971550 h 971550"/>
                    <a:gd name="connsiteX0" fmla="*/ 2638425 w 2815633"/>
                    <a:gd name="connsiteY0" fmla="*/ 0 h 971550"/>
                    <a:gd name="connsiteX1" fmla="*/ 2805113 w 2815633"/>
                    <a:gd name="connsiteY1" fmla="*/ 200025 h 971550"/>
                    <a:gd name="connsiteX2" fmla="*/ 2705100 w 2815633"/>
                    <a:gd name="connsiteY2" fmla="*/ 700087 h 971550"/>
                    <a:gd name="connsiteX3" fmla="*/ 1957388 w 2815633"/>
                    <a:gd name="connsiteY3" fmla="*/ 723899 h 971550"/>
                    <a:gd name="connsiteX4" fmla="*/ 742949 w 2815633"/>
                    <a:gd name="connsiteY4" fmla="*/ 690563 h 971550"/>
                    <a:gd name="connsiteX5" fmla="*/ 0 w 2815633"/>
                    <a:gd name="connsiteY5" fmla="*/ 971550 h 971550"/>
                    <a:gd name="connsiteX0" fmla="*/ 2638425 w 2819439"/>
                    <a:gd name="connsiteY0" fmla="*/ 0 h 971550"/>
                    <a:gd name="connsiteX1" fmla="*/ 2805113 w 2819439"/>
                    <a:gd name="connsiteY1" fmla="*/ 200025 h 971550"/>
                    <a:gd name="connsiteX2" fmla="*/ 2714625 w 2819439"/>
                    <a:gd name="connsiteY2" fmla="*/ 695325 h 971550"/>
                    <a:gd name="connsiteX3" fmla="*/ 1957388 w 2819439"/>
                    <a:gd name="connsiteY3" fmla="*/ 723899 h 971550"/>
                    <a:gd name="connsiteX4" fmla="*/ 742949 w 2819439"/>
                    <a:gd name="connsiteY4" fmla="*/ 690563 h 971550"/>
                    <a:gd name="connsiteX5" fmla="*/ 0 w 2819439"/>
                    <a:gd name="connsiteY5" fmla="*/ 971550 h 971550"/>
                    <a:gd name="connsiteX0" fmla="*/ 2638425 w 2837855"/>
                    <a:gd name="connsiteY0" fmla="*/ 0 h 971550"/>
                    <a:gd name="connsiteX1" fmla="*/ 2805113 w 2837855"/>
                    <a:gd name="connsiteY1" fmla="*/ 200025 h 971550"/>
                    <a:gd name="connsiteX2" fmla="*/ 2714625 w 2837855"/>
                    <a:gd name="connsiteY2" fmla="*/ 695325 h 971550"/>
                    <a:gd name="connsiteX3" fmla="*/ 1633538 w 2837855"/>
                    <a:gd name="connsiteY3" fmla="*/ 714374 h 971550"/>
                    <a:gd name="connsiteX4" fmla="*/ 742949 w 2837855"/>
                    <a:gd name="connsiteY4" fmla="*/ 690563 h 971550"/>
                    <a:gd name="connsiteX5" fmla="*/ 0 w 2837855"/>
                    <a:gd name="connsiteY5" fmla="*/ 971550 h 971550"/>
                    <a:gd name="connsiteX0" fmla="*/ 2638425 w 2814833"/>
                    <a:gd name="connsiteY0" fmla="*/ 0 h 971550"/>
                    <a:gd name="connsiteX1" fmla="*/ 2805113 w 2814833"/>
                    <a:gd name="connsiteY1" fmla="*/ 200025 h 971550"/>
                    <a:gd name="connsiteX2" fmla="*/ 2714625 w 2814833"/>
                    <a:gd name="connsiteY2" fmla="*/ 695325 h 971550"/>
                    <a:gd name="connsiteX3" fmla="*/ 1633538 w 2814833"/>
                    <a:gd name="connsiteY3" fmla="*/ 714374 h 971550"/>
                    <a:gd name="connsiteX4" fmla="*/ 742949 w 2814833"/>
                    <a:gd name="connsiteY4" fmla="*/ 690563 h 971550"/>
                    <a:gd name="connsiteX5" fmla="*/ 0 w 2814833"/>
                    <a:gd name="connsiteY5" fmla="*/ 971550 h 971550"/>
                    <a:gd name="connsiteX0" fmla="*/ 2638425 w 2822650"/>
                    <a:gd name="connsiteY0" fmla="*/ 0 h 971550"/>
                    <a:gd name="connsiteX1" fmla="*/ 2805113 w 2822650"/>
                    <a:gd name="connsiteY1" fmla="*/ 200025 h 971550"/>
                    <a:gd name="connsiteX2" fmla="*/ 2733675 w 2822650"/>
                    <a:gd name="connsiteY2" fmla="*/ 685800 h 971550"/>
                    <a:gd name="connsiteX3" fmla="*/ 1633538 w 2822650"/>
                    <a:gd name="connsiteY3" fmla="*/ 714374 h 971550"/>
                    <a:gd name="connsiteX4" fmla="*/ 742949 w 2822650"/>
                    <a:gd name="connsiteY4" fmla="*/ 690563 h 971550"/>
                    <a:gd name="connsiteX5" fmla="*/ 0 w 2822650"/>
                    <a:gd name="connsiteY5" fmla="*/ 971550 h 971550"/>
                    <a:gd name="connsiteX0" fmla="*/ 2638425 w 2822650"/>
                    <a:gd name="connsiteY0" fmla="*/ 0 h 971550"/>
                    <a:gd name="connsiteX1" fmla="*/ 2805113 w 2822650"/>
                    <a:gd name="connsiteY1" fmla="*/ 200025 h 971550"/>
                    <a:gd name="connsiteX2" fmla="*/ 2733675 w 2822650"/>
                    <a:gd name="connsiteY2" fmla="*/ 685800 h 971550"/>
                    <a:gd name="connsiteX3" fmla="*/ 1633538 w 2822650"/>
                    <a:gd name="connsiteY3" fmla="*/ 714374 h 971550"/>
                    <a:gd name="connsiteX4" fmla="*/ 742949 w 2822650"/>
                    <a:gd name="connsiteY4" fmla="*/ 690563 h 971550"/>
                    <a:gd name="connsiteX5" fmla="*/ 0 w 2822650"/>
                    <a:gd name="connsiteY5" fmla="*/ 971550 h 971550"/>
                    <a:gd name="connsiteX0" fmla="*/ 2638425 w 2822650"/>
                    <a:gd name="connsiteY0" fmla="*/ 0 h 971550"/>
                    <a:gd name="connsiteX1" fmla="*/ 2805113 w 2822650"/>
                    <a:gd name="connsiteY1" fmla="*/ 200025 h 971550"/>
                    <a:gd name="connsiteX2" fmla="*/ 2733675 w 2822650"/>
                    <a:gd name="connsiteY2" fmla="*/ 685800 h 971550"/>
                    <a:gd name="connsiteX3" fmla="*/ 1633538 w 2822650"/>
                    <a:gd name="connsiteY3" fmla="*/ 714374 h 971550"/>
                    <a:gd name="connsiteX4" fmla="*/ 742949 w 2822650"/>
                    <a:gd name="connsiteY4" fmla="*/ 690563 h 971550"/>
                    <a:gd name="connsiteX5" fmla="*/ 0 w 2822650"/>
                    <a:gd name="connsiteY5" fmla="*/ 971550 h 971550"/>
                    <a:gd name="connsiteX0" fmla="*/ 2638425 w 2822650"/>
                    <a:gd name="connsiteY0" fmla="*/ 0 h 971550"/>
                    <a:gd name="connsiteX1" fmla="*/ 2805113 w 2822650"/>
                    <a:gd name="connsiteY1" fmla="*/ 200025 h 971550"/>
                    <a:gd name="connsiteX2" fmla="*/ 2733675 w 2822650"/>
                    <a:gd name="connsiteY2" fmla="*/ 685800 h 971550"/>
                    <a:gd name="connsiteX3" fmla="*/ 1633538 w 2822650"/>
                    <a:gd name="connsiteY3" fmla="*/ 714374 h 971550"/>
                    <a:gd name="connsiteX4" fmla="*/ 742949 w 2822650"/>
                    <a:gd name="connsiteY4" fmla="*/ 709613 h 971550"/>
                    <a:gd name="connsiteX5" fmla="*/ 0 w 2822650"/>
                    <a:gd name="connsiteY5" fmla="*/ 971550 h 971550"/>
                    <a:gd name="connsiteX0" fmla="*/ 2638425 w 2849823"/>
                    <a:gd name="connsiteY0" fmla="*/ 0 h 971550"/>
                    <a:gd name="connsiteX1" fmla="*/ 2805113 w 2849823"/>
                    <a:gd name="connsiteY1" fmla="*/ 200025 h 971550"/>
                    <a:gd name="connsiteX2" fmla="*/ 2733675 w 2849823"/>
                    <a:gd name="connsiteY2" fmla="*/ 685800 h 971550"/>
                    <a:gd name="connsiteX3" fmla="*/ 1623264 w 2849823"/>
                    <a:gd name="connsiteY3" fmla="*/ 745197 h 971550"/>
                    <a:gd name="connsiteX4" fmla="*/ 742949 w 2849823"/>
                    <a:gd name="connsiteY4" fmla="*/ 709613 h 971550"/>
                    <a:gd name="connsiteX5" fmla="*/ 0 w 2849823"/>
                    <a:gd name="connsiteY5" fmla="*/ 971550 h 971550"/>
                    <a:gd name="connsiteX0" fmla="*/ 2638425 w 2832030"/>
                    <a:gd name="connsiteY0" fmla="*/ 0 h 971550"/>
                    <a:gd name="connsiteX1" fmla="*/ 2805113 w 2832030"/>
                    <a:gd name="connsiteY1" fmla="*/ 200025 h 971550"/>
                    <a:gd name="connsiteX2" fmla="*/ 2702853 w 2832030"/>
                    <a:gd name="connsiteY2" fmla="*/ 737170 h 971550"/>
                    <a:gd name="connsiteX3" fmla="*/ 1623264 w 2832030"/>
                    <a:gd name="connsiteY3" fmla="*/ 745197 h 971550"/>
                    <a:gd name="connsiteX4" fmla="*/ 742949 w 2832030"/>
                    <a:gd name="connsiteY4" fmla="*/ 709613 h 971550"/>
                    <a:gd name="connsiteX5" fmla="*/ 0 w 2832030"/>
                    <a:gd name="connsiteY5" fmla="*/ 971550 h 971550"/>
                    <a:gd name="connsiteX0" fmla="*/ 2638425 w 2813448"/>
                    <a:gd name="connsiteY0" fmla="*/ 0 h 971550"/>
                    <a:gd name="connsiteX1" fmla="*/ 2805113 w 2813448"/>
                    <a:gd name="connsiteY1" fmla="*/ 200025 h 971550"/>
                    <a:gd name="connsiteX2" fmla="*/ 2702853 w 2813448"/>
                    <a:gd name="connsiteY2" fmla="*/ 737170 h 971550"/>
                    <a:gd name="connsiteX3" fmla="*/ 1623264 w 2813448"/>
                    <a:gd name="connsiteY3" fmla="*/ 745197 h 971550"/>
                    <a:gd name="connsiteX4" fmla="*/ 742949 w 2813448"/>
                    <a:gd name="connsiteY4" fmla="*/ 709613 h 971550"/>
                    <a:gd name="connsiteX5" fmla="*/ 0 w 2813448"/>
                    <a:gd name="connsiteY5" fmla="*/ 971550 h 971550"/>
                    <a:gd name="connsiteX0" fmla="*/ 2638425 w 2823780"/>
                    <a:gd name="connsiteY0" fmla="*/ 0 h 971550"/>
                    <a:gd name="connsiteX1" fmla="*/ 2805113 w 2823780"/>
                    <a:gd name="connsiteY1" fmla="*/ 200025 h 971550"/>
                    <a:gd name="connsiteX2" fmla="*/ 2728253 w 2823780"/>
                    <a:gd name="connsiteY2" fmla="*/ 789945 h 971550"/>
                    <a:gd name="connsiteX3" fmla="*/ 1623264 w 2823780"/>
                    <a:gd name="connsiteY3" fmla="*/ 745197 h 971550"/>
                    <a:gd name="connsiteX4" fmla="*/ 742949 w 2823780"/>
                    <a:gd name="connsiteY4" fmla="*/ 709613 h 971550"/>
                    <a:gd name="connsiteX5" fmla="*/ 0 w 2823780"/>
                    <a:gd name="connsiteY5" fmla="*/ 971550 h 971550"/>
                    <a:gd name="connsiteX0" fmla="*/ 2638425 w 2845664"/>
                    <a:gd name="connsiteY0" fmla="*/ 0 h 971550"/>
                    <a:gd name="connsiteX1" fmla="*/ 2805113 w 2845664"/>
                    <a:gd name="connsiteY1" fmla="*/ 200025 h 971550"/>
                    <a:gd name="connsiteX2" fmla="*/ 2728253 w 2845664"/>
                    <a:gd name="connsiteY2" fmla="*/ 789945 h 971550"/>
                    <a:gd name="connsiteX3" fmla="*/ 1635964 w 2845664"/>
                    <a:gd name="connsiteY3" fmla="*/ 820588 h 971550"/>
                    <a:gd name="connsiteX4" fmla="*/ 742949 w 2845664"/>
                    <a:gd name="connsiteY4" fmla="*/ 709613 h 971550"/>
                    <a:gd name="connsiteX5" fmla="*/ 0 w 2845664"/>
                    <a:gd name="connsiteY5" fmla="*/ 971550 h 971550"/>
                    <a:gd name="connsiteX0" fmla="*/ 2638425 w 2845664"/>
                    <a:gd name="connsiteY0" fmla="*/ 0 h 971550"/>
                    <a:gd name="connsiteX1" fmla="*/ 2805113 w 2845664"/>
                    <a:gd name="connsiteY1" fmla="*/ 200025 h 971550"/>
                    <a:gd name="connsiteX2" fmla="*/ 2728253 w 2845664"/>
                    <a:gd name="connsiteY2" fmla="*/ 789945 h 971550"/>
                    <a:gd name="connsiteX3" fmla="*/ 1635964 w 2845664"/>
                    <a:gd name="connsiteY3" fmla="*/ 820588 h 971550"/>
                    <a:gd name="connsiteX4" fmla="*/ 355599 w 2845664"/>
                    <a:gd name="connsiteY4" fmla="*/ 822700 h 971550"/>
                    <a:gd name="connsiteX5" fmla="*/ 0 w 2845664"/>
                    <a:gd name="connsiteY5" fmla="*/ 971550 h 971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845664" h="971550">
                      <a:moveTo>
                        <a:pt x="2638425" y="0"/>
                      </a:moveTo>
                      <a:cubicBezTo>
                        <a:pt x="2730500" y="26987"/>
                        <a:pt x="2790142" y="68368"/>
                        <a:pt x="2805113" y="200025"/>
                      </a:cubicBezTo>
                      <a:cubicBezTo>
                        <a:pt x="2820084" y="331682"/>
                        <a:pt x="2923111" y="686518"/>
                        <a:pt x="2728253" y="789945"/>
                      </a:cubicBezTo>
                      <a:cubicBezTo>
                        <a:pt x="2533395" y="893372"/>
                        <a:pt x="2031406" y="815129"/>
                        <a:pt x="1635964" y="820588"/>
                      </a:cubicBezTo>
                      <a:cubicBezTo>
                        <a:pt x="1240522" y="826047"/>
                        <a:pt x="628260" y="797540"/>
                        <a:pt x="355599" y="822700"/>
                      </a:cubicBezTo>
                      <a:cubicBezTo>
                        <a:pt x="82938" y="847860"/>
                        <a:pt x="26193" y="851694"/>
                        <a:pt x="0" y="9715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  <a:prstDash val="dash"/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57" name="직선 화살표 연결선 382"/>
                <p:cNvCxnSpPr>
                  <a:stCxn id="78" idx="1"/>
                  <a:endCxn id="116" idx="0"/>
                </p:cNvCxnSpPr>
                <p:nvPr/>
              </p:nvCxnSpPr>
              <p:spPr>
                <a:xfrm rot="5400000">
                  <a:off x="6610996" y="2337575"/>
                  <a:ext cx="335182" cy="1288082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직선 화살표 연결선 382"/>
                <p:cNvCxnSpPr>
                  <a:stCxn id="133" idx="1"/>
                  <a:endCxn id="69" idx="0"/>
                </p:cNvCxnSpPr>
                <p:nvPr/>
              </p:nvCxnSpPr>
              <p:spPr>
                <a:xfrm rot="5400000">
                  <a:off x="6591933" y="3499999"/>
                  <a:ext cx="301682" cy="1545342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직선 화살표 연결선 382"/>
                <p:cNvCxnSpPr>
                  <a:stCxn id="91" idx="1"/>
                  <a:endCxn id="77" idx="0"/>
                </p:cNvCxnSpPr>
                <p:nvPr/>
              </p:nvCxnSpPr>
              <p:spPr>
                <a:xfrm rot="5400000">
                  <a:off x="5848498" y="2315834"/>
                  <a:ext cx="310047" cy="66836"/>
                </a:xfrm>
                <a:prstGeom prst="curvedConnector3">
                  <a:avLst>
                    <a:gd name="adj1" fmla="val 50000"/>
                  </a:avLst>
                </a:prstGeom>
                <a:ln>
                  <a:solidFill>
                    <a:schemeClr val="tx1"/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자유형 59"/>
                <p:cNvSpPr>
                  <a:spLocks/>
                </p:cNvSpPr>
                <p:nvPr/>
              </p:nvSpPr>
              <p:spPr>
                <a:xfrm>
                  <a:off x="6112160" y="1008399"/>
                  <a:ext cx="2080847" cy="3911600"/>
                </a:xfrm>
                <a:custGeom>
                  <a:avLst/>
                  <a:gdLst>
                    <a:gd name="connsiteX0" fmla="*/ 482600 w 706940"/>
                    <a:gd name="connsiteY0" fmla="*/ 277663 h 4087663"/>
                    <a:gd name="connsiteX1" fmla="*/ 673100 w 706940"/>
                    <a:gd name="connsiteY1" fmla="*/ 347513 h 4087663"/>
                    <a:gd name="connsiteX2" fmla="*/ 666750 w 706940"/>
                    <a:gd name="connsiteY2" fmla="*/ 3713013 h 4087663"/>
                    <a:gd name="connsiteX3" fmla="*/ 273050 w 706940"/>
                    <a:gd name="connsiteY3" fmla="*/ 3840013 h 4087663"/>
                    <a:gd name="connsiteX4" fmla="*/ 0 w 706940"/>
                    <a:gd name="connsiteY4" fmla="*/ 4087663 h 4087663"/>
                    <a:gd name="connsiteX0" fmla="*/ 482600 w 729549"/>
                    <a:gd name="connsiteY0" fmla="*/ 251063 h 4061063"/>
                    <a:gd name="connsiteX1" fmla="*/ 673100 w 729549"/>
                    <a:gd name="connsiteY1" fmla="*/ 320913 h 4061063"/>
                    <a:gd name="connsiteX2" fmla="*/ 698500 w 729549"/>
                    <a:gd name="connsiteY2" fmla="*/ 3292713 h 4061063"/>
                    <a:gd name="connsiteX3" fmla="*/ 273050 w 729549"/>
                    <a:gd name="connsiteY3" fmla="*/ 3813413 h 4061063"/>
                    <a:gd name="connsiteX4" fmla="*/ 0 w 729549"/>
                    <a:gd name="connsiteY4" fmla="*/ 4061063 h 4061063"/>
                    <a:gd name="connsiteX0" fmla="*/ 482600 w 727197"/>
                    <a:gd name="connsiteY0" fmla="*/ 251063 h 4061063"/>
                    <a:gd name="connsiteX1" fmla="*/ 673100 w 727197"/>
                    <a:gd name="connsiteY1" fmla="*/ 320913 h 4061063"/>
                    <a:gd name="connsiteX2" fmla="*/ 698500 w 727197"/>
                    <a:gd name="connsiteY2" fmla="*/ 3292713 h 4061063"/>
                    <a:gd name="connsiteX3" fmla="*/ 304800 w 727197"/>
                    <a:gd name="connsiteY3" fmla="*/ 3832463 h 4061063"/>
                    <a:gd name="connsiteX4" fmla="*/ 0 w 727197"/>
                    <a:gd name="connsiteY4" fmla="*/ 4061063 h 4061063"/>
                    <a:gd name="connsiteX0" fmla="*/ 482600 w 717687"/>
                    <a:gd name="connsiteY0" fmla="*/ 257442 h 4067442"/>
                    <a:gd name="connsiteX1" fmla="*/ 673100 w 717687"/>
                    <a:gd name="connsiteY1" fmla="*/ 327292 h 4067442"/>
                    <a:gd name="connsiteX2" fmla="*/ 685800 w 717687"/>
                    <a:gd name="connsiteY2" fmla="*/ 3394342 h 4067442"/>
                    <a:gd name="connsiteX3" fmla="*/ 304800 w 717687"/>
                    <a:gd name="connsiteY3" fmla="*/ 3838842 h 4067442"/>
                    <a:gd name="connsiteX4" fmla="*/ 0 w 717687"/>
                    <a:gd name="connsiteY4" fmla="*/ 4067442 h 4067442"/>
                    <a:gd name="connsiteX0" fmla="*/ 482600 w 740932"/>
                    <a:gd name="connsiteY0" fmla="*/ 42312 h 3852312"/>
                    <a:gd name="connsiteX1" fmla="*/ 717550 w 740932"/>
                    <a:gd name="connsiteY1" fmla="*/ 1242462 h 3852312"/>
                    <a:gd name="connsiteX2" fmla="*/ 685800 w 740932"/>
                    <a:gd name="connsiteY2" fmla="*/ 3179212 h 3852312"/>
                    <a:gd name="connsiteX3" fmla="*/ 304800 w 740932"/>
                    <a:gd name="connsiteY3" fmla="*/ 3623712 h 3852312"/>
                    <a:gd name="connsiteX4" fmla="*/ 0 w 740932"/>
                    <a:gd name="connsiteY4" fmla="*/ 3852312 h 3852312"/>
                    <a:gd name="connsiteX0" fmla="*/ 482600 w 740932"/>
                    <a:gd name="connsiteY0" fmla="*/ 0 h 3810000"/>
                    <a:gd name="connsiteX1" fmla="*/ 717550 w 740932"/>
                    <a:gd name="connsiteY1" fmla="*/ 1200150 h 3810000"/>
                    <a:gd name="connsiteX2" fmla="*/ 685800 w 740932"/>
                    <a:gd name="connsiteY2" fmla="*/ 3136900 h 3810000"/>
                    <a:gd name="connsiteX3" fmla="*/ 304800 w 740932"/>
                    <a:gd name="connsiteY3" fmla="*/ 3581400 h 3810000"/>
                    <a:gd name="connsiteX4" fmla="*/ 0 w 740932"/>
                    <a:gd name="connsiteY4" fmla="*/ 3810000 h 3810000"/>
                    <a:gd name="connsiteX0" fmla="*/ 482600 w 726009"/>
                    <a:gd name="connsiteY0" fmla="*/ 0 h 3810000"/>
                    <a:gd name="connsiteX1" fmla="*/ 717550 w 726009"/>
                    <a:gd name="connsiteY1" fmla="*/ 1200150 h 3810000"/>
                    <a:gd name="connsiteX2" fmla="*/ 685800 w 726009"/>
                    <a:gd name="connsiteY2" fmla="*/ 3136900 h 3810000"/>
                    <a:gd name="connsiteX3" fmla="*/ 304800 w 726009"/>
                    <a:gd name="connsiteY3" fmla="*/ 3581400 h 3810000"/>
                    <a:gd name="connsiteX4" fmla="*/ 0 w 726009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2001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0477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309"/>
                    <a:gd name="connsiteY0" fmla="*/ 0 h 3810000"/>
                    <a:gd name="connsiteX1" fmla="*/ 717550 w 733309"/>
                    <a:gd name="connsiteY1" fmla="*/ 1047750 h 3810000"/>
                    <a:gd name="connsiteX2" fmla="*/ 666750 w 733309"/>
                    <a:gd name="connsiteY2" fmla="*/ 3327400 h 3810000"/>
                    <a:gd name="connsiteX3" fmla="*/ 304800 w 733309"/>
                    <a:gd name="connsiteY3" fmla="*/ 3581400 h 3810000"/>
                    <a:gd name="connsiteX4" fmla="*/ 0 w 733309"/>
                    <a:gd name="connsiteY4" fmla="*/ 3810000 h 3810000"/>
                    <a:gd name="connsiteX0" fmla="*/ 482600 w 730720"/>
                    <a:gd name="connsiteY0" fmla="*/ 0 h 3810000"/>
                    <a:gd name="connsiteX1" fmla="*/ 717550 w 730720"/>
                    <a:gd name="connsiteY1" fmla="*/ 1047750 h 3810000"/>
                    <a:gd name="connsiteX2" fmla="*/ 666750 w 730720"/>
                    <a:gd name="connsiteY2" fmla="*/ 3327400 h 3810000"/>
                    <a:gd name="connsiteX3" fmla="*/ 304800 w 730720"/>
                    <a:gd name="connsiteY3" fmla="*/ 3581400 h 3810000"/>
                    <a:gd name="connsiteX4" fmla="*/ 0 w 730720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7 w 729056"/>
                    <a:gd name="connsiteY0" fmla="*/ 0 h 3810000"/>
                    <a:gd name="connsiteX1" fmla="*/ 717557 w 729056"/>
                    <a:gd name="connsiteY1" fmla="*/ 1047750 h 3810000"/>
                    <a:gd name="connsiteX2" fmla="*/ 660407 w 729056"/>
                    <a:gd name="connsiteY2" fmla="*/ 3352800 h 3810000"/>
                    <a:gd name="connsiteX3" fmla="*/ 304807 w 729056"/>
                    <a:gd name="connsiteY3" fmla="*/ 3581400 h 3810000"/>
                    <a:gd name="connsiteX4" fmla="*/ 7 w 729056"/>
                    <a:gd name="connsiteY4" fmla="*/ 3810000 h 3810000"/>
                    <a:gd name="connsiteX0" fmla="*/ 482611 w 729060"/>
                    <a:gd name="connsiteY0" fmla="*/ 0 h 3810000"/>
                    <a:gd name="connsiteX1" fmla="*/ 717561 w 729060"/>
                    <a:gd name="connsiteY1" fmla="*/ 1047750 h 3810000"/>
                    <a:gd name="connsiteX2" fmla="*/ 660411 w 729060"/>
                    <a:gd name="connsiteY2" fmla="*/ 3352800 h 3810000"/>
                    <a:gd name="connsiteX3" fmla="*/ 304811 w 729060"/>
                    <a:gd name="connsiteY3" fmla="*/ 3581400 h 3810000"/>
                    <a:gd name="connsiteX4" fmla="*/ 11 w 729060"/>
                    <a:gd name="connsiteY4" fmla="*/ 3810000 h 3810000"/>
                    <a:gd name="connsiteX0" fmla="*/ 482611 w 726582"/>
                    <a:gd name="connsiteY0" fmla="*/ 0 h 3810000"/>
                    <a:gd name="connsiteX1" fmla="*/ 717561 w 726582"/>
                    <a:gd name="connsiteY1" fmla="*/ 1047750 h 3810000"/>
                    <a:gd name="connsiteX2" fmla="*/ 660411 w 726582"/>
                    <a:gd name="connsiteY2" fmla="*/ 3352800 h 3810000"/>
                    <a:gd name="connsiteX3" fmla="*/ 304811 w 726582"/>
                    <a:gd name="connsiteY3" fmla="*/ 3581400 h 3810000"/>
                    <a:gd name="connsiteX4" fmla="*/ 11 w 726582"/>
                    <a:gd name="connsiteY4" fmla="*/ 3810000 h 3810000"/>
                    <a:gd name="connsiteX0" fmla="*/ 482611 w 718037"/>
                    <a:gd name="connsiteY0" fmla="*/ 0 h 3810000"/>
                    <a:gd name="connsiteX1" fmla="*/ 717561 w 718037"/>
                    <a:gd name="connsiteY1" fmla="*/ 1047750 h 3810000"/>
                    <a:gd name="connsiteX2" fmla="*/ 660411 w 718037"/>
                    <a:gd name="connsiteY2" fmla="*/ 3352800 h 3810000"/>
                    <a:gd name="connsiteX3" fmla="*/ 304811 w 718037"/>
                    <a:gd name="connsiteY3" fmla="*/ 3581400 h 3810000"/>
                    <a:gd name="connsiteX4" fmla="*/ 11 w 718037"/>
                    <a:gd name="connsiteY4" fmla="*/ 3810000 h 3810000"/>
                    <a:gd name="connsiteX0" fmla="*/ 482611 w 695459"/>
                    <a:gd name="connsiteY0" fmla="*/ 0 h 3810000"/>
                    <a:gd name="connsiteX1" fmla="*/ 679461 w 695459"/>
                    <a:gd name="connsiteY1" fmla="*/ 723900 h 3810000"/>
                    <a:gd name="connsiteX2" fmla="*/ 660411 w 695459"/>
                    <a:gd name="connsiteY2" fmla="*/ 3352800 h 3810000"/>
                    <a:gd name="connsiteX3" fmla="*/ 304811 w 695459"/>
                    <a:gd name="connsiteY3" fmla="*/ 3581400 h 3810000"/>
                    <a:gd name="connsiteX4" fmla="*/ 11 w 695459"/>
                    <a:gd name="connsiteY4" fmla="*/ 3810000 h 3810000"/>
                    <a:gd name="connsiteX0" fmla="*/ 482611 w 680349"/>
                    <a:gd name="connsiteY0" fmla="*/ 0 h 3810000"/>
                    <a:gd name="connsiteX1" fmla="*/ 679461 w 680349"/>
                    <a:gd name="connsiteY1" fmla="*/ 723900 h 3810000"/>
                    <a:gd name="connsiteX2" fmla="*/ 660411 w 680349"/>
                    <a:gd name="connsiteY2" fmla="*/ 3352800 h 3810000"/>
                    <a:gd name="connsiteX3" fmla="*/ 304811 w 680349"/>
                    <a:gd name="connsiteY3" fmla="*/ 3581400 h 3810000"/>
                    <a:gd name="connsiteX4" fmla="*/ 11 w 680349"/>
                    <a:gd name="connsiteY4" fmla="*/ 3810000 h 3810000"/>
                    <a:gd name="connsiteX0" fmla="*/ 482612 w 695902"/>
                    <a:gd name="connsiteY0" fmla="*/ 0 h 3810000"/>
                    <a:gd name="connsiteX1" fmla="*/ 679462 w 695902"/>
                    <a:gd name="connsiteY1" fmla="*/ 723900 h 3810000"/>
                    <a:gd name="connsiteX2" fmla="*/ 660412 w 695902"/>
                    <a:gd name="connsiteY2" fmla="*/ 3352800 h 3810000"/>
                    <a:gd name="connsiteX3" fmla="*/ 298462 w 695902"/>
                    <a:gd name="connsiteY3" fmla="*/ 3517900 h 3810000"/>
                    <a:gd name="connsiteX4" fmla="*/ 12 w 695902"/>
                    <a:gd name="connsiteY4" fmla="*/ 3810000 h 3810000"/>
                    <a:gd name="connsiteX0" fmla="*/ 482612 w 682048"/>
                    <a:gd name="connsiteY0" fmla="*/ 0 h 3810000"/>
                    <a:gd name="connsiteX1" fmla="*/ 679462 w 682048"/>
                    <a:gd name="connsiteY1" fmla="*/ 723900 h 3810000"/>
                    <a:gd name="connsiteX2" fmla="*/ 660412 w 682048"/>
                    <a:gd name="connsiteY2" fmla="*/ 3352800 h 3810000"/>
                    <a:gd name="connsiteX3" fmla="*/ 298462 w 682048"/>
                    <a:gd name="connsiteY3" fmla="*/ 3517900 h 3810000"/>
                    <a:gd name="connsiteX4" fmla="*/ 12 w 682048"/>
                    <a:gd name="connsiteY4" fmla="*/ 3810000 h 3810000"/>
                    <a:gd name="connsiteX0" fmla="*/ 469912 w 694278"/>
                    <a:gd name="connsiteY0" fmla="*/ 29669 h 3388819"/>
                    <a:gd name="connsiteX1" fmla="*/ 679462 w 694278"/>
                    <a:gd name="connsiteY1" fmla="*/ 302719 h 3388819"/>
                    <a:gd name="connsiteX2" fmla="*/ 660412 w 694278"/>
                    <a:gd name="connsiteY2" fmla="*/ 2931619 h 3388819"/>
                    <a:gd name="connsiteX3" fmla="*/ 298462 w 694278"/>
                    <a:gd name="connsiteY3" fmla="*/ 3096719 h 3388819"/>
                    <a:gd name="connsiteX4" fmla="*/ 12 w 694278"/>
                    <a:gd name="connsiteY4" fmla="*/ 3388819 h 3388819"/>
                    <a:gd name="connsiteX0" fmla="*/ 469912 w 709547"/>
                    <a:gd name="connsiteY0" fmla="*/ 0 h 3359150"/>
                    <a:gd name="connsiteX1" fmla="*/ 685812 w 709547"/>
                    <a:gd name="connsiteY1" fmla="*/ 469900 h 3359150"/>
                    <a:gd name="connsiteX2" fmla="*/ 660412 w 709547"/>
                    <a:gd name="connsiteY2" fmla="*/ 2901950 h 3359150"/>
                    <a:gd name="connsiteX3" fmla="*/ 298462 w 709547"/>
                    <a:gd name="connsiteY3" fmla="*/ 3067050 h 3359150"/>
                    <a:gd name="connsiteX4" fmla="*/ 12 w 709547"/>
                    <a:gd name="connsiteY4" fmla="*/ 3359150 h 3359150"/>
                    <a:gd name="connsiteX0" fmla="*/ 469912 w 702085"/>
                    <a:gd name="connsiteY0" fmla="*/ 0 h 3359150"/>
                    <a:gd name="connsiteX1" fmla="*/ 685812 w 702085"/>
                    <a:gd name="connsiteY1" fmla="*/ 469900 h 3359150"/>
                    <a:gd name="connsiteX2" fmla="*/ 660412 w 702085"/>
                    <a:gd name="connsiteY2" fmla="*/ 2901950 h 3359150"/>
                    <a:gd name="connsiteX3" fmla="*/ 298462 w 702085"/>
                    <a:gd name="connsiteY3" fmla="*/ 3067050 h 3359150"/>
                    <a:gd name="connsiteX4" fmla="*/ 12 w 702085"/>
                    <a:gd name="connsiteY4" fmla="*/ 3359150 h 3359150"/>
                    <a:gd name="connsiteX0" fmla="*/ 469912 w 689369"/>
                    <a:gd name="connsiteY0" fmla="*/ 0 h 3359150"/>
                    <a:gd name="connsiteX1" fmla="*/ 685812 w 689369"/>
                    <a:gd name="connsiteY1" fmla="*/ 469900 h 3359150"/>
                    <a:gd name="connsiteX2" fmla="*/ 660412 w 689369"/>
                    <a:gd name="connsiteY2" fmla="*/ 2901950 h 3359150"/>
                    <a:gd name="connsiteX3" fmla="*/ 298462 w 689369"/>
                    <a:gd name="connsiteY3" fmla="*/ 3067050 h 3359150"/>
                    <a:gd name="connsiteX4" fmla="*/ 12 w 689369"/>
                    <a:gd name="connsiteY4" fmla="*/ 3359150 h 3359150"/>
                    <a:gd name="connsiteX0" fmla="*/ 469910 w 693499"/>
                    <a:gd name="connsiteY0" fmla="*/ 0 h 3684396"/>
                    <a:gd name="connsiteX1" fmla="*/ 685810 w 693499"/>
                    <a:gd name="connsiteY1" fmla="*/ 469900 h 3684396"/>
                    <a:gd name="connsiteX2" fmla="*/ 641360 w 693499"/>
                    <a:gd name="connsiteY2" fmla="*/ 3663950 h 3684396"/>
                    <a:gd name="connsiteX3" fmla="*/ 298460 w 693499"/>
                    <a:gd name="connsiteY3" fmla="*/ 3067050 h 3684396"/>
                    <a:gd name="connsiteX4" fmla="*/ 10 w 693499"/>
                    <a:gd name="connsiteY4" fmla="*/ 3359150 h 3684396"/>
                    <a:gd name="connsiteX0" fmla="*/ 1758951 w 1982540"/>
                    <a:gd name="connsiteY0" fmla="*/ 0 h 3860800"/>
                    <a:gd name="connsiteX1" fmla="*/ 1974851 w 1982540"/>
                    <a:gd name="connsiteY1" fmla="*/ 469900 h 3860800"/>
                    <a:gd name="connsiteX2" fmla="*/ 1930401 w 1982540"/>
                    <a:gd name="connsiteY2" fmla="*/ 3663950 h 3860800"/>
                    <a:gd name="connsiteX3" fmla="*/ 1587501 w 1982540"/>
                    <a:gd name="connsiteY3" fmla="*/ 3067050 h 3860800"/>
                    <a:gd name="connsiteX4" fmla="*/ 1 w 1982540"/>
                    <a:gd name="connsiteY4" fmla="*/ 3860800 h 3860800"/>
                    <a:gd name="connsiteX0" fmla="*/ 1758961 w 2062187"/>
                    <a:gd name="connsiteY0" fmla="*/ 0 h 3914859"/>
                    <a:gd name="connsiteX1" fmla="*/ 1974861 w 2062187"/>
                    <a:gd name="connsiteY1" fmla="*/ 469900 h 3914859"/>
                    <a:gd name="connsiteX2" fmla="*/ 1930411 w 2062187"/>
                    <a:gd name="connsiteY2" fmla="*/ 3663950 h 3914859"/>
                    <a:gd name="connsiteX3" fmla="*/ 476261 w 2062187"/>
                    <a:gd name="connsiteY3" fmla="*/ 3727450 h 3914859"/>
                    <a:gd name="connsiteX4" fmla="*/ 11 w 2062187"/>
                    <a:gd name="connsiteY4" fmla="*/ 3860800 h 3914859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1993201"/>
                    <a:gd name="connsiteY0" fmla="*/ 0 h 3860800"/>
                    <a:gd name="connsiteX1" fmla="*/ 1974861 w 1993201"/>
                    <a:gd name="connsiteY1" fmla="*/ 469900 h 3860800"/>
                    <a:gd name="connsiteX2" fmla="*/ 1930411 w 1993201"/>
                    <a:gd name="connsiteY2" fmla="*/ 3663950 h 3860800"/>
                    <a:gd name="connsiteX3" fmla="*/ 476261 w 1993201"/>
                    <a:gd name="connsiteY3" fmla="*/ 3727450 h 3860800"/>
                    <a:gd name="connsiteX4" fmla="*/ 11 w 1993201"/>
                    <a:gd name="connsiteY4" fmla="*/ 3860800 h 3860800"/>
                    <a:gd name="connsiteX0" fmla="*/ 1771661 w 2005901"/>
                    <a:gd name="connsiteY0" fmla="*/ 0 h 3911600"/>
                    <a:gd name="connsiteX1" fmla="*/ 1987561 w 2005901"/>
                    <a:gd name="connsiteY1" fmla="*/ 469900 h 3911600"/>
                    <a:gd name="connsiteX2" fmla="*/ 1943111 w 2005901"/>
                    <a:gd name="connsiteY2" fmla="*/ 3663950 h 3911600"/>
                    <a:gd name="connsiteX3" fmla="*/ 488961 w 2005901"/>
                    <a:gd name="connsiteY3" fmla="*/ 3727450 h 3911600"/>
                    <a:gd name="connsiteX4" fmla="*/ 11 w 2005901"/>
                    <a:gd name="connsiteY4" fmla="*/ 3911600 h 3911600"/>
                    <a:gd name="connsiteX0" fmla="*/ 1771661 w 2066099"/>
                    <a:gd name="connsiteY0" fmla="*/ 0 h 3931558"/>
                    <a:gd name="connsiteX1" fmla="*/ 1987561 w 2066099"/>
                    <a:gd name="connsiteY1" fmla="*/ 469900 h 3931558"/>
                    <a:gd name="connsiteX2" fmla="*/ 1943111 w 2066099"/>
                    <a:gd name="connsiteY2" fmla="*/ 3663950 h 3931558"/>
                    <a:gd name="connsiteX3" fmla="*/ 488961 w 2066099"/>
                    <a:gd name="connsiteY3" fmla="*/ 3778250 h 3931558"/>
                    <a:gd name="connsiteX4" fmla="*/ 11 w 2066099"/>
                    <a:gd name="connsiteY4" fmla="*/ 3911600 h 3931558"/>
                    <a:gd name="connsiteX0" fmla="*/ 1771658 w 2066096"/>
                    <a:gd name="connsiteY0" fmla="*/ 0 h 3943486"/>
                    <a:gd name="connsiteX1" fmla="*/ 1987558 w 2066096"/>
                    <a:gd name="connsiteY1" fmla="*/ 469900 h 3943486"/>
                    <a:gd name="connsiteX2" fmla="*/ 1943108 w 2066096"/>
                    <a:gd name="connsiteY2" fmla="*/ 3663950 h 3943486"/>
                    <a:gd name="connsiteX3" fmla="*/ 488958 w 2066096"/>
                    <a:gd name="connsiteY3" fmla="*/ 3778250 h 3943486"/>
                    <a:gd name="connsiteX4" fmla="*/ 8 w 2066096"/>
                    <a:gd name="connsiteY4" fmla="*/ 3911600 h 3943486"/>
                    <a:gd name="connsiteX0" fmla="*/ 1771658 w 1989437"/>
                    <a:gd name="connsiteY0" fmla="*/ 0 h 3911600"/>
                    <a:gd name="connsiteX1" fmla="*/ 1987558 w 1989437"/>
                    <a:gd name="connsiteY1" fmla="*/ 469900 h 3911600"/>
                    <a:gd name="connsiteX2" fmla="*/ 1943108 w 1989437"/>
                    <a:gd name="connsiteY2" fmla="*/ 3663950 h 3911600"/>
                    <a:gd name="connsiteX3" fmla="*/ 488958 w 1989437"/>
                    <a:gd name="connsiteY3" fmla="*/ 3778250 h 3911600"/>
                    <a:gd name="connsiteX4" fmla="*/ 8 w 1989437"/>
                    <a:gd name="connsiteY4" fmla="*/ 3911600 h 3911600"/>
                    <a:gd name="connsiteX0" fmla="*/ 1771661 w 2018555"/>
                    <a:gd name="connsiteY0" fmla="*/ 0 h 3911600"/>
                    <a:gd name="connsiteX1" fmla="*/ 1987561 w 2018555"/>
                    <a:gd name="connsiteY1" fmla="*/ 469900 h 3911600"/>
                    <a:gd name="connsiteX2" fmla="*/ 1974861 w 2018555"/>
                    <a:gd name="connsiteY2" fmla="*/ 3670300 h 3911600"/>
                    <a:gd name="connsiteX3" fmla="*/ 488961 w 2018555"/>
                    <a:gd name="connsiteY3" fmla="*/ 3778250 h 3911600"/>
                    <a:gd name="connsiteX4" fmla="*/ 11 w 2018555"/>
                    <a:gd name="connsiteY4" fmla="*/ 3911600 h 3911600"/>
                    <a:gd name="connsiteX0" fmla="*/ 1771661 w 2018555"/>
                    <a:gd name="connsiteY0" fmla="*/ 0 h 3911600"/>
                    <a:gd name="connsiteX1" fmla="*/ 1987561 w 2018555"/>
                    <a:gd name="connsiteY1" fmla="*/ 469900 h 3911600"/>
                    <a:gd name="connsiteX2" fmla="*/ 1974861 w 2018555"/>
                    <a:gd name="connsiteY2" fmla="*/ 3708400 h 3911600"/>
                    <a:gd name="connsiteX3" fmla="*/ 488961 w 2018555"/>
                    <a:gd name="connsiteY3" fmla="*/ 3778250 h 3911600"/>
                    <a:gd name="connsiteX4" fmla="*/ 11 w 2018555"/>
                    <a:gd name="connsiteY4" fmla="*/ 3911600 h 3911600"/>
                    <a:gd name="connsiteX0" fmla="*/ 1771661 w 2020898"/>
                    <a:gd name="connsiteY0" fmla="*/ 0 h 3911600"/>
                    <a:gd name="connsiteX1" fmla="*/ 1987561 w 2020898"/>
                    <a:gd name="connsiteY1" fmla="*/ 469900 h 3911600"/>
                    <a:gd name="connsiteX2" fmla="*/ 1974861 w 2020898"/>
                    <a:gd name="connsiteY2" fmla="*/ 3708400 h 3911600"/>
                    <a:gd name="connsiteX3" fmla="*/ 488961 w 2020898"/>
                    <a:gd name="connsiteY3" fmla="*/ 3778250 h 3911600"/>
                    <a:gd name="connsiteX4" fmla="*/ 11 w 2020898"/>
                    <a:gd name="connsiteY4" fmla="*/ 3911600 h 3911600"/>
                    <a:gd name="connsiteX0" fmla="*/ 1771661 w 2125784"/>
                    <a:gd name="connsiteY0" fmla="*/ 0 h 3969116"/>
                    <a:gd name="connsiteX1" fmla="*/ 2048521 w 2125784"/>
                    <a:gd name="connsiteY1" fmla="*/ 408940 h 3969116"/>
                    <a:gd name="connsiteX2" fmla="*/ 1974861 w 2125784"/>
                    <a:gd name="connsiteY2" fmla="*/ 3708400 h 3969116"/>
                    <a:gd name="connsiteX3" fmla="*/ 488961 w 2125784"/>
                    <a:gd name="connsiteY3" fmla="*/ 3778250 h 3969116"/>
                    <a:gd name="connsiteX4" fmla="*/ 11 w 2125784"/>
                    <a:gd name="connsiteY4" fmla="*/ 3911600 h 3969116"/>
                    <a:gd name="connsiteX0" fmla="*/ 1771661 w 2125784"/>
                    <a:gd name="connsiteY0" fmla="*/ 0 h 3969116"/>
                    <a:gd name="connsiteX1" fmla="*/ 2048521 w 2125784"/>
                    <a:gd name="connsiteY1" fmla="*/ 408940 h 3969116"/>
                    <a:gd name="connsiteX2" fmla="*/ 1974861 w 2125784"/>
                    <a:gd name="connsiteY2" fmla="*/ 3708400 h 3969116"/>
                    <a:gd name="connsiteX3" fmla="*/ 488961 w 2125784"/>
                    <a:gd name="connsiteY3" fmla="*/ 3778250 h 3969116"/>
                    <a:gd name="connsiteX4" fmla="*/ 11 w 2125784"/>
                    <a:gd name="connsiteY4" fmla="*/ 3911600 h 3969116"/>
                    <a:gd name="connsiteX0" fmla="*/ 1771661 w 2075331"/>
                    <a:gd name="connsiteY0" fmla="*/ 0 h 3911600"/>
                    <a:gd name="connsiteX1" fmla="*/ 2048521 w 2075331"/>
                    <a:gd name="connsiteY1" fmla="*/ 408940 h 3911600"/>
                    <a:gd name="connsiteX2" fmla="*/ 1974861 w 2075331"/>
                    <a:gd name="connsiteY2" fmla="*/ 3708400 h 3911600"/>
                    <a:gd name="connsiteX3" fmla="*/ 488961 w 2075331"/>
                    <a:gd name="connsiteY3" fmla="*/ 3778250 h 3911600"/>
                    <a:gd name="connsiteX4" fmla="*/ 11 w 2075331"/>
                    <a:gd name="connsiteY4" fmla="*/ 3911600 h 3911600"/>
                    <a:gd name="connsiteX0" fmla="*/ 1771662 w 2096505"/>
                    <a:gd name="connsiteY0" fmla="*/ 0 h 3911600"/>
                    <a:gd name="connsiteX1" fmla="*/ 2048522 w 2096505"/>
                    <a:gd name="connsiteY1" fmla="*/ 408940 h 3911600"/>
                    <a:gd name="connsiteX2" fmla="*/ 2020582 w 2096505"/>
                    <a:gd name="connsiteY2" fmla="*/ 3700780 h 3911600"/>
                    <a:gd name="connsiteX3" fmla="*/ 488962 w 2096505"/>
                    <a:gd name="connsiteY3" fmla="*/ 3778250 h 3911600"/>
                    <a:gd name="connsiteX4" fmla="*/ 12 w 2096505"/>
                    <a:gd name="connsiteY4" fmla="*/ 3911600 h 3911600"/>
                    <a:gd name="connsiteX0" fmla="*/ 1771662 w 2072231"/>
                    <a:gd name="connsiteY0" fmla="*/ 0 h 3911600"/>
                    <a:gd name="connsiteX1" fmla="*/ 2048522 w 2072231"/>
                    <a:gd name="connsiteY1" fmla="*/ 408940 h 3911600"/>
                    <a:gd name="connsiteX2" fmla="*/ 2020582 w 2072231"/>
                    <a:gd name="connsiteY2" fmla="*/ 3700780 h 3911600"/>
                    <a:gd name="connsiteX3" fmla="*/ 488962 w 2072231"/>
                    <a:gd name="connsiteY3" fmla="*/ 3778250 h 3911600"/>
                    <a:gd name="connsiteX4" fmla="*/ 12 w 2072231"/>
                    <a:gd name="connsiteY4" fmla="*/ 3911600 h 3911600"/>
                    <a:gd name="connsiteX0" fmla="*/ 1771662 w 2083290"/>
                    <a:gd name="connsiteY0" fmla="*/ 0 h 3911600"/>
                    <a:gd name="connsiteX1" fmla="*/ 2048522 w 2083290"/>
                    <a:gd name="connsiteY1" fmla="*/ 408940 h 3911600"/>
                    <a:gd name="connsiteX2" fmla="*/ 2043442 w 2083290"/>
                    <a:gd name="connsiteY2" fmla="*/ 3746500 h 3911600"/>
                    <a:gd name="connsiteX3" fmla="*/ 488962 w 2083290"/>
                    <a:gd name="connsiteY3" fmla="*/ 3778250 h 3911600"/>
                    <a:gd name="connsiteX4" fmla="*/ 12 w 2083290"/>
                    <a:gd name="connsiteY4" fmla="*/ 3911600 h 3911600"/>
                    <a:gd name="connsiteX0" fmla="*/ 1771662 w 2068813"/>
                    <a:gd name="connsiteY0" fmla="*/ 0 h 3911600"/>
                    <a:gd name="connsiteX1" fmla="*/ 2048522 w 2068813"/>
                    <a:gd name="connsiteY1" fmla="*/ 408940 h 3911600"/>
                    <a:gd name="connsiteX2" fmla="*/ 2043442 w 2068813"/>
                    <a:gd name="connsiteY2" fmla="*/ 3746500 h 3911600"/>
                    <a:gd name="connsiteX3" fmla="*/ 488962 w 2068813"/>
                    <a:gd name="connsiteY3" fmla="*/ 3778250 h 3911600"/>
                    <a:gd name="connsiteX4" fmla="*/ 12 w 2068813"/>
                    <a:gd name="connsiteY4" fmla="*/ 3911600 h 3911600"/>
                    <a:gd name="connsiteX0" fmla="*/ 1771654 w 2131622"/>
                    <a:gd name="connsiteY0" fmla="*/ 0 h 4003133"/>
                    <a:gd name="connsiteX1" fmla="*/ 2048514 w 2131622"/>
                    <a:gd name="connsiteY1" fmla="*/ 408940 h 4003133"/>
                    <a:gd name="connsiteX2" fmla="*/ 2043434 w 2131622"/>
                    <a:gd name="connsiteY2" fmla="*/ 3746500 h 4003133"/>
                    <a:gd name="connsiteX3" fmla="*/ 874717 w 2131622"/>
                    <a:gd name="connsiteY3" fmla="*/ 3792537 h 4003133"/>
                    <a:gd name="connsiteX4" fmla="*/ 4 w 2131622"/>
                    <a:gd name="connsiteY4" fmla="*/ 3911600 h 4003133"/>
                    <a:gd name="connsiteX0" fmla="*/ 1771654 w 2131622"/>
                    <a:gd name="connsiteY0" fmla="*/ 0 h 4014574"/>
                    <a:gd name="connsiteX1" fmla="*/ 2048514 w 2131622"/>
                    <a:gd name="connsiteY1" fmla="*/ 408940 h 4014574"/>
                    <a:gd name="connsiteX2" fmla="*/ 2043434 w 2131622"/>
                    <a:gd name="connsiteY2" fmla="*/ 3746500 h 4014574"/>
                    <a:gd name="connsiteX3" fmla="*/ 874717 w 2131622"/>
                    <a:gd name="connsiteY3" fmla="*/ 3792537 h 4014574"/>
                    <a:gd name="connsiteX4" fmla="*/ 4 w 2131622"/>
                    <a:gd name="connsiteY4" fmla="*/ 3911600 h 4014574"/>
                    <a:gd name="connsiteX0" fmla="*/ 1771654 w 2080847"/>
                    <a:gd name="connsiteY0" fmla="*/ 0 h 3911600"/>
                    <a:gd name="connsiteX1" fmla="*/ 2048514 w 2080847"/>
                    <a:gd name="connsiteY1" fmla="*/ 408940 h 3911600"/>
                    <a:gd name="connsiteX2" fmla="*/ 2043434 w 2080847"/>
                    <a:gd name="connsiteY2" fmla="*/ 3746500 h 3911600"/>
                    <a:gd name="connsiteX3" fmla="*/ 874717 w 2080847"/>
                    <a:gd name="connsiteY3" fmla="*/ 3792537 h 3911600"/>
                    <a:gd name="connsiteX4" fmla="*/ 4 w 2080847"/>
                    <a:gd name="connsiteY4" fmla="*/ 3911600 h 39116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080847" h="3911600">
                      <a:moveTo>
                        <a:pt x="1771654" y="0"/>
                      </a:moveTo>
                      <a:cubicBezTo>
                        <a:pt x="2000148" y="106786"/>
                        <a:pt x="2048937" y="142663"/>
                        <a:pt x="2048514" y="408940"/>
                      </a:cubicBezTo>
                      <a:cubicBezTo>
                        <a:pt x="2048091" y="675217"/>
                        <a:pt x="2124767" y="3663579"/>
                        <a:pt x="2043434" y="3746500"/>
                      </a:cubicBezTo>
                      <a:cubicBezTo>
                        <a:pt x="1962101" y="3829421"/>
                        <a:pt x="1220052" y="3812645"/>
                        <a:pt x="874717" y="3792537"/>
                      </a:cubicBezTo>
                      <a:cubicBezTo>
                        <a:pt x="529382" y="3772429"/>
                        <a:pt x="-1584" y="3818996"/>
                        <a:pt x="4" y="391160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  <a:prstDash val="dash"/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1" name="자유형 60"/>
                <p:cNvSpPr>
                  <a:spLocks/>
                </p:cNvSpPr>
                <p:nvPr/>
              </p:nvSpPr>
              <p:spPr>
                <a:xfrm>
                  <a:off x="6247766" y="568151"/>
                  <a:ext cx="1994037" cy="4361371"/>
                </a:xfrm>
                <a:custGeom>
                  <a:avLst/>
                  <a:gdLst>
                    <a:gd name="connsiteX0" fmla="*/ 482600 w 706940"/>
                    <a:gd name="connsiteY0" fmla="*/ 277663 h 4087663"/>
                    <a:gd name="connsiteX1" fmla="*/ 673100 w 706940"/>
                    <a:gd name="connsiteY1" fmla="*/ 347513 h 4087663"/>
                    <a:gd name="connsiteX2" fmla="*/ 666750 w 706940"/>
                    <a:gd name="connsiteY2" fmla="*/ 3713013 h 4087663"/>
                    <a:gd name="connsiteX3" fmla="*/ 273050 w 706940"/>
                    <a:gd name="connsiteY3" fmla="*/ 3840013 h 4087663"/>
                    <a:gd name="connsiteX4" fmla="*/ 0 w 706940"/>
                    <a:gd name="connsiteY4" fmla="*/ 4087663 h 4087663"/>
                    <a:gd name="connsiteX0" fmla="*/ 482600 w 729549"/>
                    <a:gd name="connsiteY0" fmla="*/ 251063 h 4061063"/>
                    <a:gd name="connsiteX1" fmla="*/ 673100 w 729549"/>
                    <a:gd name="connsiteY1" fmla="*/ 320913 h 4061063"/>
                    <a:gd name="connsiteX2" fmla="*/ 698500 w 729549"/>
                    <a:gd name="connsiteY2" fmla="*/ 3292713 h 4061063"/>
                    <a:gd name="connsiteX3" fmla="*/ 273050 w 729549"/>
                    <a:gd name="connsiteY3" fmla="*/ 3813413 h 4061063"/>
                    <a:gd name="connsiteX4" fmla="*/ 0 w 729549"/>
                    <a:gd name="connsiteY4" fmla="*/ 4061063 h 4061063"/>
                    <a:gd name="connsiteX0" fmla="*/ 482600 w 727197"/>
                    <a:gd name="connsiteY0" fmla="*/ 251063 h 4061063"/>
                    <a:gd name="connsiteX1" fmla="*/ 673100 w 727197"/>
                    <a:gd name="connsiteY1" fmla="*/ 320913 h 4061063"/>
                    <a:gd name="connsiteX2" fmla="*/ 698500 w 727197"/>
                    <a:gd name="connsiteY2" fmla="*/ 3292713 h 4061063"/>
                    <a:gd name="connsiteX3" fmla="*/ 304800 w 727197"/>
                    <a:gd name="connsiteY3" fmla="*/ 3832463 h 4061063"/>
                    <a:gd name="connsiteX4" fmla="*/ 0 w 727197"/>
                    <a:gd name="connsiteY4" fmla="*/ 4061063 h 4061063"/>
                    <a:gd name="connsiteX0" fmla="*/ 482600 w 717687"/>
                    <a:gd name="connsiteY0" fmla="*/ 257442 h 4067442"/>
                    <a:gd name="connsiteX1" fmla="*/ 673100 w 717687"/>
                    <a:gd name="connsiteY1" fmla="*/ 327292 h 4067442"/>
                    <a:gd name="connsiteX2" fmla="*/ 685800 w 717687"/>
                    <a:gd name="connsiteY2" fmla="*/ 3394342 h 4067442"/>
                    <a:gd name="connsiteX3" fmla="*/ 304800 w 717687"/>
                    <a:gd name="connsiteY3" fmla="*/ 3838842 h 4067442"/>
                    <a:gd name="connsiteX4" fmla="*/ 0 w 717687"/>
                    <a:gd name="connsiteY4" fmla="*/ 4067442 h 4067442"/>
                    <a:gd name="connsiteX0" fmla="*/ 482600 w 740932"/>
                    <a:gd name="connsiteY0" fmla="*/ 42312 h 3852312"/>
                    <a:gd name="connsiteX1" fmla="*/ 717550 w 740932"/>
                    <a:gd name="connsiteY1" fmla="*/ 1242462 h 3852312"/>
                    <a:gd name="connsiteX2" fmla="*/ 685800 w 740932"/>
                    <a:gd name="connsiteY2" fmla="*/ 3179212 h 3852312"/>
                    <a:gd name="connsiteX3" fmla="*/ 304800 w 740932"/>
                    <a:gd name="connsiteY3" fmla="*/ 3623712 h 3852312"/>
                    <a:gd name="connsiteX4" fmla="*/ 0 w 740932"/>
                    <a:gd name="connsiteY4" fmla="*/ 3852312 h 3852312"/>
                    <a:gd name="connsiteX0" fmla="*/ 482600 w 740932"/>
                    <a:gd name="connsiteY0" fmla="*/ 0 h 3810000"/>
                    <a:gd name="connsiteX1" fmla="*/ 717550 w 740932"/>
                    <a:gd name="connsiteY1" fmla="*/ 1200150 h 3810000"/>
                    <a:gd name="connsiteX2" fmla="*/ 685800 w 740932"/>
                    <a:gd name="connsiteY2" fmla="*/ 3136900 h 3810000"/>
                    <a:gd name="connsiteX3" fmla="*/ 304800 w 740932"/>
                    <a:gd name="connsiteY3" fmla="*/ 3581400 h 3810000"/>
                    <a:gd name="connsiteX4" fmla="*/ 0 w 740932"/>
                    <a:gd name="connsiteY4" fmla="*/ 3810000 h 3810000"/>
                    <a:gd name="connsiteX0" fmla="*/ 482600 w 726009"/>
                    <a:gd name="connsiteY0" fmla="*/ 0 h 3810000"/>
                    <a:gd name="connsiteX1" fmla="*/ 717550 w 726009"/>
                    <a:gd name="connsiteY1" fmla="*/ 1200150 h 3810000"/>
                    <a:gd name="connsiteX2" fmla="*/ 685800 w 726009"/>
                    <a:gd name="connsiteY2" fmla="*/ 3136900 h 3810000"/>
                    <a:gd name="connsiteX3" fmla="*/ 304800 w 726009"/>
                    <a:gd name="connsiteY3" fmla="*/ 3581400 h 3810000"/>
                    <a:gd name="connsiteX4" fmla="*/ 0 w 726009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2001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0477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309"/>
                    <a:gd name="connsiteY0" fmla="*/ 0 h 3810000"/>
                    <a:gd name="connsiteX1" fmla="*/ 717550 w 733309"/>
                    <a:gd name="connsiteY1" fmla="*/ 1047750 h 3810000"/>
                    <a:gd name="connsiteX2" fmla="*/ 666750 w 733309"/>
                    <a:gd name="connsiteY2" fmla="*/ 3327400 h 3810000"/>
                    <a:gd name="connsiteX3" fmla="*/ 304800 w 733309"/>
                    <a:gd name="connsiteY3" fmla="*/ 3581400 h 3810000"/>
                    <a:gd name="connsiteX4" fmla="*/ 0 w 733309"/>
                    <a:gd name="connsiteY4" fmla="*/ 3810000 h 3810000"/>
                    <a:gd name="connsiteX0" fmla="*/ 482600 w 730720"/>
                    <a:gd name="connsiteY0" fmla="*/ 0 h 3810000"/>
                    <a:gd name="connsiteX1" fmla="*/ 717550 w 730720"/>
                    <a:gd name="connsiteY1" fmla="*/ 1047750 h 3810000"/>
                    <a:gd name="connsiteX2" fmla="*/ 666750 w 730720"/>
                    <a:gd name="connsiteY2" fmla="*/ 3327400 h 3810000"/>
                    <a:gd name="connsiteX3" fmla="*/ 304800 w 730720"/>
                    <a:gd name="connsiteY3" fmla="*/ 3581400 h 3810000"/>
                    <a:gd name="connsiteX4" fmla="*/ 0 w 730720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7 w 729056"/>
                    <a:gd name="connsiteY0" fmla="*/ 0 h 3810000"/>
                    <a:gd name="connsiteX1" fmla="*/ 717557 w 729056"/>
                    <a:gd name="connsiteY1" fmla="*/ 1047750 h 3810000"/>
                    <a:gd name="connsiteX2" fmla="*/ 660407 w 729056"/>
                    <a:gd name="connsiteY2" fmla="*/ 3352800 h 3810000"/>
                    <a:gd name="connsiteX3" fmla="*/ 304807 w 729056"/>
                    <a:gd name="connsiteY3" fmla="*/ 3581400 h 3810000"/>
                    <a:gd name="connsiteX4" fmla="*/ 7 w 729056"/>
                    <a:gd name="connsiteY4" fmla="*/ 3810000 h 3810000"/>
                    <a:gd name="connsiteX0" fmla="*/ 482611 w 729060"/>
                    <a:gd name="connsiteY0" fmla="*/ 0 h 3810000"/>
                    <a:gd name="connsiteX1" fmla="*/ 717561 w 729060"/>
                    <a:gd name="connsiteY1" fmla="*/ 1047750 h 3810000"/>
                    <a:gd name="connsiteX2" fmla="*/ 660411 w 729060"/>
                    <a:gd name="connsiteY2" fmla="*/ 3352800 h 3810000"/>
                    <a:gd name="connsiteX3" fmla="*/ 304811 w 729060"/>
                    <a:gd name="connsiteY3" fmla="*/ 3581400 h 3810000"/>
                    <a:gd name="connsiteX4" fmla="*/ 11 w 729060"/>
                    <a:gd name="connsiteY4" fmla="*/ 3810000 h 3810000"/>
                    <a:gd name="connsiteX0" fmla="*/ 482611 w 726582"/>
                    <a:gd name="connsiteY0" fmla="*/ 0 h 3810000"/>
                    <a:gd name="connsiteX1" fmla="*/ 717561 w 726582"/>
                    <a:gd name="connsiteY1" fmla="*/ 1047750 h 3810000"/>
                    <a:gd name="connsiteX2" fmla="*/ 660411 w 726582"/>
                    <a:gd name="connsiteY2" fmla="*/ 3352800 h 3810000"/>
                    <a:gd name="connsiteX3" fmla="*/ 304811 w 726582"/>
                    <a:gd name="connsiteY3" fmla="*/ 3581400 h 3810000"/>
                    <a:gd name="connsiteX4" fmla="*/ 11 w 726582"/>
                    <a:gd name="connsiteY4" fmla="*/ 3810000 h 3810000"/>
                    <a:gd name="connsiteX0" fmla="*/ 482611 w 718037"/>
                    <a:gd name="connsiteY0" fmla="*/ 0 h 3810000"/>
                    <a:gd name="connsiteX1" fmla="*/ 717561 w 718037"/>
                    <a:gd name="connsiteY1" fmla="*/ 1047750 h 3810000"/>
                    <a:gd name="connsiteX2" fmla="*/ 660411 w 718037"/>
                    <a:gd name="connsiteY2" fmla="*/ 3352800 h 3810000"/>
                    <a:gd name="connsiteX3" fmla="*/ 304811 w 718037"/>
                    <a:gd name="connsiteY3" fmla="*/ 3581400 h 3810000"/>
                    <a:gd name="connsiteX4" fmla="*/ 11 w 718037"/>
                    <a:gd name="connsiteY4" fmla="*/ 3810000 h 3810000"/>
                    <a:gd name="connsiteX0" fmla="*/ 482611 w 695459"/>
                    <a:gd name="connsiteY0" fmla="*/ 0 h 3810000"/>
                    <a:gd name="connsiteX1" fmla="*/ 679461 w 695459"/>
                    <a:gd name="connsiteY1" fmla="*/ 723900 h 3810000"/>
                    <a:gd name="connsiteX2" fmla="*/ 660411 w 695459"/>
                    <a:gd name="connsiteY2" fmla="*/ 3352800 h 3810000"/>
                    <a:gd name="connsiteX3" fmla="*/ 304811 w 695459"/>
                    <a:gd name="connsiteY3" fmla="*/ 3581400 h 3810000"/>
                    <a:gd name="connsiteX4" fmla="*/ 11 w 695459"/>
                    <a:gd name="connsiteY4" fmla="*/ 3810000 h 3810000"/>
                    <a:gd name="connsiteX0" fmla="*/ 482611 w 680349"/>
                    <a:gd name="connsiteY0" fmla="*/ 0 h 3810000"/>
                    <a:gd name="connsiteX1" fmla="*/ 679461 w 680349"/>
                    <a:gd name="connsiteY1" fmla="*/ 723900 h 3810000"/>
                    <a:gd name="connsiteX2" fmla="*/ 660411 w 680349"/>
                    <a:gd name="connsiteY2" fmla="*/ 3352800 h 3810000"/>
                    <a:gd name="connsiteX3" fmla="*/ 304811 w 680349"/>
                    <a:gd name="connsiteY3" fmla="*/ 3581400 h 3810000"/>
                    <a:gd name="connsiteX4" fmla="*/ 11 w 680349"/>
                    <a:gd name="connsiteY4" fmla="*/ 3810000 h 3810000"/>
                    <a:gd name="connsiteX0" fmla="*/ 482611 w 749866"/>
                    <a:gd name="connsiteY0" fmla="*/ 0 h 3810000"/>
                    <a:gd name="connsiteX1" fmla="*/ 749311 w 749866"/>
                    <a:gd name="connsiteY1" fmla="*/ 745371 h 3810000"/>
                    <a:gd name="connsiteX2" fmla="*/ 660411 w 749866"/>
                    <a:gd name="connsiteY2" fmla="*/ 3352800 h 3810000"/>
                    <a:gd name="connsiteX3" fmla="*/ 304811 w 749866"/>
                    <a:gd name="connsiteY3" fmla="*/ 3581400 h 3810000"/>
                    <a:gd name="connsiteX4" fmla="*/ 11 w 749866"/>
                    <a:gd name="connsiteY4" fmla="*/ 3810000 h 3810000"/>
                    <a:gd name="connsiteX0" fmla="*/ 482610 w 771062"/>
                    <a:gd name="connsiteY0" fmla="*/ 0 h 3810000"/>
                    <a:gd name="connsiteX1" fmla="*/ 749310 w 771062"/>
                    <a:gd name="connsiteY1" fmla="*/ 745371 h 3810000"/>
                    <a:gd name="connsiteX2" fmla="*/ 704860 w 771062"/>
                    <a:gd name="connsiteY2" fmla="*/ 3359957 h 3810000"/>
                    <a:gd name="connsiteX3" fmla="*/ 304810 w 771062"/>
                    <a:gd name="connsiteY3" fmla="*/ 3581400 h 3810000"/>
                    <a:gd name="connsiteX4" fmla="*/ 10 w 771062"/>
                    <a:gd name="connsiteY4" fmla="*/ 3810000 h 3810000"/>
                    <a:gd name="connsiteX0" fmla="*/ 482610 w 763081"/>
                    <a:gd name="connsiteY0" fmla="*/ 0 h 3810000"/>
                    <a:gd name="connsiteX1" fmla="*/ 749310 w 763081"/>
                    <a:gd name="connsiteY1" fmla="*/ 745371 h 3810000"/>
                    <a:gd name="connsiteX2" fmla="*/ 704860 w 763081"/>
                    <a:gd name="connsiteY2" fmla="*/ 3359957 h 3810000"/>
                    <a:gd name="connsiteX3" fmla="*/ 304810 w 763081"/>
                    <a:gd name="connsiteY3" fmla="*/ 3581400 h 3810000"/>
                    <a:gd name="connsiteX4" fmla="*/ 10 w 763081"/>
                    <a:gd name="connsiteY4" fmla="*/ 3810000 h 3810000"/>
                    <a:gd name="connsiteX0" fmla="*/ 323883 w 604354"/>
                    <a:gd name="connsiteY0" fmla="*/ 0 h 3810000"/>
                    <a:gd name="connsiteX1" fmla="*/ 590583 w 604354"/>
                    <a:gd name="connsiteY1" fmla="*/ 745371 h 3810000"/>
                    <a:gd name="connsiteX2" fmla="*/ 546133 w 604354"/>
                    <a:gd name="connsiteY2" fmla="*/ 3359957 h 3810000"/>
                    <a:gd name="connsiteX3" fmla="*/ 146083 w 604354"/>
                    <a:gd name="connsiteY3" fmla="*/ 3581400 h 3810000"/>
                    <a:gd name="connsiteX4" fmla="*/ 33 w 604354"/>
                    <a:gd name="connsiteY4" fmla="*/ 3810000 h 3810000"/>
                    <a:gd name="connsiteX0" fmla="*/ 323866 w 609644"/>
                    <a:gd name="connsiteY0" fmla="*/ 0 h 3810000"/>
                    <a:gd name="connsiteX1" fmla="*/ 590566 w 609644"/>
                    <a:gd name="connsiteY1" fmla="*/ 745371 h 3810000"/>
                    <a:gd name="connsiteX2" fmla="*/ 546116 w 609644"/>
                    <a:gd name="connsiteY2" fmla="*/ 3359957 h 3810000"/>
                    <a:gd name="connsiteX3" fmla="*/ 209566 w 609644"/>
                    <a:gd name="connsiteY3" fmla="*/ 3588557 h 3810000"/>
                    <a:gd name="connsiteX4" fmla="*/ 16 w 609644"/>
                    <a:gd name="connsiteY4" fmla="*/ 3810000 h 3810000"/>
                    <a:gd name="connsiteX0" fmla="*/ 323867 w 610152"/>
                    <a:gd name="connsiteY0" fmla="*/ 0 h 3810000"/>
                    <a:gd name="connsiteX1" fmla="*/ 590567 w 610152"/>
                    <a:gd name="connsiteY1" fmla="*/ 745371 h 3810000"/>
                    <a:gd name="connsiteX2" fmla="*/ 546117 w 610152"/>
                    <a:gd name="connsiteY2" fmla="*/ 3359957 h 3810000"/>
                    <a:gd name="connsiteX3" fmla="*/ 196867 w 610152"/>
                    <a:gd name="connsiteY3" fmla="*/ 3581400 h 3810000"/>
                    <a:gd name="connsiteX4" fmla="*/ 17 w 610152"/>
                    <a:gd name="connsiteY4" fmla="*/ 3810000 h 3810000"/>
                    <a:gd name="connsiteX0" fmla="*/ 323867 w 606109"/>
                    <a:gd name="connsiteY0" fmla="*/ 0 h 3810000"/>
                    <a:gd name="connsiteX1" fmla="*/ 590567 w 606109"/>
                    <a:gd name="connsiteY1" fmla="*/ 745371 h 3810000"/>
                    <a:gd name="connsiteX2" fmla="*/ 546117 w 606109"/>
                    <a:gd name="connsiteY2" fmla="*/ 3359957 h 3810000"/>
                    <a:gd name="connsiteX3" fmla="*/ 196867 w 606109"/>
                    <a:gd name="connsiteY3" fmla="*/ 3581400 h 3810000"/>
                    <a:gd name="connsiteX4" fmla="*/ 17 w 606109"/>
                    <a:gd name="connsiteY4" fmla="*/ 3810000 h 3810000"/>
                    <a:gd name="connsiteX0" fmla="*/ 336567 w 605179"/>
                    <a:gd name="connsiteY0" fmla="*/ 0 h 4282376"/>
                    <a:gd name="connsiteX1" fmla="*/ 590567 w 605179"/>
                    <a:gd name="connsiteY1" fmla="*/ 1217747 h 4282376"/>
                    <a:gd name="connsiteX2" fmla="*/ 546117 w 605179"/>
                    <a:gd name="connsiteY2" fmla="*/ 3832333 h 4282376"/>
                    <a:gd name="connsiteX3" fmla="*/ 196867 w 605179"/>
                    <a:gd name="connsiteY3" fmla="*/ 4053776 h 4282376"/>
                    <a:gd name="connsiteX4" fmla="*/ 17 w 605179"/>
                    <a:gd name="connsiteY4" fmla="*/ 4282376 h 4282376"/>
                    <a:gd name="connsiteX0" fmla="*/ 336567 w 591635"/>
                    <a:gd name="connsiteY0" fmla="*/ 0 h 4282376"/>
                    <a:gd name="connsiteX1" fmla="*/ 590567 w 591635"/>
                    <a:gd name="connsiteY1" fmla="*/ 1217747 h 4282376"/>
                    <a:gd name="connsiteX2" fmla="*/ 546117 w 591635"/>
                    <a:gd name="connsiteY2" fmla="*/ 3832333 h 4282376"/>
                    <a:gd name="connsiteX3" fmla="*/ 196867 w 591635"/>
                    <a:gd name="connsiteY3" fmla="*/ 4053776 h 4282376"/>
                    <a:gd name="connsiteX4" fmla="*/ 17 w 591635"/>
                    <a:gd name="connsiteY4" fmla="*/ 4282376 h 4282376"/>
                    <a:gd name="connsiteX0" fmla="*/ 336567 w 606091"/>
                    <a:gd name="connsiteY0" fmla="*/ 0 h 4625004"/>
                    <a:gd name="connsiteX1" fmla="*/ 590567 w 606091"/>
                    <a:gd name="connsiteY1" fmla="*/ 1217747 h 4625004"/>
                    <a:gd name="connsiteX2" fmla="*/ 549292 w 606091"/>
                    <a:gd name="connsiteY2" fmla="*/ 4583840 h 4625004"/>
                    <a:gd name="connsiteX3" fmla="*/ 196867 w 606091"/>
                    <a:gd name="connsiteY3" fmla="*/ 4053776 h 4625004"/>
                    <a:gd name="connsiteX4" fmla="*/ 17 w 606091"/>
                    <a:gd name="connsiteY4" fmla="*/ 4282376 h 4625004"/>
                    <a:gd name="connsiteX0" fmla="*/ 1647826 w 1917350"/>
                    <a:gd name="connsiteY0" fmla="*/ 0 h 4851375"/>
                    <a:gd name="connsiteX1" fmla="*/ 1901826 w 1917350"/>
                    <a:gd name="connsiteY1" fmla="*/ 1217747 h 4851375"/>
                    <a:gd name="connsiteX2" fmla="*/ 1860551 w 1917350"/>
                    <a:gd name="connsiteY2" fmla="*/ 4583840 h 4851375"/>
                    <a:gd name="connsiteX3" fmla="*/ 1508126 w 1917350"/>
                    <a:gd name="connsiteY3" fmla="*/ 4053776 h 4851375"/>
                    <a:gd name="connsiteX4" fmla="*/ 1 w 1917350"/>
                    <a:gd name="connsiteY4" fmla="*/ 4851375 h 4851375"/>
                    <a:gd name="connsiteX0" fmla="*/ 1647830 w 1975761"/>
                    <a:gd name="connsiteY0" fmla="*/ 0 h 4878627"/>
                    <a:gd name="connsiteX1" fmla="*/ 1901830 w 1975761"/>
                    <a:gd name="connsiteY1" fmla="*/ 1217747 h 4878627"/>
                    <a:gd name="connsiteX2" fmla="*/ 1860555 w 1975761"/>
                    <a:gd name="connsiteY2" fmla="*/ 4583840 h 4878627"/>
                    <a:gd name="connsiteX3" fmla="*/ 647705 w 1975761"/>
                    <a:gd name="connsiteY3" fmla="*/ 4737290 h 4878627"/>
                    <a:gd name="connsiteX4" fmla="*/ 5 w 1975761"/>
                    <a:gd name="connsiteY4" fmla="*/ 4851375 h 4878627"/>
                    <a:gd name="connsiteX0" fmla="*/ 1647830 w 1975761"/>
                    <a:gd name="connsiteY0" fmla="*/ 0 h 4893945"/>
                    <a:gd name="connsiteX1" fmla="*/ 1901830 w 1975761"/>
                    <a:gd name="connsiteY1" fmla="*/ 1217747 h 4893945"/>
                    <a:gd name="connsiteX2" fmla="*/ 1860555 w 1975761"/>
                    <a:gd name="connsiteY2" fmla="*/ 4583840 h 4893945"/>
                    <a:gd name="connsiteX3" fmla="*/ 647705 w 1975761"/>
                    <a:gd name="connsiteY3" fmla="*/ 4737290 h 4893945"/>
                    <a:gd name="connsiteX4" fmla="*/ 5 w 1975761"/>
                    <a:gd name="connsiteY4" fmla="*/ 4851375 h 4893945"/>
                    <a:gd name="connsiteX0" fmla="*/ 1647830 w 1928309"/>
                    <a:gd name="connsiteY0" fmla="*/ 0 h 4851375"/>
                    <a:gd name="connsiteX1" fmla="*/ 1901830 w 1928309"/>
                    <a:gd name="connsiteY1" fmla="*/ 1217747 h 4851375"/>
                    <a:gd name="connsiteX2" fmla="*/ 1860555 w 1928309"/>
                    <a:gd name="connsiteY2" fmla="*/ 4583840 h 4851375"/>
                    <a:gd name="connsiteX3" fmla="*/ 647705 w 1928309"/>
                    <a:gd name="connsiteY3" fmla="*/ 4737290 h 4851375"/>
                    <a:gd name="connsiteX4" fmla="*/ 5 w 1928309"/>
                    <a:gd name="connsiteY4" fmla="*/ 4851375 h 4851375"/>
                    <a:gd name="connsiteX0" fmla="*/ 1647830 w 1925398"/>
                    <a:gd name="connsiteY0" fmla="*/ 0 h 4851375"/>
                    <a:gd name="connsiteX1" fmla="*/ 1901830 w 1925398"/>
                    <a:gd name="connsiteY1" fmla="*/ 1217747 h 4851375"/>
                    <a:gd name="connsiteX2" fmla="*/ 1854205 w 1925398"/>
                    <a:gd name="connsiteY2" fmla="*/ 4662570 h 4851375"/>
                    <a:gd name="connsiteX3" fmla="*/ 647705 w 1925398"/>
                    <a:gd name="connsiteY3" fmla="*/ 4737290 h 4851375"/>
                    <a:gd name="connsiteX4" fmla="*/ 5 w 1925398"/>
                    <a:gd name="connsiteY4" fmla="*/ 4851375 h 4851375"/>
                    <a:gd name="connsiteX0" fmla="*/ 1647830 w 1971532"/>
                    <a:gd name="connsiteY0" fmla="*/ 0 h 4944255"/>
                    <a:gd name="connsiteX1" fmla="*/ 1901830 w 1971532"/>
                    <a:gd name="connsiteY1" fmla="*/ 1217747 h 4944255"/>
                    <a:gd name="connsiteX2" fmla="*/ 1854205 w 1971532"/>
                    <a:gd name="connsiteY2" fmla="*/ 4662570 h 4944255"/>
                    <a:gd name="connsiteX3" fmla="*/ 647705 w 1971532"/>
                    <a:gd name="connsiteY3" fmla="*/ 4758762 h 4944255"/>
                    <a:gd name="connsiteX4" fmla="*/ 5 w 1971532"/>
                    <a:gd name="connsiteY4" fmla="*/ 4851375 h 4944255"/>
                    <a:gd name="connsiteX0" fmla="*/ 1647830 w 1925398"/>
                    <a:gd name="connsiteY0" fmla="*/ 0 h 4851375"/>
                    <a:gd name="connsiteX1" fmla="*/ 1901830 w 1925398"/>
                    <a:gd name="connsiteY1" fmla="*/ 1217747 h 4851375"/>
                    <a:gd name="connsiteX2" fmla="*/ 1854205 w 1925398"/>
                    <a:gd name="connsiteY2" fmla="*/ 4662570 h 4851375"/>
                    <a:gd name="connsiteX3" fmla="*/ 647705 w 1925398"/>
                    <a:gd name="connsiteY3" fmla="*/ 4758762 h 4851375"/>
                    <a:gd name="connsiteX4" fmla="*/ 5 w 1925398"/>
                    <a:gd name="connsiteY4" fmla="*/ 4851375 h 4851375"/>
                    <a:gd name="connsiteX0" fmla="*/ 1647830 w 1925398"/>
                    <a:gd name="connsiteY0" fmla="*/ 0 h 4851375"/>
                    <a:gd name="connsiteX1" fmla="*/ 1901830 w 1925398"/>
                    <a:gd name="connsiteY1" fmla="*/ 1217747 h 4851375"/>
                    <a:gd name="connsiteX2" fmla="*/ 1854205 w 1925398"/>
                    <a:gd name="connsiteY2" fmla="*/ 4662570 h 4851375"/>
                    <a:gd name="connsiteX3" fmla="*/ 647705 w 1925398"/>
                    <a:gd name="connsiteY3" fmla="*/ 4758762 h 4851375"/>
                    <a:gd name="connsiteX4" fmla="*/ 5 w 1925398"/>
                    <a:gd name="connsiteY4" fmla="*/ 4851375 h 4851375"/>
                    <a:gd name="connsiteX0" fmla="*/ 1647830 w 1925398"/>
                    <a:gd name="connsiteY0" fmla="*/ 0 h 4851375"/>
                    <a:gd name="connsiteX1" fmla="*/ 1901830 w 1925398"/>
                    <a:gd name="connsiteY1" fmla="*/ 1217747 h 4851375"/>
                    <a:gd name="connsiteX2" fmla="*/ 1854205 w 1925398"/>
                    <a:gd name="connsiteY2" fmla="*/ 4662570 h 4851375"/>
                    <a:gd name="connsiteX3" fmla="*/ 647705 w 1925398"/>
                    <a:gd name="connsiteY3" fmla="*/ 4758762 h 4851375"/>
                    <a:gd name="connsiteX4" fmla="*/ 5 w 1925398"/>
                    <a:gd name="connsiteY4" fmla="*/ 4851375 h 4851375"/>
                    <a:gd name="connsiteX0" fmla="*/ 1647830 w 1917430"/>
                    <a:gd name="connsiteY0" fmla="*/ 0 h 4851375"/>
                    <a:gd name="connsiteX1" fmla="*/ 1901830 w 1917430"/>
                    <a:gd name="connsiteY1" fmla="*/ 1217747 h 4851375"/>
                    <a:gd name="connsiteX2" fmla="*/ 1854205 w 1917430"/>
                    <a:gd name="connsiteY2" fmla="*/ 4662570 h 4851375"/>
                    <a:gd name="connsiteX3" fmla="*/ 647705 w 1917430"/>
                    <a:gd name="connsiteY3" fmla="*/ 4758762 h 4851375"/>
                    <a:gd name="connsiteX4" fmla="*/ 5 w 1917430"/>
                    <a:gd name="connsiteY4" fmla="*/ 4851375 h 4851375"/>
                    <a:gd name="connsiteX0" fmla="*/ 1647830 w 1917430"/>
                    <a:gd name="connsiteY0" fmla="*/ 0 h 4851375"/>
                    <a:gd name="connsiteX1" fmla="*/ 1901830 w 1917430"/>
                    <a:gd name="connsiteY1" fmla="*/ 1217747 h 4851375"/>
                    <a:gd name="connsiteX2" fmla="*/ 1854205 w 1917430"/>
                    <a:gd name="connsiteY2" fmla="*/ 4662570 h 4851375"/>
                    <a:gd name="connsiteX3" fmla="*/ 647705 w 1917430"/>
                    <a:gd name="connsiteY3" fmla="*/ 4758762 h 4851375"/>
                    <a:gd name="connsiteX4" fmla="*/ 5 w 1917430"/>
                    <a:gd name="connsiteY4" fmla="*/ 4851375 h 4851375"/>
                    <a:gd name="connsiteX0" fmla="*/ 1654180 w 1923780"/>
                    <a:gd name="connsiteY0" fmla="*/ 0 h 4915790"/>
                    <a:gd name="connsiteX1" fmla="*/ 1908180 w 1923780"/>
                    <a:gd name="connsiteY1" fmla="*/ 1217747 h 4915790"/>
                    <a:gd name="connsiteX2" fmla="*/ 1860555 w 1923780"/>
                    <a:gd name="connsiteY2" fmla="*/ 4662570 h 4915790"/>
                    <a:gd name="connsiteX3" fmla="*/ 654055 w 1923780"/>
                    <a:gd name="connsiteY3" fmla="*/ 4758762 h 4915790"/>
                    <a:gd name="connsiteX4" fmla="*/ 5 w 1923780"/>
                    <a:gd name="connsiteY4" fmla="*/ 4915790 h 4915790"/>
                    <a:gd name="connsiteX0" fmla="*/ 1654180 w 1920351"/>
                    <a:gd name="connsiteY0" fmla="*/ 0 h 4915790"/>
                    <a:gd name="connsiteX1" fmla="*/ 1908180 w 1920351"/>
                    <a:gd name="connsiteY1" fmla="*/ 1217747 h 4915790"/>
                    <a:gd name="connsiteX2" fmla="*/ 1847855 w 1920351"/>
                    <a:gd name="connsiteY2" fmla="*/ 4755614 h 4915790"/>
                    <a:gd name="connsiteX3" fmla="*/ 654055 w 1920351"/>
                    <a:gd name="connsiteY3" fmla="*/ 4758762 h 4915790"/>
                    <a:gd name="connsiteX4" fmla="*/ 5 w 1920351"/>
                    <a:gd name="connsiteY4" fmla="*/ 4915790 h 4915790"/>
                    <a:gd name="connsiteX0" fmla="*/ 1654180 w 1919450"/>
                    <a:gd name="connsiteY0" fmla="*/ 0 h 4915790"/>
                    <a:gd name="connsiteX1" fmla="*/ 1908180 w 1919450"/>
                    <a:gd name="connsiteY1" fmla="*/ 1217747 h 4915790"/>
                    <a:gd name="connsiteX2" fmla="*/ 1847855 w 1919450"/>
                    <a:gd name="connsiteY2" fmla="*/ 4755614 h 4915790"/>
                    <a:gd name="connsiteX3" fmla="*/ 654055 w 1919450"/>
                    <a:gd name="connsiteY3" fmla="*/ 4758762 h 4915790"/>
                    <a:gd name="connsiteX4" fmla="*/ 5 w 1919450"/>
                    <a:gd name="connsiteY4" fmla="*/ 4915790 h 4915790"/>
                    <a:gd name="connsiteX0" fmla="*/ 1654180 w 1969222"/>
                    <a:gd name="connsiteY0" fmla="*/ 0 h 5029780"/>
                    <a:gd name="connsiteX1" fmla="*/ 1908180 w 1969222"/>
                    <a:gd name="connsiteY1" fmla="*/ 1217747 h 5029780"/>
                    <a:gd name="connsiteX2" fmla="*/ 1847855 w 1969222"/>
                    <a:gd name="connsiteY2" fmla="*/ 4755614 h 5029780"/>
                    <a:gd name="connsiteX3" fmla="*/ 660405 w 1969222"/>
                    <a:gd name="connsiteY3" fmla="*/ 4808862 h 5029780"/>
                    <a:gd name="connsiteX4" fmla="*/ 5 w 1969222"/>
                    <a:gd name="connsiteY4" fmla="*/ 4915790 h 5029780"/>
                    <a:gd name="connsiteX0" fmla="*/ 1654180 w 1969222"/>
                    <a:gd name="connsiteY0" fmla="*/ 0 h 5038389"/>
                    <a:gd name="connsiteX1" fmla="*/ 1908180 w 1969222"/>
                    <a:gd name="connsiteY1" fmla="*/ 1217747 h 5038389"/>
                    <a:gd name="connsiteX2" fmla="*/ 1847855 w 1969222"/>
                    <a:gd name="connsiteY2" fmla="*/ 4755614 h 5038389"/>
                    <a:gd name="connsiteX3" fmla="*/ 660405 w 1969222"/>
                    <a:gd name="connsiteY3" fmla="*/ 4808862 h 5038389"/>
                    <a:gd name="connsiteX4" fmla="*/ 5 w 1969222"/>
                    <a:gd name="connsiteY4" fmla="*/ 4915790 h 5038389"/>
                    <a:gd name="connsiteX0" fmla="*/ 1654180 w 1931540"/>
                    <a:gd name="connsiteY0" fmla="*/ 0 h 4915790"/>
                    <a:gd name="connsiteX1" fmla="*/ 1908180 w 1931540"/>
                    <a:gd name="connsiteY1" fmla="*/ 1217747 h 4915790"/>
                    <a:gd name="connsiteX2" fmla="*/ 1847855 w 1931540"/>
                    <a:gd name="connsiteY2" fmla="*/ 4755614 h 4915790"/>
                    <a:gd name="connsiteX3" fmla="*/ 660405 w 1931540"/>
                    <a:gd name="connsiteY3" fmla="*/ 4808862 h 4915790"/>
                    <a:gd name="connsiteX4" fmla="*/ 5 w 1931540"/>
                    <a:gd name="connsiteY4" fmla="*/ 4915790 h 4915790"/>
                    <a:gd name="connsiteX0" fmla="*/ 1654280 w 1931640"/>
                    <a:gd name="connsiteY0" fmla="*/ 0 h 4915790"/>
                    <a:gd name="connsiteX1" fmla="*/ 1908280 w 1931640"/>
                    <a:gd name="connsiteY1" fmla="*/ 1217747 h 4915790"/>
                    <a:gd name="connsiteX2" fmla="*/ 1847955 w 1931640"/>
                    <a:gd name="connsiteY2" fmla="*/ 4755614 h 4915790"/>
                    <a:gd name="connsiteX3" fmla="*/ 660505 w 1931640"/>
                    <a:gd name="connsiteY3" fmla="*/ 4808862 h 4915790"/>
                    <a:gd name="connsiteX4" fmla="*/ 105 w 1931640"/>
                    <a:gd name="connsiteY4" fmla="*/ 4915790 h 4915790"/>
                    <a:gd name="connsiteX0" fmla="*/ 1654280 w 2013929"/>
                    <a:gd name="connsiteY0" fmla="*/ 0 h 5038389"/>
                    <a:gd name="connsiteX1" fmla="*/ 1984480 w 2013929"/>
                    <a:gd name="connsiteY1" fmla="*/ 1217748 h 5038389"/>
                    <a:gd name="connsiteX2" fmla="*/ 1847955 w 2013929"/>
                    <a:gd name="connsiteY2" fmla="*/ 4755614 h 5038389"/>
                    <a:gd name="connsiteX3" fmla="*/ 660505 w 2013929"/>
                    <a:gd name="connsiteY3" fmla="*/ 4808862 h 5038389"/>
                    <a:gd name="connsiteX4" fmla="*/ 105 w 2013929"/>
                    <a:gd name="connsiteY4" fmla="*/ 4915790 h 5038389"/>
                    <a:gd name="connsiteX0" fmla="*/ 1654311 w 2085550"/>
                    <a:gd name="connsiteY0" fmla="*/ 0 h 5042939"/>
                    <a:gd name="connsiteX1" fmla="*/ 1984511 w 2085550"/>
                    <a:gd name="connsiteY1" fmla="*/ 1217748 h 5042939"/>
                    <a:gd name="connsiteX2" fmla="*/ 1969906 w 2085550"/>
                    <a:gd name="connsiteY2" fmla="*/ 4772792 h 5042939"/>
                    <a:gd name="connsiteX3" fmla="*/ 660536 w 2085550"/>
                    <a:gd name="connsiteY3" fmla="*/ 4808862 h 5042939"/>
                    <a:gd name="connsiteX4" fmla="*/ 136 w 2085550"/>
                    <a:gd name="connsiteY4" fmla="*/ 4915790 h 5042939"/>
                    <a:gd name="connsiteX0" fmla="*/ 1654311 w 2007447"/>
                    <a:gd name="connsiteY0" fmla="*/ 0 h 4915790"/>
                    <a:gd name="connsiteX1" fmla="*/ 1984511 w 2007447"/>
                    <a:gd name="connsiteY1" fmla="*/ 1217748 h 4915790"/>
                    <a:gd name="connsiteX2" fmla="*/ 1969906 w 2007447"/>
                    <a:gd name="connsiteY2" fmla="*/ 4772792 h 4915790"/>
                    <a:gd name="connsiteX3" fmla="*/ 660536 w 2007447"/>
                    <a:gd name="connsiteY3" fmla="*/ 4808862 h 4915790"/>
                    <a:gd name="connsiteX4" fmla="*/ 136 w 2007447"/>
                    <a:gd name="connsiteY4" fmla="*/ 4915790 h 4915790"/>
                    <a:gd name="connsiteX0" fmla="*/ 1654344 w 2090554"/>
                    <a:gd name="connsiteY0" fmla="*/ 0 h 5040016"/>
                    <a:gd name="connsiteX1" fmla="*/ 1984544 w 2090554"/>
                    <a:gd name="connsiteY1" fmla="*/ 1217748 h 5040016"/>
                    <a:gd name="connsiteX2" fmla="*/ 1969939 w 2090554"/>
                    <a:gd name="connsiteY2" fmla="*/ 4772792 h 5040016"/>
                    <a:gd name="connsiteX3" fmla="*/ 591989 w 2090554"/>
                    <a:gd name="connsiteY3" fmla="*/ 4800274 h 5040016"/>
                    <a:gd name="connsiteX4" fmla="*/ 169 w 2090554"/>
                    <a:gd name="connsiteY4" fmla="*/ 4915790 h 5040016"/>
                    <a:gd name="connsiteX0" fmla="*/ 1654341 w 2090551"/>
                    <a:gd name="connsiteY0" fmla="*/ 0 h 5056224"/>
                    <a:gd name="connsiteX1" fmla="*/ 1984541 w 2090551"/>
                    <a:gd name="connsiteY1" fmla="*/ 1217748 h 5056224"/>
                    <a:gd name="connsiteX2" fmla="*/ 1969936 w 2090551"/>
                    <a:gd name="connsiteY2" fmla="*/ 4772792 h 5056224"/>
                    <a:gd name="connsiteX3" fmla="*/ 591986 w 2090551"/>
                    <a:gd name="connsiteY3" fmla="*/ 4800274 h 5056224"/>
                    <a:gd name="connsiteX4" fmla="*/ 166 w 2090551"/>
                    <a:gd name="connsiteY4" fmla="*/ 4915790 h 5056224"/>
                    <a:gd name="connsiteX0" fmla="*/ 1654306 w 2084992"/>
                    <a:gd name="connsiteY0" fmla="*/ 0 h 5065828"/>
                    <a:gd name="connsiteX1" fmla="*/ 1984506 w 2084992"/>
                    <a:gd name="connsiteY1" fmla="*/ 1217748 h 5065828"/>
                    <a:gd name="connsiteX2" fmla="*/ 1969901 w 2084992"/>
                    <a:gd name="connsiteY2" fmla="*/ 4772792 h 5065828"/>
                    <a:gd name="connsiteX3" fmla="*/ 668151 w 2084992"/>
                    <a:gd name="connsiteY3" fmla="*/ 4826040 h 5065828"/>
                    <a:gd name="connsiteX4" fmla="*/ 131 w 2084992"/>
                    <a:gd name="connsiteY4" fmla="*/ 4915790 h 5065828"/>
                    <a:gd name="connsiteX0" fmla="*/ 1654306 w 2010648"/>
                    <a:gd name="connsiteY0" fmla="*/ 0 h 4915790"/>
                    <a:gd name="connsiteX1" fmla="*/ 1984506 w 2010648"/>
                    <a:gd name="connsiteY1" fmla="*/ 1217748 h 4915790"/>
                    <a:gd name="connsiteX2" fmla="*/ 1969901 w 2010648"/>
                    <a:gd name="connsiteY2" fmla="*/ 4772792 h 4915790"/>
                    <a:gd name="connsiteX3" fmla="*/ 668151 w 2010648"/>
                    <a:gd name="connsiteY3" fmla="*/ 4826040 h 4915790"/>
                    <a:gd name="connsiteX4" fmla="*/ 131 w 2010648"/>
                    <a:gd name="connsiteY4" fmla="*/ 4915790 h 4915790"/>
                    <a:gd name="connsiteX0" fmla="*/ 1654306 w 1996694"/>
                    <a:gd name="connsiteY0" fmla="*/ 0 h 4915790"/>
                    <a:gd name="connsiteX1" fmla="*/ 1984506 w 1996694"/>
                    <a:gd name="connsiteY1" fmla="*/ 1217748 h 4915790"/>
                    <a:gd name="connsiteX2" fmla="*/ 1969901 w 1996694"/>
                    <a:gd name="connsiteY2" fmla="*/ 4772792 h 4915790"/>
                    <a:gd name="connsiteX3" fmla="*/ 668151 w 1996694"/>
                    <a:gd name="connsiteY3" fmla="*/ 4826040 h 4915790"/>
                    <a:gd name="connsiteX4" fmla="*/ 131 w 1996694"/>
                    <a:gd name="connsiteY4" fmla="*/ 4915790 h 4915790"/>
                    <a:gd name="connsiteX0" fmla="*/ 1654306 w 1991282"/>
                    <a:gd name="connsiteY0" fmla="*/ 0 h 4915790"/>
                    <a:gd name="connsiteX1" fmla="*/ 1984506 w 1991282"/>
                    <a:gd name="connsiteY1" fmla="*/ 1217748 h 4915790"/>
                    <a:gd name="connsiteX2" fmla="*/ 1969901 w 1991282"/>
                    <a:gd name="connsiteY2" fmla="*/ 4772792 h 4915790"/>
                    <a:gd name="connsiteX3" fmla="*/ 668151 w 1991282"/>
                    <a:gd name="connsiteY3" fmla="*/ 4826040 h 4915790"/>
                    <a:gd name="connsiteX4" fmla="*/ 131 w 1991282"/>
                    <a:gd name="connsiteY4" fmla="*/ 4915790 h 4915790"/>
                    <a:gd name="connsiteX0" fmla="*/ 1654306 w 2064554"/>
                    <a:gd name="connsiteY0" fmla="*/ 0 h 5084248"/>
                    <a:gd name="connsiteX1" fmla="*/ 1959106 w 2064554"/>
                    <a:gd name="connsiteY1" fmla="*/ 967245 h 5084248"/>
                    <a:gd name="connsiteX2" fmla="*/ 1969901 w 2064554"/>
                    <a:gd name="connsiteY2" fmla="*/ 4772792 h 5084248"/>
                    <a:gd name="connsiteX3" fmla="*/ 668151 w 2064554"/>
                    <a:gd name="connsiteY3" fmla="*/ 4826040 h 5084248"/>
                    <a:gd name="connsiteX4" fmla="*/ 131 w 2064554"/>
                    <a:gd name="connsiteY4" fmla="*/ 4915790 h 5084248"/>
                    <a:gd name="connsiteX0" fmla="*/ 1654306 w 1994037"/>
                    <a:gd name="connsiteY0" fmla="*/ 0 h 4915790"/>
                    <a:gd name="connsiteX1" fmla="*/ 1959106 w 1994037"/>
                    <a:gd name="connsiteY1" fmla="*/ 967245 h 4915790"/>
                    <a:gd name="connsiteX2" fmla="*/ 1969901 w 1994037"/>
                    <a:gd name="connsiteY2" fmla="*/ 4772792 h 4915790"/>
                    <a:gd name="connsiteX3" fmla="*/ 668151 w 1994037"/>
                    <a:gd name="connsiteY3" fmla="*/ 4826040 h 4915790"/>
                    <a:gd name="connsiteX4" fmla="*/ 131 w 1994037"/>
                    <a:gd name="connsiteY4" fmla="*/ 4915790 h 49157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94037" h="4915790">
                      <a:moveTo>
                        <a:pt x="1654306" y="0"/>
                      </a:moveTo>
                      <a:cubicBezTo>
                        <a:pt x="1886610" y="40746"/>
                        <a:pt x="1950957" y="458070"/>
                        <a:pt x="1959106" y="967245"/>
                      </a:cubicBezTo>
                      <a:cubicBezTo>
                        <a:pt x="1967255" y="1476420"/>
                        <a:pt x="2026310" y="4680766"/>
                        <a:pt x="1969901" y="4772792"/>
                      </a:cubicBezTo>
                      <a:cubicBezTo>
                        <a:pt x="1913492" y="4864818"/>
                        <a:pt x="988826" y="4870916"/>
                        <a:pt x="668151" y="4826040"/>
                      </a:cubicBezTo>
                      <a:cubicBezTo>
                        <a:pt x="347476" y="4781164"/>
                        <a:pt x="-7807" y="4830343"/>
                        <a:pt x="131" y="491579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  <a:prstDash val="dash"/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2" name="자유형 61"/>
                <p:cNvSpPr>
                  <a:spLocks/>
                </p:cNvSpPr>
                <p:nvPr/>
              </p:nvSpPr>
              <p:spPr>
                <a:xfrm>
                  <a:off x="5813126" y="977566"/>
                  <a:ext cx="2296375" cy="3450198"/>
                </a:xfrm>
                <a:custGeom>
                  <a:avLst/>
                  <a:gdLst>
                    <a:gd name="connsiteX0" fmla="*/ 482600 w 706940"/>
                    <a:gd name="connsiteY0" fmla="*/ 277663 h 4087663"/>
                    <a:gd name="connsiteX1" fmla="*/ 673100 w 706940"/>
                    <a:gd name="connsiteY1" fmla="*/ 347513 h 4087663"/>
                    <a:gd name="connsiteX2" fmla="*/ 666750 w 706940"/>
                    <a:gd name="connsiteY2" fmla="*/ 3713013 h 4087663"/>
                    <a:gd name="connsiteX3" fmla="*/ 273050 w 706940"/>
                    <a:gd name="connsiteY3" fmla="*/ 3840013 h 4087663"/>
                    <a:gd name="connsiteX4" fmla="*/ 0 w 706940"/>
                    <a:gd name="connsiteY4" fmla="*/ 4087663 h 4087663"/>
                    <a:gd name="connsiteX0" fmla="*/ 482600 w 729549"/>
                    <a:gd name="connsiteY0" fmla="*/ 251063 h 4061063"/>
                    <a:gd name="connsiteX1" fmla="*/ 673100 w 729549"/>
                    <a:gd name="connsiteY1" fmla="*/ 320913 h 4061063"/>
                    <a:gd name="connsiteX2" fmla="*/ 698500 w 729549"/>
                    <a:gd name="connsiteY2" fmla="*/ 3292713 h 4061063"/>
                    <a:gd name="connsiteX3" fmla="*/ 273050 w 729549"/>
                    <a:gd name="connsiteY3" fmla="*/ 3813413 h 4061063"/>
                    <a:gd name="connsiteX4" fmla="*/ 0 w 729549"/>
                    <a:gd name="connsiteY4" fmla="*/ 4061063 h 4061063"/>
                    <a:gd name="connsiteX0" fmla="*/ 482600 w 727197"/>
                    <a:gd name="connsiteY0" fmla="*/ 251063 h 4061063"/>
                    <a:gd name="connsiteX1" fmla="*/ 673100 w 727197"/>
                    <a:gd name="connsiteY1" fmla="*/ 320913 h 4061063"/>
                    <a:gd name="connsiteX2" fmla="*/ 698500 w 727197"/>
                    <a:gd name="connsiteY2" fmla="*/ 3292713 h 4061063"/>
                    <a:gd name="connsiteX3" fmla="*/ 304800 w 727197"/>
                    <a:gd name="connsiteY3" fmla="*/ 3832463 h 4061063"/>
                    <a:gd name="connsiteX4" fmla="*/ 0 w 727197"/>
                    <a:gd name="connsiteY4" fmla="*/ 4061063 h 4061063"/>
                    <a:gd name="connsiteX0" fmla="*/ 482600 w 717687"/>
                    <a:gd name="connsiteY0" fmla="*/ 257442 h 4067442"/>
                    <a:gd name="connsiteX1" fmla="*/ 673100 w 717687"/>
                    <a:gd name="connsiteY1" fmla="*/ 327292 h 4067442"/>
                    <a:gd name="connsiteX2" fmla="*/ 685800 w 717687"/>
                    <a:gd name="connsiteY2" fmla="*/ 3394342 h 4067442"/>
                    <a:gd name="connsiteX3" fmla="*/ 304800 w 717687"/>
                    <a:gd name="connsiteY3" fmla="*/ 3838842 h 4067442"/>
                    <a:gd name="connsiteX4" fmla="*/ 0 w 717687"/>
                    <a:gd name="connsiteY4" fmla="*/ 4067442 h 4067442"/>
                    <a:gd name="connsiteX0" fmla="*/ 482600 w 740932"/>
                    <a:gd name="connsiteY0" fmla="*/ 42312 h 3852312"/>
                    <a:gd name="connsiteX1" fmla="*/ 717550 w 740932"/>
                    <a:gd name="connsiteY1" fmla="*/ 1242462 h 3852312"/>
                    <a:gd name="connsiteX2" fmla="*/ 685800 w 740932"/>
                    <a:gd name="connsiteY2" fmla="*/ 3179212 h 3852312"/>
                    <a:gd name="connsiteX3" fmla="*/ 304800 w 740932"/>
                    <a:gd name="connsiteY3" fmla="*/ 3623712 h 3852312"/>
                    <a:gd name="connsiteX4" fmla="*/ 0 w 740932"/>
                    <a:gd name="connsiteY4" fmla="*/ 3852312 h 3852312"/>
                    <a:gd name="connsiteX0" fmla="*/ 482600 w 740932"/>
                    <a:gd name="connsiteY0" fmla="*/ 0 h 3810000"/>
                    <a:gd name="connsiteX1" fmla="*/ 717550 w 740932"/>
                    <a:gd name="connsiteY1" fmla="*/ 1200150 h 3810000"/>
                    <a:gd name="connsiteX2" fmla="*/ 685800 w 740932"/>
                    <a:gd name="connsiteY2" fmla="*/ 3136900 h 3810000"/>
                    <a:gd name="connsiteX3" fmla="*/ 304800 w 740932"/>
                    <a:gd name="connsiteY3" fmla="*/ 3581400 h 3810000"/>
                    <a:gd name="connsiteX4" fmla="*/ 0 w 740932"/>
                    <a:gd name="connsiteY4" fmla="*/ 3810000 h 3810000"/>
                    <a:gd name="connsiteX0" fmla="*/ 482600 w 726009"/>
                    <a:gd name="connsiteY0" fmla="*/ 0 h 3810000"/>
                    <a:gd name="connsiteX1" fmla="*/ 717550 w 726009"/>
                    <a:gd name="connsiteY1" fmla="*/ 1200150 h 3810000"/>
                    <a:gd name="connsiteX2" fmla="*/ 685800 w 726009"/>
                    <a:gd name="connsiteY2" fmla="*/ 3136900 h 3810000"/>
                    <a:gd name="connsiteX3" fmla="*/ 304800 w 726009"/>
                    <a:gd name="connsiteY3" fmla="*/ 3581400 h 3810000"/>
                    <a:gd name="connsiteX4" fmla="*/ 0 w 726009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2001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0477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309"/>
                    <a:gd name="connsiteY0" fmla="*/ 0 h 3810000"/>
                    <a:gd name="connsiteX1" fmla="*/ 717550 w 733309"/>
                    <a:gd name="connsiteY1" fmla="*/ 1047750 h 3810000"/>
                    <a:gd name="connsiteX2" fmla="*/ 666750 w 733309"/>
                    <a:gd name="connsiteY2" fmla="*/ 3327400 h 3810000"/>
                    <a:gd name="connsiteX3" fmla="*/ 304800 w 733309"/>
                    <a:gd name="connsiteY3" fmla="*/ 3581400 h 3810000"/>
                    <a:gd name="connsiteX4" fmla="*/ 0 w 733309"/>
                    <a:gd name="connsiteY4" fmla="*/ 3810000 h 3810000"/>
                    <a:gd name="connsiteX0" fmla="*/ 482600 w 730720"/>
                    <a:gd name="connsiteY0" fmla="*/ 0 h 3810000"/>
                    <a:gd name="connsiteX1" fmla="*/ 717550 w 730720"/>
                    <a:gd name="connsiteY1" fmla="*/ 1047750 h 3810000"/>
                    <a:gd name="connsiteX2" fmla="*/ 666750 w 730720"/>
                    <a:gd name="connsiteY2" fmla="*/ 3327400 h 3810000"/>
                    <a:gd name="connsiteX3" fmla="*/ 304800 w 730720"/>
                    <a:gd name="connsiteY3" fmla="*/ 3581400 h 3810000"/>
                    <a:gd name="connsiteX4" fmla="*/ 0 w 730720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7 w 729056"/>
                    <a:gd name="connsiteY0" fmla="*/ 0 h 3810000"/>
                    <a:gd name="connsiteX1" fmla="*/ 717557 w 729056"/>
                    <a:gd name="connsiteY1" fmla="*/ 1047750 h 3810000"/>
                    <a:gd name="connsiteX2" fmla="*/ 660407 w 729056"/>
                    <a:gd name="connsiteY2" fmla="*/ 3352800 h 3810000"/>
                    <a:gd name="connsiteX3" fmla="*/ 304807 w 729056"/>
                    <a:gd name="connsiteY3" fmla="*/ 3581400 h 3810000"/>
                    <a:gd name="connsiteX4" fmla="*/ 7 w 729056"/>
                    <a:gd name="connsiteY4" fmla="*/ 3810000 h 3810000"/>
                    <a:gd name="connsiteX0" fmla="*/ 482611 w 729060"/>
                    <a:gd name="connsiteY0" fmla="*/ 0 h 3810000"/>
                    <a:gd name="connsiteX1" fmla="*/ 717561 w 729060"/>
                    <a:gd name="connsiteY1" fmla="*/ 1047750 h 3810000"/>
                    <a:gd name="connsiteX2" fmla="*/ 660411 w 729060"/>
                    <a:gd name="connsiteY2" fmla="*/ 3352800 h 3810000"/>
                    <a:gd name="connsiteX3" fmla="*/ 304811 w 729060"/>
                    <a:gd name="connsiteY3" fmla="*/ 3581400 h 3810000"/>
                    <a:gd name="connsiteX4" fmla="*/ 11 w 729060"/>
                    <a:gd name="connsiteY4" fmla="*/ 3810000 h 3810000"/>
                    <a:gd name="connsiteX0" fmla="*/ 482611 w 726582"/>
                    <a:gd name="connsiteY0" fmla="*/ 0 h 3810000"/>
                    <a:gd name="connsiteX1" fmla="*/ 717561 w 726582"/>
                    <a:gd name="connsiteY1" fmla="*/ 1047750 h 3810000"/>
                    <a:gd name="connsiteX2" fmla="*/ 660411 w 726582"/>
                    <a:gd name="connsiteY2" fmla="*/ 3352800 h 3810000"/>
                    <a:gd name="connsiteX3" fmla="*/ 304811 w 726582"/>
                    <a:gd name="connsiteY3" fmla="*/ 3581400 h 3810000"/>
                    <a:gd name="connsiteX4" fmla="*/ 11 w 726582"/>
                    <a:gd name="connsiteY4" fmla="*/ 3810000 h 3810000"/>
                    <a:gd name="connsiteX0" fmla="*/ 482611 w 718037"/>
                    <a:gd name="connsiteY0" fmla="*/ 0 h 3810000"/>
                    <a:gd name="connsiteX1" fmla="*/ 717561 w 718037"/>
                    <a:gd name="connsiteY1" fmla="*/ 1047750 h 3810000"/>
                    <a:gd name="connsiteX2" fmla="*/ 660411 w 718037"/>
                    <a:gd name="connsiteY2" fmla="*/ 3352800 h 3810000"/>
                    <a:gd name="connsiteX3" fmla="*/ 304811 w 718037"/>
                    <a:gd name="connsiteY3" fmla="*/ 3581400 h 3810000"/>
                    <a:gd name="connsiteX4" fmla="*/ 11 w 718037"/>
                    <a:gd name="connsiteY4" fmla="*/ 3810000 h 3810000"/>
                    <a:gd name="connsiteX0" fmla="*/ 482611 w 695459"/>
                    <a:gd name="connsiteY0" fmla="*/ 0 h 3810000"/>
                    <a:gd name="connsiteX1" fmla="*/ 679461 w 695459"/>
                    <a:gd name="connsiteY1" fmla="*/ 723900 h 3810000"/>
                    <a:gd name="connsiteX2" fmla="*/ 660411 w 695459"/>
                    <a:gd name="connsiteY2" fmla="*/ 3352800 h 3810000"/>
                    <a:gd name="connsiteX3" fmla="*/ 304811 w 695459"/>
                    <a:gd name="connsiteY3" fmla="*/ 3581400 h 3810000"/>
                    <a:gd name="connsiteX4" fmla="*/ 11 w 695459"/>
                    <a:gd name="connsiteY4" fmla="*/ 3810000 h 3810000"/>
                    <a:gd name="connsiteX0" fmla="*/ 482611 w 680349"/>
                    <a:gd name="connsiteY0" fmla="*/ 0 h 3810000"/>
                    <a:gd name="connsiteX1" fmla="*/ 679461 w 680349"/>
                    <a:gd name="connsiteY1" fmla="*/ 723900 h 3810000"/>
                    <a:gd name="connsiteX2" fmla="*/ 660411 w 680349"/>
                    <a:gd name="connsiteY2" fmla="*/ 3352800 h 3810000"/>
                    <a:gd name="connsiteX3" fmla="*/ 304811 w 680349"/>
                    <a:gd name="connsiteY3" fmla="*/ 3581400 h 3810000"/>
                    <a:gd name="connsiteX4" fmla="*/ 11 w 680349"/>
                    <a:gd name="connsiteY4" fmla="*/ 3810000 h 3810000"/>
                    <a:gd name="connsiteX0" fmla="*/ 482612 w 695902"/>
                    <a:gd name="connsiteY0" fmla="*/ 0 h 3810000"/>
                    <a:gd name="connsiteX1" fmla="*/ 679462 w 695902"/>
                    <a:gd name="connsiteY1" fmla="*/ 723900 h 3810000"/>
                    <a:gd name="connsiteX2" fmla="*/ 660412 w 695902"/>
                    <a:gd name="connsiteY2" fmla="*/ 3352800 h 3810000"/>
                    <a:gd name="connsiteX3" fmla="*/ 298462 w 695902"/>
                    <a:gd name="connsiteY3" fmla="*/ 3517900 h 3810000"/>
                    <a:gd name="connsiteX4" fmla="*/ 12 w 695902"/>
                    <a:gd name="connsiteY4" fmla="*/ 3810000 h 3810000"/>
                    <a:gd name="connsiteX0" fmla="*/ 482612 w 682048"/>
                    <a:gd name="connsiteY0" fmla="*/ 0 h 3810000"/>
                    <a:gd name="connsiteX1" fmla="*/ 679462 w 682048"/>
                    <a:gd name="connsiteY1" fmla="*/ 723900 h 3810000"/>
                    <a:gd name="connsiteX2" fmla="*/ 660412 w 682048"/>
                    <a:gd name="connsiteY2" fmla="*/ 3352800 h 3810000"/>
                    <a:gd name="connsiteX3" fmla="*/ 298462 w 682048"/>
                    <a:gd name="connsiteY3" fmla="*/ 3517900 h 3810000"/>
                    <a:gd name="connsiteX4" fmla="*/ 12 w 682048"/>
                    <a:gd name="connsiteY4" fmla="*/ 3810000 h 3810000"/>
                    <a:gd name="connsiteX0" fmla="*/ 469912 w 694278"/>
                    <a:gd name="connsiteY0" fmla="*/ 29669 h 3388819"/>
                    <a:gd name="connsiteX1" fmla="*/ 679462 w 694278"/>
                    <a:gd name="connsiteY1" fmla="*/ 302719 h 3388819"/>
                    <a:gd name="connsiteX2" fmla="*/ 660412 w 694278"/>
                    <a:gd name="connsiteY2" fmla="*/ 2931619 h 3388819"/>
                    <a:gd name="connsiteX3" fmla="*/ 298462 w 694278"/>
                    <a:gd name="connsiteY3" fmla="*/ 3096719 h 3388819"/>
                    <a:gd name="connsiteX4" fmla="*/ 12 w 694278"/>
                    <a:gd name="connsiteY4" fmla="*/ 3388819 h 3388819"/>
                    <a:gd name="connsiteX0" fmla="*/ 469912 w 709547"/>
                    <a:gd name="connsiteY0" fmla="*/ 0 h 3359150"/>
                    <a:gd name="connsiteX1" fmla="*/ 685812 w 709547"/>
                    <a:gd name="connsiteY1" fmla="*/ 469900 h 3359150"/>
                    <a:gd name="connsiteX2" fmla="*/ 660412 w 709547"/>
                    <a:gd name="connsiteY2" fmla="*/ 2901950 h 3359150"/>
                    <a:gd name="connsiteX3" fmla="*/ 298462 w 709547"/>
                    <a:gd name="connsiteY3" fmla="*/ 3067050 h 3359150"/>
                    <a:gd name="connsiteX4" fmla="*/ 12 w 709547"/>
                    <a:gd name="connsiteY4" fmla="*/ 3359150 h 3359150"/>
                    <a:gd name="connsiteX0" fmla="*/ 469912 w 702085"/>
                    <a:gd name="connsiteY0" fmla="*/ 0 h 3359150"/>
                    <a:gd name="connsiteX1" fmla="*/ 685812 w 702085"/>
                    <a:gd name="connsiteY1" fmla="*/ 469900 h 3359150"/>
                    <a:gd name="connsiteX2" fmla="*/ 660412 w 702085"/>
                    <a:gd name="connsiteY2" fmla="*/ 2901950 h 3359150"/>
                    <a:gd name="connsiteX3" fmla="*/ 298462 w 702085"/>
                    <a:gd name="connsiteY3" fmla="*/ 3067050 h 3359150"/>
                    <a:gd name="connsiteX4" fmla="*/ 12 w 702085"/>
                    <a:gd name="connsiteY4" fmla="*/ 3359150 h 3359150"/>
                    <a:gd name="connsiteX0" fmla="*/ 469912 w 689369"/>
                    <a:gd name="connsiteY0" fmla="*/ 0 h 3359150"/>
                    <a:gd name="connsiteX1" fmla="*/ 685812 w 689369"/>
                    <a:gd name="connsiteY1" fmla="*/ 469900 h 3359150"/>
                    <a:gd name="connsiteX2" fmla="*/ 660412 w 689369"/>
                    <a:gd name="connsiteY2" fmla="*/ 2901950 h 3359150"/>
                    <a:gd name="connsiteX3" fmla="*/ 298462 w 689369"/>
                    <a:gd name="connsiteY3" fmla="*/ 3067050 h 3359150"/>
                    <a:gd name="connsiteX4" fmla="*/ 12 w 689369"/>
                    <a:gd name="connsiteY4" fmla="*/ 3359150 h 3359150"/>
                    <a:gd name="connsiteX0" fmla="*/ 469910 w 693499"/>
                    <a:gd name="connsiteY0" fmla="*/ 0 h 3684396"/>
                    <a:gd name="connsiteX1" fmla="*/ 685810 w 693499"/>
                    <a:gd name="connsiteY1" fmla="*/ 469900 h 3684396"/>
                    <a:gd name="connsiteX2" fmla="*/ 641360 w 693499"/>
                    <a:gd name="connsiteY2" fmla="*/ 3663950 h 3684396"/>
                    <a:gd name="connsiteX3" fmla="*/ 298460 w 693499"/>
                    <a:gd name="connsiteY3" fmla="*/ 3067050 h 3684396"/>
                    <a:gd name="connsiteX4" fmla="*/ 10 w 693499"/>
                    <a:gd name="connsiteY4" fmla="*/ 3359150 h 3684396"/>
                    <a:gd name="connsiteX0" fmla="*/ 1758951 w 1982540"/>
                    <a:gd name="connsiteY0" fmla="*/ 0 h 3860800"/>
                    <a:gd name="connsiteX1" fmla="*/ 1974851 w 1982540"/>
                    <a:gd name="connsiteY1" fmla="*/ 469900 h 3860800"/>
                    <a:gd name="connsiteX2" fmla="*/ 1930401 w 1982540"/>
                    <a:gd name="connsiteY2" fmla="*/ 3663950 h 3860800"/>
                    <a:gd name="connsiteX3" fmla="*/ 1587501 w 1982540"/>
                    <a:gd name="connsiteY3" fmla="*/ 3067050 h 3860800"/>
                    <a:gd name="connsiteX4" fmla="*/ 1 w 1982540"/>
                    <a:gd name="connsiteY4" fmla="*/ 3860800 h 3860800"/>
                    <a:gd name="connsiteX0" fmla="*/ 1758961 w 2062187"/>
                    <a:gd name="connsiteY0" fmla="*/ 0 h 3914859"/>
                    <a:gd name="connsiteX1" fmla="*/ 1974861 w 2062187"/>
                    <a:gd name="connsiteY1" fmla="*/ 469900 h 3914859"/>
                    <a:gd name="connsiteX2" fmla="*/ 1930411 w 2062187"/>
                    <a:gd name="connsiteY2" fmla="*/ 3663950 h 3914859"/>
                    <a:gd name="connsiteX3" fmla="*/ 476261 w 2062187"/>
                    <a:gd name="connsiteY3" fmla="*/ 3727450 h 3914859"/>
                    <a:gd name="connsiteX4" fmla="*/ 11 w 2062187"/>
                    <a:gd name="connsiteY4" fmla="*/ 3860800 h 3914859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1993201"/>
                    <a:gd name="connsiteY0" fmla="*/ 0 h 3860800"/>
                    <a:gd name="connsiteX1" fmla="*/ 1974861 w 1993201"/>
                    <a:gd name="connsiteY1" fmla="*/ 469900 h 3860800"/>
                    <a:gd name="connsiteX2" fmla="*/ 1930411 w 1993201"/>
                    <a:gd name="connsiteY2" fmla="*/ 3663950 h 3860800"/>
                    <a:gd name="connsiteX3" fmla="*/ 476261 w 1993201"/>
                    <a:gd name="connsiteY3" fmla="*/ 3727450 h 3860800"/>
                    <a:gd name="connsiteX4" fmla="*/ 11 w 1993201"/>
                    <a:gd name="connsiteY4" fmla="*/ 3860800 h 3860800"/>
                    <a:gd name="connsiteX0" fmla="*/ 1758952 w 1983583"/>
                    <a:gd name="connsiteY0" fmla="*/ 0 h 3919523"/>
                    <a:gd name="connsiteX1" fmla="*/ 1974852 w 1983583"/>
                    <a:gd name="connsiteY1" fmla="*/ 469900 h 3919523"/>
                    <a:gd name="connsiteX2" fmla="*/ 1930402 w 1983583"/>
                    <a:gd name="connsiteY2" fmla="*/ 3663950 h 3919523"/>
                    <a:gd name="connsiteX3" fmla="*/ 1460502 w 1983583"/>
                    <a:gd name="connsiteY3" fmla="*/ 3714750 h 3919523"/>
                    <a:gd name="connsiteX4" fmla="*/ 2 w 1983583"/>
                    <a:gd name="connsiteY4" fmla="*/ 3860800 h 3919523"/>
                    <a:gd name="connsiteX0" fmla="*/ 1758952 w 1975587"/>
                    <a:gd name="connsiteY0" fmla="*/ 0 h 3919523"/>
                    <a:gd name="connsiteX1" fmla="*/ 1974852 w 1975587"/>
                    <a:gd name="connsiteY1" fmla="*/ 469900 h 3919523"/>
                    <a:gd name="connsiteX2" fmla="*/ 1930402 w 1975587"/>
                    <a:gd name="connsiteY2" fmla="*/ 3663950 h 3919523"/>
                    <a:gd name="connsiteX3" fmla="*/ 1606552 w 1975587"/>
                    <a:gd name="connsiteY3" fmla="*/ 3714750 h 3919523"/>
                    <a:gd name="connsiteX4" fmla="*/ 2 w 1975587"/>
                    <a:gd name="connsiteY4" fmla="*/ 3860800 h 3919523"/>
                    <a:gd name="connsiteX0" fmla="*/ 330220 w 546855"/>
                    <a:gd name="connsiteY0" fmla="*/ 0 h 3911128"/>
                    <a:gd name="connsiteX1" fmla="*/ 546120 w 546855"/>
                    <a:gd name="connsiteY1" fmla="*/ 469900 h 3911128"/>
                    <a:gd name="connsiteX2" fmla="*/ 501670 w 546855"/>
                    <a:gd name="connsiteY2" fmla="*/ 3663950 h 3911128"/>
                    <a:gd name="connsiteX3" fmla="*/ 177820 w 546855"/>
                    <a:gd name="connsiteY3" fmla="*/ 3714750 h 3911128"/>
                    <a:gd name="connsiteX4" fmla="*/ 20 w 546855"/>
                    <a:gd name="connsiteY4" fmla="*/ 3841750 h 3911128"/>
                    <a:gd name="connsiteX0" fmla="*/ 0 w 2392775"/>
                    <a:gd name="connsiteY0" fmla="*/ 185076 h 3651704"/>
                    <a:gd name="connsiteX1" fmla="*/ 2228850 w 2392775"/>
                    <a:gd name="connsiteY1" fmla="*/ 210476 h 3651704"/>
                    <a:gd name="connsiteX2" fmla="*/ 2184400 w 2392775"/>
                    <a:gd name="connsiteY2" fmla="*/ 3404526 h 3651704"/>
                    <a:gd name="connsiteX3" fmla="*/ 1860550 w 2392775"/>
                    <a:gd name="connsiteY3" fmla="*/ 3455326 h 3651704"/>
                    <a:gd name="connsiteX4" fmla="*/ 1682750 w 2392775"/>
                    <a:gd name="connsiteY4" fmla="*/ 3582326 h 3651704"/>
                    <a:gd name="connsiteX0" fmla="*/ 0 w 2392775"/>
                    <a:gd name="connsiteY0" fmla="*/ 214865 h 3681493"/>
                    <a:gd name="connsiteX1" fmla="*/ 2228850 w 2392775"/>
                    <a:gd name="connsiteY1" fmla="*/ 240265 h 3681493"/>
                    <a:gd name="connsiteX2" fmla="*/ 2184400 w 2392775"/>
                    <a:gd name="connsiteY2" fmla="*/ 3434315 h 3681493"/>
                    <a:gd name="connsiteX3" fmla="*/ 1860550 w 2392775"/>
                    <a:gd name="connsiteY3" fmla="*/ 3485115 h 3681493"/>
                    <a:gd name="connsiteX4" fmla="*/ 1682750 w 2392775"/>
                    <a:gd name="connsiteY4" fmla="*/ 3612115 h 3681493"/>
                    <a:gd name="connsiteX0" fmla="*/ 0 w 2432958"/>
                    <a:gd name="connsiteY0" fmla="*/ 0 h 3424347"/>
                    <a:gd name="connsiteX1" fmla="*/ 2279650 w 2432958"/>
                    <a:gd name="connsiteY1" fmla="*/ 596900 h 3424347"/>
                    <a:gd name="connsiteX2" fmla="*/ 2184400 w 2432958"/>
                    <a:gd name="connsiteY2" fmla="*/ 3219450 h 3424347"/>
                    <a:gd name="connsiteX3" fmla="*/ 1860550 w 2432958"/>
                    <a:gd name="connsiteY3" fmla="*/ 3270250 h 3424347"/>
                    <a:gd name="connsiteX4" fmla="*/ 1682750 w 2432958"/>
                    <a:gd name="connsiteY4" fmla="*/ 3397250 h 3424347"/>
                    <a:gd name="connsiteX0" fmla="*/ 0 w 2297035"/>
                    <a:gd name="connsiteY0" fmla="*/ 0 h 3424347"/>
                    <a:gd name="connsiteX1" fmla="*/ 2279650 w 2297035"/>
                    <a:gd name="connsiteY1" fmla="*/ 596900 h 3424347"/>
                    <a:gd name="connsiteX2" fmla="*/ 2184400 w 2297035"/>
                    <a:gd name="connsiteY2" fmla="*/ 3219450 h 3424347"/>
                    <a:gd name="connsiteX3" fmla="*/ 1860550 w 2297035"/>
                    <a:gd name="connsiteY3" fmla="*/ 3270250 h 3424347"/>
                    <a:gd name="connsiteX4" fmla="*/ 1682750 w 2297035"/>
                    <a:gd name="connsiteY4" fmla="*/ 3397250 h 3424347"/>
                    <a:gd name="connsiteX0" fmla="*/ 0 w 2259457"/>
                    <a:gd name="connsiteY0" fmla="*/ 0 h 3433741"/>
                    <a:gd name="connsiteX1" fmla="*/ 2235200 w 2259457"/>
                    <a:gd name="connsiteY1" fmla="*/ 469900 h 3433741"/>
                    <a:gd name="connsiteX2" fmla="*/ 2184400 w 2259457"/>
                    <a:gd name="connsiteY2" fmla="*/ 3219450 h 3433741"/>
                    <a:gd name="connsiteX3" fmla="*/ 1860550 w 2259457"/>
                    <a:gd name="connsiteY3" fmla="*/ 3270250 h 3433741"/>
                    <a:gd name="connsiteX4" fmla="*/ 1682750 w 2259457"/>
                    <a:gd name="connsiteY4" fmla="*/ 3397250 h 3433741"/>
                    <a:gd name="connsiteX0" fmla="*/ 0 w 2259457"/>
                    <a:gd name="connsiteY0" fmla="*/ 0 h 3433741"/>
                    <a:gd name="connsiteX1" fmla="*/ 2235200 w 2259457"/>
                    <a:gd name="connsiteY1" fmla="*/ 469900 h 3433741"/>
                    <a:gd name="connsiteX2" fmla="*/ 2184400 w 2259457"/>
                    <a:gd name="connsiteY2" fmla="*/ 3219450 h 3433741"/>
                    <a:gd name="connsiteX3" fmla="*/ 1860550 w 2259457"/>
                    <a:gd name="connsiteY3" fmla="*/ 3270250 h 3433741"/>
                    <a:gd name="connsiteX4" fmla="*/ 1682750 w 2259457"/>
                    <a:gd name="connsiteY4" fmla="*/ 3397250 h 3433741"/>
                    <a:gd name="connsiteX0" fmla="*/ 0 w 2264547"/>
                    <a:gd name="connsiteY0" fmla="*/ 0 h 3431392"/>
                    <a:gd name="connsiteX1" fmla="*/ 2241550 w 2264547"/>
                    <a:gd name="connsiteY1" fmla="*/ 501650 h 3431392"/>
                    <a:gd name="connsiteX2" fmla="*/ 2184400 w 2264547"/>
                    <a:gd name="connsiteY2" fmla="*/ 3219450 h 3431392"/>
                    <a:gd name="connsiteX3" fmla="*/ 1860550 w 2264547"/>
                    <a:gd name="connsiteY3" fmla="*/ 3270250 h 3431392"/>
                    <a:gd name="connsiteX4" fmla="*/ 1682750 w 2264547"/>
                    <a:gd name="connsiteY4" fmla="*/ 3397250 h 3431392"/>
                    <a:gd name="connsiteX0" fmla="*/ 0 w 2295501"/>
                    <a:gd name="connsiteY0" fmla="*/ 0 h 3431392"/>
                    <a:gd name="connsiteX1" fmla="*/ 2241550 w 2295501"/>
                    <a:gd name="connsiteY1" fmla="*/ 501650 h 3431392"/>
                    <a:gd name="connsiteX2" fmla="*/ 2184400 w 2295501"/>
                    <a:gd name="connsiteY2" fmla="*/ 3219450 h 3431392"/>
                    <a:gd name="connsiteX3" fmla="*/ 1860550 w 2295501"/>
                    <a:gd name="connsiteY3" fmla="*/ 3270250 h 3431392"/>
                    <a:gd name="connsiteX4" fmla="*/ 1682750 w 2295501"/>
                    <a:gd name="connsiteY4" fmla="*/ 3397250 h 3431392"/>
                    <a:gd name="connsiteX0" fmla="*/ 0 w 2290485"/>
                    <a:gd name="connsiteY0" fmla="*/ 0 h 3432332"/>
                    <a:gd name="connsiteX1" fmla="*/ 2235200 w 2290485"/>
                    <a:gd name="connsiteY1" fmla="*/ 488950 h 3432332"/>
                    <a:gd name="connsiteX2" fmla="*/ 2184400 w 2290485"/>
                    <a:gd name="connsiteY2" fmla="*/ 3219450 h 3432332"/>
                    <a:gd name="connsiteX3" fmla="*/ 1860550 w 2290485"/>
                    <a:gd name="connsiteY3" fmla="*/ 3270250 h 3432332"/>
                    <a:gd name="connsiteX4" fmla="*/ 1682750 w 2290485"/>
                    <a:gd name="connsiteY4" fmla="*/ 3397250 h 3432332"/>
                    <a:gd name="connsiteX0" fmla="*/ 0 w 2306632"/>
                    <a:gd name="connsiteY0" fmla="*/ 0 h 3397250"/>
                    <a:gd name="connsiteX1" fmla="*/ 2235200 w 2306632"/>
                    <a:gd name="connsiteY1" fmla="*/ 488950 h 3397250"/>
                    <a:gd name="connsiteX2" fmla="*/ 2184400 w 2306632"/>
                    <a:gd name="connsiteY2" fmla="*/ 3219450 h 3397250"/>
                    <a:gd name="connsiteX3" fmla="*/ 1860550 w 2306632"/>
                    <a:gd name="connsiteY3" fmla="*/ 3270250 h 3397250"/>
                    <a:gd name="connsiteX4" fmla="*/ 1682750 w 2306632"/>
                    <a:gd name="connsiteY4" fmla="*/ 3397250 h 3397250"/>
                    <a:gd name="connsiteX0" fmla="*/ 0 w 2291880"/>
                    <a:gd name="connsiteY0" fmla="*/ 0 h 3397250"/>
                    <a:gd name="connsiteX1" fmla="*/ 2235200 w 2291880"/>
                    <a:gd name="connsiteY1" fmla="*/ 488950 h 3397250"/>
                    <a:gd name="connsiteX2" fmla="*/ 2184400 w 2291880"/>
                    <a:gd name="connsiteY2" fmla="*/ 3219450 h 3397250"/>
                    <a:gd name="connsiteX3" fmla="*/ 1860550 w 2291880"/>
                    <a:gd name="connsiteY3" fmla="*/ 3270250 h 3397250"/>
                    <a:gd name="connsiteX4" fmla="*/ 1682750 w 2291880"/>
                    <a:gd name="connsiteY4" fmla="*/ 3397250 h 3397250"/>
                    <a:gd name="connsiteX0" fmla="*/ 0 w 2410131"/>
                    <a:gd name="connsiteY0" fmla="*/ 0 h 3397250"/>
                    <a:gd name="connsiteX1" fmla="*/ 2235200 w 2410131"/>
                    <a:gd name="connsiteY1" fmla="*/ 488950 h 3397250"/>
                    <a:gd name="connsiteX2" fmla="*/ 2216150 w 2410131"/>
                    <a:gd name="connsiteY2" fmla="*/ 3079750 h 3397250"/>
                    <a:gd name="connsiteX3" fmla="*/ 1860550 w 2410131"/>
                    <a:gd name="connsiteY3" fmla="*/ 3270250 h 3397250"/>
                    <a:gd name="connsiteX4" fmla="*/ 1682750 w 2410131"/>
                    <a:gd name="connsiteY4" fmla="*/ 3397250 h 3397250"/>
                    <a:gd name="connsiteX0" fmla="*/ 0 w 2410131"/>
                    <a:gd name="connsiteY0" fmla="*/ 0 h 3397250"/>
                    <a:gd name="connsiteX1" fmla="*/ 2235200 w 2410131"/>
                    <a:gd name="connsiteY1" fmla="*/ 488950 h 3397250"/>
                    <a:gd name="connsiteX2" fmla="*/ 2216150 w 2410131"/>
                    <a:gd name="connsiteY2" fmla="*/ 3079750 h 3397250"/>
                    <a:gd name="connsiteX3" fmla="*/ 1860550 w 2410131"/>
                    <a:gd name="connsiteY3" fmla="*/ 3270250 h 3397250"/>
                    <a:gd name="connsiteX4" fmla="*/ 1682750 w 2410131"/>
                    <a:gd name="connsiteY4" fmla="*/ 3397250 h 3397250"/>
                    <a:gd name="connsiteX0" fmla="*/ 0 w 2256941"/>
                    <a:gd name="connsiteY0" fmla="*/ 0 h 3397250"/>
                    <a:gd name="connsiteX1" fmla="*/ 2235200 w 2256941"/>
                    <a:gd name="connsiteY1" fmla="*/ 488950 h 3397250"/>
                    <a:gd name="connsiteX2" fmla="*/ 2216150 w 2256941"/>
                    <a:gd name="connsiteY2" fmla="*/ 3079750 h 3397250"/>
                    <a:gd name="connsiteX3" fmla="*/ 1860550 w 2256941"/>
                    <a:gd name="connsiteY3" fmla="*/ 3270250 h 3397250"/>
                    <a:gd name="connsiteX4" fmla="*/ 1682750 w 2256941"/>
                    <a:gd name="connsiteY4" fmla="*/ 3397250 h 3397250"/>
                    <a:gd name="connsiteX0" fmla="*/ 0 w 2254383"/>
                    <a:gd name="connsiteY0" fmla="*/ 0 h 3397250"/>
                    <a:gd name="connsiteX1" fmla="*/ 2235200 w 2254383"/>
                    <a:gd name="connsiteY1" fmla="*/ 488950 h 3397250"/>
                    <a:gd name="connsiteX2" fmla="*/ 2216150 w 2254383"/>
                    <a:gd name="connsiteY2" fmla="*/ 3079750 h 3397250"/>
                    <a:gd name="connsiteX3" fmla="*/ 1860550 w 2254383"/>
                    <a:gd name="connsiteY3" fmla="*/ 3143250 h 3397250"/>
                    <a:gd name="connsiteX4" fmla="*/ 1682750 w 2254383"/>
                    <a:gd name="connsiteY4" fmla="*/ 3397250 h 3397250"/>
                    <a:gd name="connsiteX0" fmla="*/ 0 w 2241789"/>
                    <a:gd name="connsiteY0" fmla="*/ 0 h 3397250"/>
                    <a:gd name="connsiteX1" fmla="*/ 2235200 w 2241789"/>
                    <a:gd name="connsiteY1" fmla="*/ 488950 h 3397250"/>
                    <a:gd name="connsiteX2" fmla="*/ 2216150 w 2241789"/>
                    <a:gd name="connsiteY2" fmla="*/ 3079750 h 3397250"/>
                    <a:gd name="connsiteX3" fmla="*/ 1860550 w 2241789"/>
                    <a:gd name="connsiteY3" fmla="*/ 3143250 h 3397250"/>
                    <a:gd name="connsiteX4" fmla="*/ 1682750 w 2241789"/>
                    <a:gd name="connsiteY4" fmla="*/ 3397250 h 3397250"/>
                    <a:gd name="connsiteX0" fmla="*/ 0 w 2241789"/>
                    <a:gd name="connsiteY0" fmla="*/ 0 h 3397250"/>
                    <a:gd name="connsiteX1" fmla="*/ 2235200 w 2241789"/>
                    <a:gd name="connsiteY1" fmla="*/ 488950 h 3397250"/>
                    <a:gd name="connsiteX2" fmla="*/ 2216150 w 2241789"/>
                    <a:gd name="connsiteY2" fmla="*/ 3079750 h 3397250"/>
                    <a:gd name="connsiteX3" fmla="*/ 1860550 w 2241789"/>
                    <a:gd name="connsiteY3" fmla="*/ 3143250 h 3397250"/>
                    <a:gd name="connsiteX4" fmla="*/ 1682750 w 2241789"/>
                    <a:gd name="connsiteY4" fmla="*/ 3397250 h 3397250"/>
                    <a:gd name="connsiteX0" fmla="*/ 0 w 2408541"/>
                    <a:gd name="connsiteY0" fmla="*/ 0 h 3397250"/>
                    <a:gd name="connsiteX1" fmla="*/ 2235200 w 2408541"/>
                    <a:gd name="connsiteY1" fmla="*/ 488950 h 3397250"/>
                    <a:gd name="connsiteX2" fmla="*/ 2241550 w 2408541"/>
                    <a:gd name="connsiteY2" fmla="*/ 2990850 h 3397250"/>
                    <a:gd name="connsiteX3" fmla="*/ 1860550 w 2408541"/>
                    <a:gd name="connsiteY3" fmla="*/ 3143250 h 3397250"/>
                    <a:gd name="connsiteX4" fmla="*/ 1682750 w 2408541"/>
                    <a:gd name="connsiteY4" fmla="*/ 3397250 h 3397250"/>
                    <a:gd name="connsiteX0" fmla="*/ 0 w 2293425"/>
                    <a:gd name="connsiteY0" fmla="*/ 0 h 3397250"/>
                    <a:gd name="connsiteX1" fmla="*/ 2235200 w 2293425"/>
                    <a:gd name="connsiteY1" fmla="*/ 488950 h 3397250"/>
                    <a:gd name="connsiteX2" fmla="*/ 2241550 w 2293425"/>
                    <a:gd name="connsiteY2" fmla="*/ 2990850 h 3397250"/>
                    <a:gd name="connsiteX3" fmla="*/ 1860550 w 2293425"/>
                    <a:gd name="connsiteY3" fmla="*/ 3143250 h 3397250"/>
                    <a:gd name="connsiteX4" fmla="*/ 1682750 w 2293425"/>
                    <a:gd name="connsiteY4" fmla="*/ 3397250 h 3397250"/>
                    <a:gd name="connsiteX0" fmla="*/ 0 w 2261394"/>
                    <a:gd name="connsiteY0" fmla="*/ 0 h 3397250"/>
                    <a:gd name="connsiteX1" fmla="*/ 2235200 w 2261394"/>
                    <a:gd name="connsiteY1" fmla="*/ 488950 h 3397250"/>
                    <a:gd name="connsiteX2" fmla="*/ 2241550 w 2261394"/>
                    <a:gd name="connsiteY2" fmla="*/ 2990850 h 3397250"/>
                    <a:gd name="connsiteX3" fmla="*/ 1860550 w 2261394"/>
                    <a:gd name="connsiteY3" fmla="*/ 3143250 h 3397250"/>
                    <a:gd name="connsiteX4" fmla="*/ 1682750 w 2261394"/>
                    <a:gd name="connsiteY4" fmla="*/ 3397250 h 3397250"/>
                    <a:gd name="connsiteX0" fmla="*/ 0 w 2401958"/>
                    <a:gd name="connsiteY0" fmla="*/ 0 h 3397250"/>
                    <a:gd name="connsiteX1" fmla="*/ 2235200 w 2401958"/>
                    <a:gd name="connsiteY1" fmla="*/ 488950 h 3397250"/>
                    <a:gd name="connsiteX2" fmla="*/ 2222500 w 2401958"/>
                    <a:gd name="connsiteY2" fmla="*/ 2990850 h 3397250"/>
                    <a:gd name="connsiteX3" fmla="*/ 1860550 w 2401958"/>
                    <a:gd name="connsiteY3" fmla="*/ 3143250 h 3397250"/>
                    <a:gd name="connsiteX4" fmla="*/ 1682750 w 2401958"/>
                    <a:gd name="connsiteY4" fmla="*/ 3397250 h 3397250"/>
                    <a:gd name="connsiteX0" fmla="*/ 0 w 2252490"/>
                    <a:gd name="connsiteY0" fmla="*/ 0 h 3397250"/>
                    <a:gd name="connsiteX1" fmla="*/ 2235200 w 2252490"/>
                    <a:gd name="connsiteY1" fmla="*/ 488950 h 3397250"/>
                    <a:gd name="connsiteX2" fmla="*/ 2222500 w 2252490"/>
                    <a:gd name="connsiteY2" fmla="*/ 2990850 h 3397250"/>
                    <a:gd name="connsiteX3" fmla="*/ 1860550 w 2252490"/>
                    <a:gd name="connsiteY3" fmla="*/ 3143250 h 3397250"/>
                    <a:gd name="connsiteX4" fmla="*/ 1682750 w 2252490"/>
                    <a:gd name="connsiteY4" fmla="*/ 3397250 h 3397250"/>
                    <a:gd name="connsiteX0" fmla="*/ 0 w 2342243"/>
                    <a:gd name="connsiteY0" fmla="*/ 0 h 3397250"/>
                    <a:gd name="connsiteX1" fmla="*/ 806244 w 2342243"/>
                    <a:gd name="connsiteY1" fmla="*/ 81631 h 3397250"/>
                    <a:gd name="connsiteX2" fmla="*/ 2235200 w 2342243"/>
                    <a:gd name="connsiteY2" fmla="*/ 488950 h 3397250"/>
                    <a:gd name="connsiteX3" fmla="*/ 2222500 w 2342243"/>
                    <a:gd name="connsiteY3" fmla="*/ 2990850 h 3397250"/>
                    <a:gd name="connsiteX4" fmla="*/ 1860550 w 2342243"/>
                    <a:gd name="connsiteY4" fmla="*/ 3143250 h 3397250"/>
                    <a:gd name="connsiteX5" fmla="*/ 1682750 w 2342243"/>
                    <a:gd name="connsiteY5" fmla="*/ 3397250 h 3397250"/>
                    <a:gd name="connsiteX0" fmla="*/ 0 w 2304624"/>
                    <a:gd name="connsiteY0" fmla="*/ 0 h 3397250"/>
                    <a:gd name="connsiteX1" fmla="*/ 1314244 w 2304624"/>
                    <a:gd name="connsiteY1" fmla="*/ 284831 h 3397250"/>
                    <a:gd name="connsiteX2" fmla="*/ 2235200 w 2304624"/>
                    <a:gd name="connsiteY2" fmla="*/ 488950 h 3397250"/>
                    <a:gd name="connsiteX3" fmla="*/ 2222500 w 2304624"/>
                    <a:gd name="connsiteY3" fmla="*/ 2990850 h 3397250"/>
                    <a:gd name="connsiteX4" fmla="*/ 1860550 w 2304624"/>
                    <a:gd name="connsiteY4" fmla="*/ 3143250 h 3397250"/>
                    <a:gd name="connsiteX5" fmla="*/ 1682750 w 2304624"/>
                    <a:gd name="connsiteY5" fmla="*/ 3397250 h 3397250"/>
                    <a:gd name="connsiteX0" fmla="*/ 0 w 2304624"/>
                    <a:gd name="connsiteY0" fmla="*/ 0 h 3397250"/>
                    <a:gd name="connsiteX1" fmla="*/ 1314244 w 2304624"/>
                    <a:gd name="connsiteY1" fmla="*/ 284831 h 3397250"/>
                    <a:gd name="connsiteX2" fmla="*/ 2235200 w 2304624"/>
                    <a:gd name="connsiteY2" fmla="*/ 488950 h 3397250"/>
                    <a:gd name="connsiteX3" fmla="*/ 2222500 w 2304624"/>
                    <a:gd name="connsiteY3" fmla="*/ 2990850 h 3397250"/>
                    <a:gd name="connsiteX4" fmla="*/ 1860550 w 2304624"/>
                    <a:gd name="connsiteY4" fmla="*/ 3143250 h 3397250"/>
                    <a:gd name="connsiteX5" fmla="*/ 1682750 w 2304624"/>
                    <a:gd name="connsiteY5" fmla="*/ 3397250 h 3397250"/>
                    <a:gd name="connsiteX0" fmla="*/ 0 w 2279241"/>
                    <a:gd name="connsiteY0" fmla="*/ 0 h 3397250"/>
                    <a:gd name="connsiteX1" fmla="*/ 1314244 w 2279241"/>
                    <a:gd name="connsiteY1" fmla="*/ 284831 h 3397250"/>
                    <a:gd name="connsiteX2" fmla="*/ 2235200 w 2279241"/>
                    <a:gd name="connsiteY2" fmla="*/ 488950 h 3397250"/>
                    <a:gd name="connsiteX3" fmla="*/ 2222500 w 2279241"/>
                    <a:gd name="connsiteY3" fmla="*/ 2990850 h 3397250"/>
                    <a:gd name="connsiteX4" fmla="*/ 1860550 w 2279241"/>
                    <a:gd name="connsiteY4" fmla="*/ 3143250 h 3397250"/>
                    <a:gd name="connsiteX5" fmla="*/ 1682750 w 2279241"/>
                    <a:gd name="connsiteY5" fmla="*/ 3397250 h 3397250"/>
                    <a:gd name="connsiteX0" fmla="*/ 0 w 2315557"/>
                    <a:gd name="connsiteY0" fmla="*/ 0 h 3397250"/>
                    <a:gd name="connsiteX1" fmla="*/ 1314244 w 2315557"/>
                    <a:gd name="connsiteY1" fmla="*/ 284831 h 3397250"/>
                    <a:gd name="connsiteX2" fmla="*/ 2235200 w 2315557"/>
                    <a:gd name="connsiteY2" fmla="*/ 488950 h 3397250"/>
                    <a:gd name="connsiteX3" fmla="*/ 2266745 w 2315557"/>
                    <a:gd name="connsiteY3" fmla="*/ 1713581 h 3397250"/>
                    <a:gd name="connsiteX4" fmla="*/ 2222500 w 2315557"/>
                    <a:gd name="connsiteY4" fmla="*/ 2990850 h 3397250"/>
                    <a:gd name="connsiteX5" fmla="*/ 1860550 w 2315557"/>
                    <a:gd name="connsiteY5" fmla="*/ 3143250 h 3397250"/>
                    <a:gd name="connsiteX6" fmla="*/ 1682750 w 2315557"/>
                    <a:gd name="connsiteY6" fmla="*/ 3397250 h 3397250"/>
                    <a:gd name="connsiteX0" fmla="*/ 0 w 2303822"/>
                    <a:gd name="connsiteY0" fmla="*/ 0 h 3397250"/>
                    <a:gd name="connsiteX1" fmla="*/ 1314244 w 2303822"/>
                    <a:gd name="connsiteY1" fmla="*/ 284831 h 3397250"/>
                    <a:gd name="connsiteX2" fmla="*/ 2235200 w 2303822"/>
                    <a:gd name="connsiteY2" fmla="*/ 488950 h 3397250"/>
                    <a:gd name="connsiteX3" fmla="*/ 2234995 w 2303822"/>
                    <a:gd name="connsiteY3" fmla="*/ 1732631 h 3397250"/>
                    <a:gd name="connsiteX4" fmla="*/ 2222500 w 2303822"/>
                    <a:gd name="connsiteY4" fmla="*/ 2990850 h 3397250"/>
                    <a:gd name="connsiteX5" fmla="*/ 1860550 w 2303822"/>
                    <a:gd name="connsiteY5" fmla="*/ 3143250 h 3397250"/>
                    <a:gd name="connsiteX6" fmla="*/ 1682750 w 2303822"/>
                    <a:gd name="connsiteY6" fmla="*/ 3397250 h 3397250"/>
                    <a:gd name="connsiteX0" fmla="*/ 0 w 2253321"/>
                    <a:gd name="connsiteY0" fmla="*/ 0 h 3397250"/>
                    <a:gd name="connsiteX1" fmla="*/ 1314244 w 2253321"/>
                    <a:gd name="connsiteY1" fmla="*/ 284831 h 3397250"/>
                    <a:gd name="connsiteX2" fmla="*/ 2235200 w 2253321"/>
                    <a:gd name="connsiteY2" fmla="*/ 488950 h 3397250"/>
                    <a:gd name="connsiteX3" fmla="*/ 2234995 w 2253321"/>
                    <a:gd name="connsiteY3" fmla="*/ 1732631 h 3397250"/>
                    <a:gd name="connsiteX4" fmla="*/ 2222500 w 2253321"/>
                    <a:gd name="connsiteY4" fmla="*/ 2990850 h 3397250"/>
                    <a:gd name="connsiteX5" fmla="*/ 1860550 w 2253321"/>
                    <a:gd name="connsiteY5" fmla="*/ 3143250 h 3397250"/>
                    <a:gd name="connsiteX6" fmla="*/ 1682750 w 2253321"/>
                    <a:gd name="connsiteY6" fmla="*/ 3397250 h 3397250"/>
                    <a:gd name="connsiteX0" fmla="*/ 0 w 2253321"/>
                    <a:gd name="connsiteY0" fmla="*/ 0 h 3397250"/>
                    <a:gd name="connsiteX1" fmla="*/ 1314244 w 2253321"/>
                    <a:gd name="connsiteY1" fmla="*/ 284831 h 3397250"/>
                    <a:gd name="connsiteX2" fmla="*/ 2222500 w 2253321"/>
                    <a:gd name="connsiteY2" fmla="*/ 368300 h 3397250"/>
                    <a:gd name="connsiteX3" fmla="*/ 2234995 w 2253321"/>
                    <a:gd name="connsiteY3" fmla="*/ 1732631 h 3397250"/>
                    <a:gd name="connsiteX4" fmla="*/ 2222500 w 2253321"/>
                    <a:gd name="connsiteY4" fmla="*/ 2990850 h 3397250"/>
                    <a:gd name="connsiteX5" fmla="*/ 1860550 w 2253321"/>
                    <a:gd name="connsiteY5" fmla="*/ 3143250 h 3397250"/>
                    <a:gd name="connsiteX6" fmla="*/ 1682750 w 2253321"/>
                    <a:gd name="connsiteY6" fmla="*/ 3397250 h 3397250"/>
                    <a:gd name="connsiteX0" fmla="*/ 0 w 2295083"/>
                    <a:gd name="connsiteY0" fmla="*/ 0 h 3397250"/>
                    <a:gd name="connsiteX1" fmla="*/ 1307894 w 2295083"/>
                    <a:gd name="connsiteY1" fmla="*/ 265781 h 3397250"/>
                    <a:gd name="connsiteX2" fmla="*/ 2222500 w 2295083"/>
                    <a:gd name="connsiteY2" fmla="*/ 368300 h 3397250"/>
                    <a:gd name="connsiteX3" fmla="*/ 2234995 w 2295083"/>
                    <a:gd name="connsiteY3" fmla="*/ 1732631 h 3397250"/>
                    <a:gd name="connsiteX4" fmla="*/ 2222500 w 2295083"/>
                    <a:gd name="connsiteY4" fmla="*/ 2990850 h 3397250"/>
                    <a:gd name="connsiteX5" fmla="*/ 1860550 w 2295083"/>
                    <a:gd name="connsiteY5" fmla="*/ 3143250 h 3397250"/>
                    <a:gd name="connsiteX6" fmla="*/ 1682750 w 2295083"/>
                    <a:gd name="connsiteY6" fmla="*/ 3397250 h 3397250"/>
                    <a:gd name="connsiteX0" fmla="*/ 0 w 2253321"/>
                    <a:gd name="connsiteY0" fmla="*/ 0 h 3397250"/>
                    <a:gd name="connsiteX1" fmla="*/ 1307894 w 2253321"/>
                    <a:gd name="connsiteY1" fmla="*/ 265781 h 3397250"/>
                    <a:gd name="connsiteX2" fmla="*/ 2222500 w 2253321"/>
                    <a:gd name="connsiteY2" fmla="*/ 368300 h 3397250"/>
                    <a:gd name="connsiteX3" fmla="*/ 2234995 w 2253321"/>
                    <a:gd name="connsiteY3" fmla="*/ 1732631 h 3397250"/>
                    <a:gd name="connsiteX4" fmla="*/ 2222500 w 2253321"/>
                    <a:gd name="connsiteY4" fmla="*/ 2990850 h 3397250"/>
                    <a:gd name="connsiteX5" fmla="*/ 1860550 w 2253321"/>
                    <a:gd name="connsiteY5" fmla="*/ 3143250 h 3397250"/>
                    <a:gd name="connsiteX6" fmla="*/ 1682750 w 2253321"/>
                    <a:gd name="connsiteY6" fmla="*/ 3397250 h 3397250"/>
                    <a:gd name="connsiteX0" fmla="*/ 0 w 2253321"/>
                    <a:gd name="connsiteY0" fmla="*/ 0 h 3397250"/>
                    <a:gd name="connsiteX1" fmla="*/ 1307894 w 2253321"/>
                    <a:gd name="connsiteY1" fmla="*/ 265781 h 3397250"/>
                    <a:gd name="connsiteX2" fmla="*/ 2222500 w 2253321"/>
                    <a:gd name="connsiteY2" fmla="*/ 368300 h 3397250"/>
                    <a:gd name="connsiteX3" fmla="*/ 2234995 w 2253321"/>
                    <a:gd name="connsiteY3" fmla="*/ 1732631 h 3397250"/>
                    <a:gd name="connsiteX4" fmla="*/ 2222500 w 2253321"/>
                    <a:gd name="connsiteY4" fmla="*/ 2990850 h 3397250"/>
                    <a:gd name="connsiteX5" fmla="*/ 1860550 w 2253321"/>
                    <a:gd name="connsiteY5" fmla="*/ 3188970 h 3397250"/>
                    <a:gd name="connsiteX6" fmla="*/ 1682750 w 2253321"/>
                    <a:gd name="connsiteY6" fmla="*/ 3397250 h 3397250"/>
                    <a:gd name="connsiteX0" fmla="*/ 0 w 2253321"/>
                    <a:gd name="connsiteY0" fmla="*/ 0 h 3397250"/>
                    <a:gd name="connsiteX1" fmla="*/ 1307894 w 2253321"/>
                    <a:gd name="connsiteY1" fmla="*/ 265781 h 3397250"/>
                    <a:gd name="connsiteX2" fmla="*/ 2222500 w 2253321"/>
                    <a:gd name="connsiteY2" fmla="*/ 368300 h 3397250"/>
                    <a:gd name="connsiteX3" fmla="*/ 2234995 w 2253321"/>
                    <a:gd name="connsiteY3" fmla="*/ 1732631 h 3397250"/>
                    <a:gd name="connsiteX4" fmla="*/ 2222500 w 2253321"/>
                    <a:gd name="connsiteY4" fmla="*/ 3067050 h 3397250"/>
                    <a:gd name="connsiteX5" fmla="*/ 1860550 w 2253321"/>
                    <a:gd name="connsiteY5" fmla="*/ 3188970 h 3397250"/>
                    <a:gd name="connsiteX6" fmla="*/ 1682750 w 2253321"/>
                    <a:gd name="connsiteY6" fmla="*/ 3397250 h 3397250"/>
                    <a:gd name="connsiteX0" fmla="*/ 0 w 2243381"/>
                    <a:gd name="connsiteY0" fmla="*/ 0 h 3397250"/>
                    <a:gd name="connsiteX1" fmla="*/ 1307894 w 2243381"/>
                    <a:gd name="connsiteY1" fmla="*/ 265781 h 3397250"/>
                    <a:gd name="connsiteX2" fmla="*/ 2222500 w 2243381"/>
                    <a:gd name="connsiteY2" fmla="*/ 368300 h 3397250"/>
                    <a:gd name="connsiteX3" fmla="*/ 2234995 w 2243381"/>
                    <a:gd name="connsiteY3" fmla="*/ 1732631 h 3397250"/>
                    <a:gd name="connsiteX4" fmla="*/ 2222500 w 2243381"/>
                    <a:gd name="connsiteY4" fmla="*/ 3067050 h 3397250"/>
                    <a:gd name="connsiteX5" fmla="*/ 1860550 w 2243381"/>
                    <a:gd name="connsiteY5" fmla="*/ 3188970 h 3397250"/>
                    <a:gd name="connsiteX6" fmla="*/ 1682750 w 2243381"/>
                    <a:gd name="connsiteY6" fmla="*/ 3397250 h 3397250"/>
                    <a:gd name="connsiteX0" fmla="*/ 0 w 2254201"/>
                    <a:gd name="connsiteY0" fmla="*/ 0 h 3397250"/>
                    <a:gd name="connsiteX1" fmla="*/ 1307894 w 2254201"/>
                    <a:gd name="connsiteY1" fmla="*/ 265781 h 3397250"/>
                    <a:gd name="connsiteX2" fmla="*/ 2222500 w 2254201"/>
                    <a:gd name="connsiteY2" fmla="*/ 368300 h 3397250"/>
                    <a:gd name="connsiteX3" fmla="*/ 2234995 w 2254201"/>
                    <a:gd name="connsiteY3" fmla="*/ 1732631 h 3397250"/>
                    <a:gd name="connsiteX4" fmla="*/ 2237740 w 2254201"/>
                    <a:gd name="connsiteY4" fmla="*/ 3074670 h 3397250"/>
                    <a:gd name="connsiteX5" fmla="*/ 1860550 w 2254201"/>
                    <a:gd name="connsiteY5" fmla="*/ 3188970 h 3397250"/>
                    <a:gd name="connsiteX6" fmla="*/ 1682750 w 2254201"/>
                    <a:gd name="connsiteY6" fmla="*/ 3397250 h 3397250"/>
                    <a:gd name="connsiteX0" fmla="*/ 0 w 2303963"/>
                    <a:gd name="connsiteY0" fmla="*/ 0 h 3397250"/>
                    <a:gd name="connsiteX1" fmla="*/ 1307894 w 2303963"/>
                    <a:gd name="connsiteY1" fmla="*/ 265781 h 3397250"/>
                    <a:gd name="connsiteX2" fmla="*/ 2222500 w 2303963"/>
                    <a:gd name="connsiteY2" fmla="*/ 368300 h 3397250"/>
                    <a:gd name="connsiteX3" fmla="*/ 2257855 w 2303963"/>
                    <a:gd name="connsiteY3" fmla="*/ 1740251 h 3397250"/>
                    <a:gd name="connsiteX4" fmla="*/ 2237740 w 2303963"/>
                    <a:gd name="connsiteY4" fmla="*/ 3074670 h 3397250"/>
                    <a:gd name="connsiteX5" fmla="*/ 1860550 w 2303963"/>
                    <a:gd name="connsiteY5" fmla="*/ 3188970 h 3397250"/>
                    <a:gd name="connsiteX6" fmla="*/ 1682750 w 2303963"/>
                    <a:gd name="connsiteY6" fmla="*/ 3397250 h 3397250"/>
                    <a:gd name="connsiteX0" fmla="*/ 0 w 2274902"/>
                    <a:gd name="connsiteY0" fmla="*/ 0 h 3397250"/>
                    <a:gd name="connsiteX1" fmla="*/ 1307894 w 2274902"/>
                    <a:gd name="connsiteY1" fmla="*/ 265781 h 3397250"/>
                    <a:gd name="connsiteX2" fmla="*/ 2222500 w 2274902"/>
                    <a:gd name="connsiteY2" fmla="*/ 368300 h 3397250"/>
                    <a:gd name="connsiteX3" fmla="*/ 2257855 w 2274902"/>
                    <a:gd name="connsiteY3" fmla="*/ 1740251 h 3397250"/>
                    <a:gd name="connsiteX4" fmla="*/ 2237740 w 2274902"/>
                    <a:gd name="connsiteY4" fmla="*/ 3074670 h 3397250"/>
                    <a:gd name="connsiteX5" fmla="*/ 1860550 w 2274902"/>
                    <a:gd name="connsiteY5" fmla="*/ 3188970 h 3397250"/>
                    <a:gd name="connsiteX6" fmla="*/ 1682750 w 2274902"/>
                    <a:gd name="connsiteY6" fmla="*/ 3397250 h 3397250"/>
                    <a:gd name="connsiteX0" fmla="*/ 0 w 2274902"/>
                    <a:gd name="connsiteY0" fmla="*/ 0 h 3397250"/>
                    <a:gd name="connsiteX1" fmla="*/ 1307894 w 2274902"/>
                    <a:gd name="connsiteY1" fmla="*/ 265781 h 3397250"/>
                    <a:gd name="connsiteX2" fmla="*/ 2222500 w 2274902"/>
                    <a:gd name="connsiteY2" fmla="*/ 368300 h 3397250"/>
                    <a:gd name="connsiteX3" fmla="*/ 2257855 w 2274902"/>
                    <a:gd name="connsiteY3" fmla="*/ 1740251 h 3397250"/>
                    <a:gd name="connsiteX4" fmla="*/ 2237740 w 2274902"/>
                    <a:gd name="connsiteY4" fmla="*/ 3074670 h 3397250"/>
                    <a:gd name="connsiteX5" fmla="*/ 1860550 w 2274902"/>
                    <a:gd name="connsiteY5" fmla="*/ 3188970 h 3397250"/>
                    <a:gd name="connsiteX6" fmla="*/ 1682750 w 2274902"/>
                    <a:gd name="connsiteY6" fmla="*/ 3397250 h 3397250"/>
                    <a:gd name="connsiteX0" fmla="*/ 0 w 2269985"/>
                    <a:gd name="connsiteY0" fmla="*/ 0 h 3397250"/>
                    <a:gd name="connsiteX1" fmla="*/ 1307894 w 2269985"/>
                    <a:gd name="connsiteY1" fmla="*/ 265781 h 3397250"/>
                    <a:gd name="connsiteX2" fmla="*/ 2222500 w 2269985"/>
                    <a:gd name="connsiteY2" fmla="*/ 368300 h 3397250"/>
                    <a:gd name="connsiteX3" fmla="*/ 2257855 w 2269985"/>
                    <a:gd name="connsiteY3" fmla="*/ 1740251 h 3397250"/>
                    <a:gd name="connsiteX4" fmla="*/ 2237740 w 2269985"/>
                    <a:gd name="connsiteY4" fmla="*/ 3074670 h 3397250"/>
                    <a:gd name="connsiteX5" fmla="*/ 1860550 w 2269985"/>
                    <a:gd name="connsiteY5" fmla="*/ 3188970 h 3397250"/>
                    <a:gd name="connsiteX6" fmla="*/ 1682750 w 2269985"/>
                    <a:gd name="connsiteY6" fmla="*/ 3397250 h 3397250"/>
                    <a:gd name="connsiteX0" fmla="*/ 0 w 2266409"/>
                    <a:gd name="connsiteY0" fmla="*/ 0 h 3397250"/>
                    <a:gd name="connsiteX1" fmla="*/ 1307894 w 2266409"/>
                    <a:gd name="connsiteY1" fmla="*/ 265781 h 3397250"/>
                    <a:gd name="connsiteX2" fmla="*/ 2222500 w 2266409"/>
                    <a:gd name="connsiteY2" fmla="*/ 368300 h 3397250"/>
                    <a:gd name="connsiteX3" fmla="*/ 2257855 w 2266409"/>
                    <a:gd name="connsiteY3" fmla="*/ 1740251 h 3397250"/>
                    <a:gd name="connsiteX4" fmla="*/ 2237740 w 2266409"/>
                    <a:gd name="connsiteY4" fmla="*/ 3074670 h 3397250"/>
                    <a:gd name="connsiteX5" fmla="*/ 1860550 w 2266409"/>
                    <a:gd name="connsiteY5" fmla="*/ 3188970 h 3397250"/>
                    <a:gd name="connsiteX6" fmla="*/ 1682750 w 2266409"/>
                    <a:gd name="connsiteY6" fmla="*/ 3397250 h 3397250"/>
                    <a:gd name="connsiteX0" fmla="*/ 0 w 2266409"/>
                    <a:gd name="connsiteY0" fmla="*/ 0 h 3397250"/>
                    <a:gd name="connsiteX1" fmla="*/ 1307894 w 2266409"/>
                    <a:gd name="connsiteY1" fmla="*/ 265781 h 3397250"/>
                    <a:gd name="connsiteX2" fmla="*/ 2222500 w 2266409"/>
                    <a:gd name="connsiteY2" fmla="*/ 330200 h 3397250"/>
                    <a:gd name="connsiteX3" fmla="*/ 2257855 w 2266409"/>
                    <a:gd name="connsiteY3" fmla="*/ 1740251 h 3397250"/>
                    <a:gd name="connsiteX4" fmla="*/ 2237740 w 2266409"/>
                    <a:gd name="connsiteY4" fmla="*/ 3074670 h 3397250"/>
                    <a:gd name="connsiteX5" fmla="*/ 1860550 w 2266409"/>
                    <a:gd name="connsiteY5" fmla="*/ 3188970 h 3397250"/>
                    <a:gd name="connsiteX6" fmla="*/ 1682750 w 2266409"/>
                    <a:gd name="connsiteY6" fmla="*/ 3397250 h 3397250"/>
                    <a:gd name="connsiteX0" fmla="*/ 0 w 2302596"/>
                    <a:gd name="connsiteY0" fmla="*/ 0 h 3397250"/>
                    <a:gd name="connsiteX1" fmla="*/ 1269794 w 2302596"/>
                    <a:gd name="connsiteY1" fmla="*/ 246731 h 3397250"/>
                    <a:gd name="connsiteX2" fmla="*/ 2222500 w 2302596"/>
                    <a:gd name="connsiteY2" fmla="*/ 330200 h 3397250"/>
                    <a:gd name="connsiteX3" fmla="*/ 2257855 w 2302596"/>
                    <a:gd name="connsiteY3" fmla="*/ 1740251 h 3397250"/>
                    <a:gd name="connsiteX4" fmla="*/ 2237740 w 2302596"/>
                    <a:gd name="connsiteY4" fmla="*/ 3074670 h 3397250"/>
                    <a:gd name="connsiteX5" fmla="*/ 1860550 w 2302596"/>
                    <a:gd name="connsiteY5" fmla="*/ 3188970 h 3397250"/>
                    <a:gd name="connsiteX6" fmla="*/ 1682750 w 2302596"/>
                    <a:gd name="connsiteY6" fmla="*/ 3397250 h 3397250"/>
                    <a:gd name="connsiteX0" fmla="*/ 0 w 2302596"/>
                    <a:gd name="connsiteY0" fmla="*/ 0 h 3397250"/>
                    <a:gd name="connsiteX1" fmla="*/ 1269794 w 2302596"/>
                    <a:gd name="connsiteY1" fmla="*/ 246731 h 3397250"/>
                    <a:gd name="connsiteX2" fmla="*/ 2222500 w 2302596"/>
                    <a:gd name="connsiteY2" fmla="*/ 330200 h 3397250"/>
                    <a:gd name="connsiteX3" fmla="*/ 2257855 w 2302596"/>
                    <a:gd name="connsiteY3" fmla="*/ 1740251 h 3397250"/>
                    <a:gd name="connsiteX4" fmla="*/ 2237740 w 2302596"/>
                    <a:gd name="connsiteY4" fmla="*/ 3074670 h 3397250"/>
                    <a:gd name="connsiteX5" fmla="*/ 1860550 w 2302596"/>
                    <a:gd name="connsiteY5" fmla="*/ 3188970 h 3397250"/>
                    <a:gd name="connsiteX6" fmla="*/ 1682750 w 2302596"/>
                    <a:gd name="connsiteY6" fmla="*/ 3397250 h 3397250"/>
                    <a:gd name="connsiteX0" fmla="*/ 0 w 2294227"/>
                    <a:gd name="connsiteY0" fmla="*/ 0 h 3397250"/>
                    <a:gd name="connsiteX1" fmla="*/ 1269794 w 2294227"/>
                    <a:gd name="connsiteY1" fmla="*/ 246731 h 3397250"/>
                    <a:gd name="connsiteX2" fmla="*/ 2222500 w 2294227"/>
                    <a:gd name="connsiteY2" fmla="*/ 330200 h 3397250"/>
                    <a:gd name="connsiteX3" fmla="*/ 2257855 w 2294227"/>
                    <a:gd name="connsiteY3" fmla="*/ 1740251 h 3397250"/>
                    <a:gd name="connsiteX4" fmla="*/ 2237740 w 2294227"/>
                    <a:gd name="connsiteY4" fmla="*/ 3074670 h 3397250"/>
                    <a:gd name="connsiteX5" fmla="*/ 1860550 w 2294227"/>
                    <a:gd name="connsiteY5" fmla="*/ 3188970 h 3397250"/>
                    <a:gd name="connsiteX6" fmla="*/ 1682750 w 2294227"/>
                    <a:gd name="connsiteY6" fmla="*/ 3397250 h 3397250"/>
                    <a:gd name="connsiteX0" fmla="*/ 0 w 2294227"/>
                    <a:gd name="connsiteY0" fmla="*/ 0 h 3397250"/>
                    <a:gd name="connsiteX1" fmla="*/ 1269794 w 2294227"/>
                    <a:gd name="connsiteY1" fmla="*/ 246731 h 3397250"/>
                    <a:gd name="connsiteX2" fmla="*/ 2222500 w 2294227"/>
                    <a:gd name="connsiteY2" fmla="*/ 330200 h 3397250"/>
                    <a:gd name="connsiteX3" fmla="*/ 2257855 w 2294227"/>
                    <a:gd name="connsiteY3" fmla="*/ 1740251 h 3397250"/>
                    <a:gd name="connsiteX4" fmla="*/ 2237740 w 2294227"/>
                    <a:gd name="connsiteY4" fmla="*/ 3074670 h 3397250"/>
                    <a:gd name="connsiteX5" fmla="*/ 1860550 w 2294227"/>
                    <a:gd name="connsiteY5" fmla="*/ 3188970 h 3397250"/>
                    <a:gd name="connsiteX6" fmla="*/ 1682750 w 2294227"/>
                    <a:gd name="connsiteY6" fmla="*/ 3397250 h 3397250"/>
                    <a:gd name="connsiteX0" fmla="*/ 0 w 2274388"/>
                    <a:gd name="connsiteY0" fmla="*/ 0 h 3397250"/>
                    <a:gd name="connsiteX1" fmla="*/ 1269794 w 2274388"/>
                    <a:gd name="connsiteY1" fmla="*/ 246731 h 3397250"/>
                    <a:gd name="connsiteX2" fmla="*/ 2190750 w 2274388"/>
                    <a:gd name="connsiteY2" fmla="*/ 330200 h 3397250"/>
                    <a:gd name="connsiteX3" fmla="*/ 2257855 w 2274388"/>
                    <a:gd name="connsiteY3" fmla="*/ 1740251 h 3397250"/>
                    <a:gd name="connsiteX4" fmla="*/ 2237740 w 2274388"/>
                    <a:gd name="connsiteY4" fmla="*/ 3074670 h 3397250"/>
                    <a:gd name="connsiteX5" fmla="*/ 1860550 w 2274388"/>
                    <a:gd name="connsiteY5" fmla="*/ 3188970 h 3397250"/>
                    <a:gd name="connsiteX6" fmla="*/ 1682750 w 2274388"/>
                    <a:gd name="connsiteY6" fmla="*/ 3397250 h 3397250"/>
                    <a:gd name="connsiteX0" fmla="*/ 0 w 2266409"/>
                    <a:gd name="connsiteY0" fmla="*/ 0 h 3397250"/>
                    <a:gd name="connsiteX1" fmla="*/ 1269794 w 2266409"/>
                    <a:gd name="connsiteY1" fmla="*/ 246731 h 3397250"/>
                    <a:gd name="connsiteX2" fmla="*/ 2190750 w 2266409"/>
                    <a:gd name="connsiteY2" fmla="*/ 330200 h 3397250"/>
                    <a:gd name="connsiteX3" fmla="*/ 2257855 w 2266409"/>
                    <a:gd name="connsiteY3" fmla="*/ 1740251 h 3397250"/>
                    <a:gd name="connsiteX4" fmla="*/ 2237740 w 2266409"/>
                    <a:gd name="connsiteY4" fmla="*/ 3074670 h 3397250"/>
                    <a:gd name="connsiteX5" fmla="*/ 1860550 w 2266409"/>
                    <a:gd name="connsiteY5" fmla="*/ 3188970 h 3397250"/>
                    <a:gd name="connsiteX6" fmla="*/ 1682750 w 2266409"/>
                    <a:gd name="connsiteY6" fmla="*/ 3397250 h 3397250"/>
                    <a:gd name="connsiteX0" fmla="*/ 0 w 2267463"/>
                    <a:gd name="connsiteY0" fmla="*/ 0 h 3397250"/>
                    <a:gd name="connsiteX1" fmla="*/ 1269794 w 2267463"/>
                    <a:gd name="connsiteY1" fmla="*/ 246731 h 3397250"/>
                    <a:gd name="connsiteX2" fmla="*/ 2190750 w 2267463"/>
                    <a:gd name="connsiteY2" fmla="*/ 330200 h 3397250"/>
                    <a:gd name="connsiteX3" fmla="*/ 2257855 w 2267463"/>
                    <a:gd name="connsiteY3" fmla="*/ 1740251 h 3397250"/>
                    <a:gd name="connsiteX4" fmla="*/ 2237740 w 2267463"/>
                    <a:gd name="connsiteY4" fmla="*/ 3074670 h 3397250"/>
                    <a:gd name="connsiteX5" fmla="*/ 1936750 w 2267463"/>
                    <a:gd name="connsiteY5" fmla="*/ 3264001 h 3397250"/>
                    <a:gd name="connsiteX6" fmla="*/ 1682750 w 2267463"/>
                    <a:gd name="connsiteY6" fmla="*/ 3397250 h 3397250"/>
                    <a:gd name="connsiteX0" fmla="*/ 0 w 2280382"/>
                    <a:gd name="connsiteY0" fmla="*/ 0 h 3397250"/>
                    <a:gd name="connsiteX1" fmla="*/ 1269794 w 2280382"/>
                    <a:gd name="connsiteY1" fmla="*/ 246731 h 3397250"/>
                    <a:gd name="connsiteX2" fmla="*/ 2190750 w 2280382"/>
                    <a:gd name="connsiteY2" fmla="*/ 330200 h 3397250"/>
                    <a:gd name="connsiteX3" fmla="*/ 2257855 w 2280382"/>
                    <a:gd name="connsiteY3" fmla="*/ 1740251 h 3397250"/>
                    <a:gd name="connsiteX4" fmla="*/ 2256790 w 2280382"/>
                    <a:gd name="connsiteY4" fmla="*/ 3130944 h 3397250"/>
                    <a:gd name="connsiteX5" fmla="*/ 1936750 w 2280382"/>
                    <a:gd name="connsiteY5" fmla="*/ 3264001 h 3397250"/>
                    <a:gd name="connsiteX6" fmla="*/ 1682750 w 2280382"/>
                    <a:gd name="connsiteY6" fmla="*/ 3397250 h 3397250"/>
                    <a:gd name="connsiteX0" fmla="*/ 0 w 2277560"/>
                    <a:gd name="connsiteY0" fmla="*/ 0 h 3397250"/>
                    <a:gd name="connsiteX1" fmla="*/ 1269794 w 2277560"/>
                    <a:gd name="connsiteY1" fmla="*/ 246731 h 3397250"/>
                    <a:gd name="connsiteX2" fmla="*/ 2190750 w 2277560"/>
                    <a:gd name="connsiteY2" fmla="*/ 330200 h 3397250"/>
                    <a:gd name="connsiteX3" fmla="*/ 2257855 w 2277560"/>
                    <a:gd name="connsiteY3" fmla="*/ 1740251 h 3397250"/>
                    <a:gd name="connsiteX4" fmla="*/ 2256790 w 2277560"/>
                    <a:gd name="connsiteY4" fmla="*/ 3130944 h 3397250"/>
                    <a:gd name="connsiteX5" fmla="*/ 1936750 w 2277560"/>
                    <a:gd name="connsiteY5" fmla="*/ 3264001 h 3397250"/>
                    <a:gd name="connsiteX6" fmla="*/ 1682750 w 2277560"/>
                    <a:gd name="connsiteY6" fmla="*/ 3397250 h 3397250"/>
                    <a:gd name="connsiteX0" fmla="*/ 0 w 2285555"/>
                    <a:gd name="connsiteY0" fmla="*/ 0 h 3397250"/>
                    <a:gd name="connsiteX1" fmla="*/ 1269794 w 2285555"/>
                    <a:gd name="connsiteY1" fmla="*/ 246731 h 3397250"/>
                    <a:gd name="connsiteX2" fmla="*/ 2190750 w 2285555"/>
                    <a:gd name="connsiteY2" fmla="*/ 330200 h 3397250"/>
                    <a:gd name="connsiteX3" fmla="*/ 2257855 w 2285555"/>
                    <a:gd name="connsiteY3" fmla="*/ 1740251 h 3397250"/>
                    <a:gd name="connsiteX4" fmla="*/ 2256790 w 2285555"/>
                    <a:gd name="connsiteY4" fmla="*/ 3130944 h 3397250"/>
                    <a:gd name="connsiteX5" fmla="*/ 1866900 w 2285555"/>
                    <a:gd name="connsiteY5" fmla="*/ 3264001 h 3397250"/>
                    <a:gd name="connsiteX6" fmla="*/ 1682750 w 2285555"/>
                    <a:gd name="connsiteY6" fmla="*/ 3397250 h 3397250"/>
                    <a:gd name="connsiteX0" fmla="*/ 0 w 2285555"/>
                    <a:gd name="connsiteY0" fmla="*/ 0 h 3397250"/>
                    <a:gd name="connsiteX1" fmla="*/ 1269794 w 2285555"/>
                    <a:gd name="connsiteY1" fmla="*/ 246731 h 3397250"/>
                    <a:gd name="connsiteX2" fmla="*/ 2190750 w 2285555"/>
                    <a:gd name="connsiteY2" fmla="*/ 330200 h 3397250"/>
                    <a:gd name="connsiteX3" fmla="*/ 2257855 w 2285555"/>
                    <a:gd name="connsiteY3" fmla="*/ 1740251 h 3397250"/>
                    <a:gd name="connsiteX4" fmla="*/ 2256790 w 2285555"/>
                    <a:gd name="connsiteY4" fmla="*/ 3130944 h 3397250"/>
                    <a:gd name="connsiteX5" fmla="*/ 1866900 w 2285555"/>
                    <a:gd name="connsiteY5" fmla="*/ 3264001 h 3397250"/>
                    <a:gd name="connsiteX6" fmla="*/ 1682750 w 2285555"/>
                    <a:gd name="connsiteY6" fmla="*/ 3397250 h 3397250"/>
                    <a:gd name="connsiteX0" fmla="*/ 0 w 2285085"/>
                    <a:gd name="connsiteY0" fmla="*/ 0 h 3397250"/>
                    <a:gd name="connsiteX1" fmla="*/ 1269794 w 2285085"/>
                    <a:gd name="connsiteY1" fmla="*/ 246731 h 3397250"/>
                    <a:gd name="connsiteX2" fmla="*/ 2190750 w 2285085"/>
                    <a:gd name="connsiteY2" fmla="*/ 330200 h 3397250"/>
                    <a:gd name="connsiteX3" fmla="*/ 2257855 w 2285085"/>
                    <a:gd name="connsiteY3" fmla="*/ 1740251 h 3397250"/>
                    <a:gd name="connsiteX4" fmla="*/ 2256790 w 2285085"/>
                    <a:gd name="connsiteY4" fmla="*/ 3130944 h 3397250"/>
                    <a:gd name="connsiteX5" fmla="*/ 1873250 w 2285085"/>
                    <a:gd name="connsiteY5" fmla="*/ 3295264 h 3397250"/>
                    <a:gd name="connsiteX6" fmla="*/ 1682750 w 2285085"/>
                    <a:gd name="connsiteY6" fmla="*/ 3397250 h 3397250"/>
                    <a:gd name="connsiteX0" fmla="*/ 0 w 2282263"/>
                    <a:gd name="connsiteY0" fmla="*/ 0 h 3397250"/>
                    <a:gd name="connsiteX1" fmla="*/ 1269794 w 2282263"/>
                    <a:gd name="connsiteY1" fmla="*/ 246731 h 3397250"/>
                    <a:gd name="connsiteX2" fmla="*/ 2190750 w 2282263"/>
                    <a:gd name="connsiteY2" fmla="*/ 330200 h 3397250"/>
                    <a:gd name="connsiteX3" fmla="*/ 2257855 w 2282263"/>
                    <a:gd name="connsiteY3" fmla="*/ 1740251 h 3397250"/>
                    <a:gd name="connsiteX4" fmla="*/ 2256790 w 2282263"/>
                    <a:gd name="connsiteY4" fmla="*/ 3130944 h 3397250"/>
                    <a:gd name="connsiteX5" fmla="*/ 1873250 w 2282263"/>
                    <a:gd name="connsiteY5" fmla="*/ 3295264 h 3397250"/>
                    <a:gd name="connsiteX6" fmla="*/ 1682750 w 2282263"/>
                    <a:gd name="connsiteY6" fmla="*/ 3397250 h 3397250"/>
                    <a:gd name="connsiteX0" fmla="*/ 0 w 2282263"/>
                    <a:gd name="connsiteY0" fmla="*/ 0 h 3397250"/>
                    <a:gd name="connsiteX1" fmla="*/ 1269794 w 2282263"/>
                    <a:gd name="connsiteY1" fmla="*/ 246731 h 3397250"/>
                    <a:gd name="connsiteX2" fmla="*/ 2190750 w 2282263"/>
                    <a:gd name="connsiteY2" fmla="*/ 330200 h 3397250"/>
                    <a:gd name="connsiteX3" fmla="*/ 2257855 w 2282263"/>
                    <a:gd name="connsiteY3" fmla="*/ 1740251 h 3397250"/>
                    <a:gd name="connsiteX4" fmla="*/ 2256790 w 2282263"/>
                    <a:gd name="connsiteY4" fmla="*/ 3130944 h 3397250"/>
                    <a:gd name="connsiteX5" fmla="*/ 1873250 w 2282263"/>
                    <a:gd name="connsiteY5" fmla="*/ 3295264 h 3397250"/>
                    <a:gd name="connsiteX6" fmla="*/ 1682750 w 2282263"/>
                    <a:gd name="connsiteY6" fmla="*/ 3397250 h 3397250"/>
                    <a:gd name="connsiteX0" fmla="*/ 0 w 2282263"/>
                    <a:gd name="connsiteY0" fmla="*/ 0 h 3397250"/>
                    <a:gd name="connsiteX1" fmla="*/ 1269794 w 2282263"/>
                    <a:gd name="connsiteY1" fmla="*/ 246731 h 3397250"/>
                    <a:gd name="connsiteX2" fmla="*/ 2190750 w 2282263"/>
                    <a:gd name="connsiteY2" fmla="*/ 330200 h 3397250"/>
                    <a:gd name="connsiteX3" fmla="*/ 2257855 w 2282263"/>
                    <a:gd name="connsiteY3" fmla="*/ 1740251 h 3397250"/>
                    <a:gd name="connsiteX4" fmla="*/ 2256790 w 2282263"/>
                    <a:gd name="connsiteY4" fmla="*/ 3130944 h 3397250"/>
                    <a:gd name="connsiteX5" fmla="*/ 1873250 w 2282263"/>
                    <a:gd name="connsiteY5" fmla="*/ 3295264 h 3397250"/>
                    <a:gd name="connsiteX6" fmla="*/ 1682750 w 2282263"/>
                    <a:gd name="connsiteY6" fmla="*/ 3397250 h 3397250"/>
                    <a:gd name="connsiteX0" fmla="*/ 0 w 2262510"/>
                    <a:gd name="connsiteY0" fmla="*/ 0 h 3397250"/>
                    <a:gd name="connsiteX1" fmla="*/ 1269794 w 2262510"/>
                    <a:gd name="connsiteY1" fmla="*/ 246731 h 3397250"/>
                    <a:gd name="connsiteX2" fmla="*/ 2190750 w 2262510"/>
                    <a:gd name="connsiteY2" fmla="*/ 330200 h 3397250"/>
                    <a:gd name="connsiteX3" fmla="*/ 2257855 w 2262510"/>
                    <a:gd name="connsiteY3" fmla="*/ 1740251 h 3397250"/>
                    <a:gd name="connsiteX4" fmla="*/ 2256790 w 2262510"/>
                    <a:gd name="connsiteY4" fmla="*/ 3130944 h 3397250"/>
                    <a:gd name="connsiteX5" fmla="*/ 1873250 w 2262510"/>
                    <a:gd name="connsiteY5" fmla="*/ 3295264 h 3397250"/>
                    <a:gd name="connsiteX6" fmla="*/ 1682750 w 2262510"/>
                    <a:gd name="connsiteY6" fmla="*/ 3397250 h 3397250"/>
                    <a:gd name="connsiteX0" fmla="*/ 0 w 2278453"/>
                    <a:gd name="connsiteY0" fmla="*/ 0 h 3397250"/>
                    <a:gd name="connsiteX1" fmla="*/ 1269794 w 2278453"/>
                    <a:gd name="connsiteY1" fmla="*/ 246731 h 3397250"/>
                    <a:gd name="connsiteX2" fmla="*/ 2244090 w 2278453"/>
                    <a:gd name="connsiteY2" fmla="*/ 315194 h 3397250"/>
                    <a:gd name="connsiteX3" fmla="*/ 2257855 w 2278453"/>
                    <a:gd name="connsiteY3" fmla="*/ 1740251 h 3397250"/>
                    <a:gd name="connsiteX4" fmla="*/ 2256790 w 2278453"/>
                    <a:gd name="connsiteY4" fmla="*/ 3130944 h 3397250"/>
                    <a:gd name="connsiteX5" fmla="*/ 1873250 w 2278453"/>
                    <a:gd name="connsiteY5" fmla="*/ 3295264 h 3397250"/>
                    <a:gd name="connsiteX6" fmla="*/ 1682750 w 2278453"/>
                    <a:gd name="connsiteY6" fmla="*/ 3397250 h 3397250"/>
                    <a:gd name="connsiteX0" fmla="*/ 0 w 2329285"/>
                    <a:gd name="connsiteY0" fmla="*/ 0 h 3397250"/>
                    <a:gd name="connsiteX1" fmla="*/ 1269794 w 2329285"/>
                    <a:gd name="connsiteY1" fmla="*/ 246731 h 3397250"/>
                    <a:gd name="connsiteX2" fmla="*/ 2244090 w 2329285"/>
                    <a:gd name="connsiteY2" fmla="*/ 315194 h 3397250"/>
                    <a:gd name="connsiteX3" fmla="*/ 2288335 w 2329285"/>
                    <a:gd name="connsiteY3" fmla="*/ 1762760 h 3397250"/>
                    <a:gd name="connsiteX4" fmla="*/ 2256790 w 2329285"/>
                    <a:gd name="connsiteY4" fmla="*/ 3130944 h 3397250"/>
                    <a:gd name="connsiteX5" fmla="*/ 1873250 w 2329285"/>
                    <a:gd name="connsiteY5" fmla="*/ 3295264 h 3397250"/>
                    <a:gd name="connsiteX6" fmla="*/ 1682750 w 2329285"/>
                    <a:gd name="connsiteY6" fmla="*/ 3397250 h 3397250"/>
                    <a:gd name="connsiteX0" fmla="*/ 0 w 2329285"/>
                    <a:gd name="connsiteY0" fmla="*/ 0 h 3397250"/>
                    <a:gd name="connsiteX1" fmla="*/ 1269794 w 2329285"/>
                    <a:gd name="connsiteY1" fmla="*/ 246731 h 3397250"/>
                    <a:gd name="connsiteX2" fmla="*/ 2244090 w 2329285"/>
                    <a:gd name="connsiteY2" fmla="*/ 315194 h 3397250"/>
                    <a:gd name="connsiteX3" fmla="*/ 2288335 w 2329285"/>
                    <a:gd name="connsiteY3" fmla="*/ 1762760 h 3397250"/>
                    <a:gd name="connsiteX4" fmla="*/ 2287270 w 2329285"/>
                    <a:gd name="connsiteY4" fmla="*/ 3138448 h 3397250"/>
                    <a:gd name="connsiteX5" fmla="*/ 1873250 w 2329285"/>
                    <a:gd name="connsiteY5" fmla="*/ 3295264 h 3397250"/>
                    <a:gd name="connsiteX6" fmla="*/ 1682750 w 2329285"/>
                    <a:gd name="connsiteY6" fmla="*/ 3397250 h 3397250"/>
                    <a:gd name="connsiteX0" fmla="*/ 0 w 2317823"/>
                    <a:gd name="connsiteY0" fmla="*/ 0 h 3397250"/>
                    <a:gd name="connsiteX1" fmla="*/ 1269794 w 2317823"/>
                    <a:gd name="connsiteY1" fmla="*/ 246731 h 3397250"/>
                    <a:gd name="connsiteX2" fmla="*/ 2244090 w 2317823"/>
                    <a:gd name="connsiteY2" fmla="*/ 315194 h 3397250"/>
                    <a:gd name="connsiteX3" fmla="*/ 2288335 w 2317823"/>
                    <a:gd name="connsiteY3" fmla="*/ 1762760 h 3397250"/>
                    <a:gd name="connsiteX4" fmla="*/ 2287270 w 2317823"/>
                    <a:gd name="connsiteY4" fmla="*/ 3138448 h 3397250"/>
                    <a:gd name="connsiteX5" fmla="*/ 1873250 w 2317823"/>
                    <a:gd name="connsiteY5" fmla="*/ 3295264 h 3397250"/>
                    <a:gd name="connsiteX6" fmla="*/ 1682750 w 2317823"/>
                    <a:gd name="connsiteY6" fmla="*/ 3397250 h 3397250"/>
                    <a:gd name="connsiteX0" fmla="*/ 0 w 2317823"/>
                    <a:gd name="connsiteY0" fmla="*/ 0 h 3397250"/>
                    <a:gd name="connsiteX1" fmla="*/ 1269794 w 2317823"/>
                    <a:gd name="connsiteY1" fmla="*/ 246731 h 3397250"/>
                    <a:gd name="connsiteX2" fmla="*/ 2236470 w 2317823"/>
                    <a:gd name="connsiteY2" fmla="*/ 292684 h 3397250"/>
                    <a:gd name="connsiteX3" fmla="*/ 2288335 w 2317823"/>
                    <a:gd name="connsiteY3" fmla="*/ 1762760 h 3397250"/>
                    <a:gd name="connsiteX4" fmla="*/ 2287270 w 2317823"/>
                    <a:gd name="connsiteY4" fmla="*/ 3138448 h 3397250"/>
                    <a:gd name="connsiteX5" fmla="*/ 1873250 w 2317823"/>
                    <a:gd name="connsiteY5" fmla="*/ 3295264 h 3397250"/>
                    <a:gd name="connsiteX6" fmla="*/ 1682750 w 2317823"/>
                    <a:gd name="connsiteY6" fmla="*/ 3397250 h 3397250"/>
                    <a:gd name="connsiteX0" fmla="*/ 0 w 2317823"/>
                    <a:gd name="connsiteY0" fmla="*/ 0 h 3397250"/>
                    <a:gd name="connsiteX1" fmla="*/ 1269794 w 2317823"/>
                    <a:gd name="connsiteY1" fmla="*/ 246731 h 3397250"/>
                    <a:gd name="connsiteX2" fmla="*/ 2236470 w 2317823"/>
                    <a:gd name="connsiteY2" fmla="*/ 292684 h 3397250"/>
                    <a:gd name="connsiteX3" fmla="*/ 2288335 w 2317823"/>
                    <a:gd name="connsiteY3" fmla="*/ 1762760 h 3397250"/>
                    <a:gd name="connsiteX4" fmla="*/ 2287270 w 2317823"/>
                    <a:gd name="connsiteY4" fmla="*/ 3138448 h 3397250"/>
                    <a:gd name="connsiteX5" fmla="*/ 1873250 w 2317823"/>
                    <a:gd name="connsiteY5" fmla="*/ 3295264 h 3397250"/>
                    <a:gd name="connsiteX6" fmla="*/ 1682750 w 2317823"/>
                    <a:gd name="connsiteY6" fmla="*/ 3397250 h 3397250"/>
                    <a:gd name="connsiteX0" fmla="*/ 0 w 2317823"/>
                    <a:gd name="connsiteY0" fmla="*/ 0 h 3397250"/>
                    <a:gd name="connsiteX1" fmla="*/ 1269794 w 2317823"/>
                    <a:gd name="connsiteY1" fmla="*/ 246731 h 3397250"/>
                    <a:gd name="connsiteX2" fmla="*/ 2236470 w 2317823"/>
                    <a:gd name="connsiteY2" fmla="*/ 292684 h 3397250"/>
                    <a:gd name="connsiteX3" fmla="*/ 2288335 w 2317823"/>
                    <a:gd name="connsiteY3" fmla="*/ 1762760 h 3397250"/>
                    <a:gd name="connsiteX4" fmla="*/ 2287270 w 2317823"/>
                    <a:gd name="connsiteY4" fmla="*/ 3138448 h 3397250"/>
                    <a:gd name="connsiteX5" fmla="*/ 1873250 w 2317823"/>
                    <a:gd name="connsiteY5" fmla="*/ 3295264 h 3397250"/>
                    <a:gd name="connsiteX6" fmla="*/ 1682750 w 2317823"/>
                    <a:gd name="connsiteY6" fmla="*/ 3397250 h 3397250"/>
                    <a:gd name="connsiteX0" fmla="*/ 0 w 2307663"/>
                    <a:gd name="connsiteY0" fmla="*/ 0 h 3397250"/>
                    <a:gd name="connsiteX1" fmla="*/ 1269794 w 2307663"/>
                    <a:gd name="connsiteY1" fmla="*/ 246731 h 3397250"/>
                    <a:gd name="connsiteX2" fmla="*/ 2236470 w 2307663"/>
                    <a:gd name="connsiteY2" fmla="*/ 292684 h 3397250"/>
                    <a:gd name="connsiteX3" fmla="*/ 2288335 w 2307663"/>
                    <a:gd name="connsiteY3" fmla="*/ 1762760 h 3397250"/>
                    <a:gd name="connsiteX4" fmla="*/ 2287270 w 2307663"/>
                    <a:gd name="connsiteY4" fmla="*/ 3138448 h 3397250"/>
                    <a:gd name="connsiteX5" fmla="*/ 1873250 w 2307663"/>
                    <a:gd name="connsiteY5" fmla="*/ 3295264 h 3397250"/>
                    <a:gd name="connsiteX6" fmla="*/ 1682750 w 2307663"/>
                    <a:gd name="connsiteY6" fmla="*/ 3397250 h 3397250"/>
                    <a:gd name="connsiteX0" fmla="*/ 0 w 2307663"/>
                    <a:gd name="connsiteY0" fmla="*/ 0 h 3397250"/>
                    <a:gd name="connsiteX1" fmla="*/ 1269794 w 2307663"/>
                    <a:gd name="connsiteY1" fmla="*/ 246731 h 3397250"/>
                    <a:gd name="connsiteX2" fmla="*/ 2236470 w 2307663"/>
                    <a:gd name="connsiteY2" fmla="*/ 292684 h 3397250"/>
                    <a:gd name="connsiteX3" fmla="*/ 2288335 w 2307663"/>
                    <a:gd name="connsiteY3" fmla="*/ 1762760 h 3397250"/>
                    <a:gd name="connsiteX4" fmla="*/ 2287270 w 2307663"/>
                    <a:gd name="connsiteY4" fmla="*/ 3205976 h 3397250"/>
                    <a:gd name="connsiteX5" fmla="*/ 1873250 w 2307663"/>
                    <a:gd name="connsiteY5" fmla="*/ 3295264 h 3397250"/>
                    <a:gd name="connsiteX6" fmla="*/ 1682750 w 2307663"/>
                    <a:gd name="connsiteY6" fmla="*/ 3397250 h 3397250"/>
                    <a:gd name="connsiteX0" fmla="*/ 0 w 2316694"/>
                    <a:gd name="connsiteY0" fmla="*/ 0 h 3397250"/>
                    <a:gd name="connsiteX1" fmla="*/ 1269794 w 2316694"/>
                    <a:gd name="connsiteY1" fmla="*/ 246731 h 3397250"/>
                    <a:gd name="connsiteX2" fmla="*/ 2236470 w 2316694"/>
                    <a:gd name="connsiteY2" fmla="*/ 292684 h 3397250"/>
                    <a:gd name="connsiteX3" fmla="*/ 2288335 w 2316694"/>
                    <a:gd name="connsiteY3" fmla="*/ 1762760 h 3397250"/>
                    <a:gd name="connsiteX4" fmla="*/ 2287270 w 2316694"/>
                    <a:gd name="connsiteY4" fmla="*/ 3205976 h 3397250"/>
                    <a:gd name="connsiteX5" fmla="*/ 1888490 w 2316694"/>
                    <a:gd name="connsiteY5" fmla="*/ 3310271 h 3397250"/>
                    <a:gd name="connsiteX6" fmla="*/ 1682750 w 2316694"/>
                    <a:gd name="connsiteY6" fmla="*/ 3397250 h 3397250"/>
                    <a:gd name="connsiteX0" fmla="*/ 0 w 2316694"/>
                    <a:gd name="connsiteY0" fmla="*/ 0 h 3397250"/>
                    <a:gd name="connsiteX1" fmla="*/ 1269794 w 2316694"/>
                    <a:gd name="connsiteY1" fmla="*/ 246731 h 3397250"/>
                    <a:gd name="connsiteX2" fmla="*/ 2236470 w 2316694"/>
                    <a:gd name="connsiteY2" fmla="*/ 292684 h 3397250"/>
                    <a:gd name="connsiteX3" fmla="*/ 2288335 w 2316694"/>
                    <a:gd name="connsiteY3" fmla="*/ 1762760 h 3397250"/>
                    <a:gd name="connsiteX4" fmla="*/ 2287270 w 2316694"/>
                    <a:gd name="connsiteY4" fmla="*/ 3205976 h 3397250"/>
                    <a:gd name="connsiteX5" fmla="*/ 1888490 w 2316694"/>
                    <a:gd name="connsiteY5" fmla="*/ 3310271 h 3397250"/>
                    <a:gd name="connsiteX6" fmla="*/ 1682750 w 2316694"/>
                    <a:gd name="connsiteY6" fmla="*/ 3397250 h 3397250"/>
                    <a:gd name="connsiteX0" fmla="*/ 0 w 2296375"/>
                    <a:gd name="connsiteY0" fmla="*/ 0 h 3397250"/>
                    <a:gd name="connsiteX1" fmla="*/ 1269794 w 2296375"/>
                    <a:gd name="connsiteY1" fmla="*/ 246731 h 3397250"/>
                    <a:gd name="connsiteX2" fmla="*/ 2236470 w 2296375"/>
                    <a:gd name="connsiteY2" fmla="*/ 292684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  <a:gd name="connsiteX0" fmla="*/ 0 w 2296375"/>
                    <a:gd name="connsiteY0" fmla="*/ 0 h 3397250"/>
                    <a:gd name="connsiteX1" fmla="*/ 1269794 w 2296375"/>
                    <a:gd name="connsiteY1" fmla="*/ 246731 h 3397250"/>
                    <a:gd name="connsiteX2" fmla="*/ 2236470 w 2296375"/>
                    <a:gd name="connsiteY2" fmla="*/ 292684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  <a:gd name="connsiteX0" fmla="*/ 0 w 2333084"/>
                    <a:gd name="connsiteY0" fmla="*/ 0 h 3397250"/>
                    <a:gd name="connsiteX1" fmla="*/ 1147874 w 2333084"/>
                    <a:gd name="connsiteY1" fmla="*/ 171700 h 3397250"/>
                    <a:gd name="connsiteX2" fmla="*/ 2236470 w 2333084"/>
                    <a:gd name="connsiteY2" fmla="*/ 292684 h 3397250"/>
                    <a:gd name="connsiteX3" fmla="*/ 2288335 w 2333084"/>
                    <a:gd name="connsiteY3" fmla="*/ 1762760 h 3397250"/>
                    <a:gd name="connsiteX4" fmla="*/ 2287270 w 2333084"/>
                    <a:gd name="connsiteY4" fmla="*/ 3205976 h 3397250"/>
                    <a:gd name="connsiteX5" fmla="*/ 1888490 w 2333084"/>
                    <a:gd name="connsiteY5" fmla="*/ 3310271 h 3397250"/>
                    <a:gd name="connsiteX6" fmla="*/ 1682750 w 2333084"/>
                    <a:gd name="connsiteY6" fmla="*/ 3397250 h 3397250"/>
                    <a:gd name="connsiteX0" fmla="*/ 0 w 2296375"/>
                    <a:gd name="connsiteY0" fmla="*/ 0 h 3397250"/>
                    <a:gd name="connsiteX1" fmla="*/ 1147874 w 2296375"/>
                    <a:gd name="connsiteY1" fmla="*/ 171700 h 3397250"/>
                    <a:gd name="connsiteX2" fmla="*/ 2236470 w 2296375"/>
                    <a:gd name="connsiteY2" fmla="*/ 292684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  <a:gd name="connsiteX0" fmla="*/ 0 w 2296375"/>
                    <a:gd name="connsiteY0" fmla="*/ 0 h 3397250"/>
                    <a:gd name="connsiteX1" fmla="*/ 1147874 w 2296375"/>
                    <a:gd name="connsiteY1" fmla="*/ 171700 h 3397250"/>
                    <a:gd name="connsiteX2" fmla="*/ 2236470 w 2296375"/>
                    <a:gd name="connsiteY2" fmla="*/ 292684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  <a:gd name="connsiteX0" fmla="*/ 0 w 2296375"/>
                    <a:gd name="connsiteY0" fmla="*/ 0 h 3397250"/>
                    <a:gd name="connsiteX1" fmla="*/ 1147874 w 2296375"/>
                    <a:gd name="connsiteY1" fmla="*/ 171700 h 3397250"/>
                    <a:gd name="connsiteX2" fmla="*/ 2236470 w 2296375"/>
                    <a:gd name="connsiteY2" fmla="*/ 334889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  <a:gd name="connsiteX0" fmla="*/ 0 w 2335500"/>
                    <a:gd name="connsiteY0" fmla="*/ 0 h 3397250"/>
                    <a:gd name="connsiteX1" fmla="*/ 1114537 w 2335500"/>
                    <a:gd name="connsiteY1" fmla="*/ 167011 h 3397250"/>
                    <a:gd name="connsiteX2" fmla="*/ 2236470 w 2335500"/>
                    <a:gd name="connsiteY2" fmla="*/ 334889 h 3397250"/>
                    <a:gd name="connsiteX3" fmla="*/ 2288335 w 2335500"/>
                    <a:gd name="connsiteY3" fmla="*/ 1762760 h 3397250"/>
                    <a:gd name="connsiteX4" fmla="*/ 2287270 w 2335500"/>
                    <a:gd name="connsiteY4" fmla="*/ 3205976 h 3397250"/>
                    <a:gd name="connsiteX5" fmla="*/ 1888490 w 2335500"/>
                    <a:gd name="connsiteY5" fmla="*/ 3310271 h 3397250"/>
                    <a:gd name="connsiteX6" fmla="*/ 1682750 w 2335500"/>
                    <a:gd name="connsiteY6" fmla="*/ 3397250 h 3397250"/>
                    <a:gd name="connsiteX0" fmla="*/ 0 w 2296375"/>
                    <a:gd name="connsiteY0" fmla="*/ 0 h 3397250"/>
                    <a:gd name="connsiteX1" fmla="*/ 1114537 w 2296375"/>
                    <a:gd name="connsiteY1" fmla="*/ 167011 h 3397250"/>
                    <a:gd name="connsiteX2" fmla="*/ 2236470 w 2296375"/>
                    <a:gd name="connsiteY2" fmla="*/ 334889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  <a:gd name="connsiteX0" fmla="*/ 0 w 2296375"/>
                    <a:gd name="connsiteY0" fmla="*/ 0 h 3397250"/>
                    <a:gd name="connsiteX1" fmla="*/ 1114537 w 2296375"/>
                    <a:gd name="connsiteY1" fmla="*/ 167011 h 3397250"/>
                    <a:gd name="connsiteX2" fmla="*/ 2236470 w 2296375"/>
                    <a:gd name="connsiteY2" fmla="*/ 334889 h 3397250"/>
                    <a:gd name="connsiteX3" fmla="*/ 2288335 w 2296375"/>
                    <a:gd name="connsiteY3" fmla="*/ 1762760 h 3397250"/>
                    <a:gd name="connsiteX4" fmla="*/ 2287270 w 2296375"/>
                    <a:gd name="connsiteY4" fmla="*/ 3205976 h 3397250"/>
                    <a:gd name="connsiteX5" fmla="*/ 1888490 w 2296375"/>
                    <a:gd name="connsiteY5" fmla="*/ 3310271 h 3397250"/>
                    <a:gd name="connsiteX6" fmla="*/ 1682750 w 2296375"/>
                    <a:gd name="connsiteY6" fmla="*/ 3397250 h 339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296375" h="3397250">
                      <a:moveTo>
                        <a:pt x="0" y="0"/>
                      </a:moveTo>
                      <a:cubicBezTo>
                        <a:pt x="134374" y="13605"/>
                        <a:pt x="742004" y="85519"/>
                        <a:pt x="1114537" y="167011"/>
                      </a:cubicBezTo>
                      <a:cubicBezTo>
                        <a:pt x="1363880" y="200594"/>
                        <a:pt x="2145612" y="256507"/>
                        <a:pt x="2236470" y="334889"/>
                      </a:cubicBezTo>
                      <a:cubicBezTo>
                        <a:pt x="2327328" y="413271"/>
                        <a:pt x="2275212" y="1353397"/>
                        <a:pt x="2288335" y="1762760"/>
                      </a:cubicBezTo>
                      <a:cubicBezTo>
                        <a:pt x="2286218" y="2179743"/>
                        <a:pt x="2308191" y="3068106"/>
                        <a:pt x="2287270" y="3205976"/>
                      </a:cubicBezTo>
                      <a:cubicBezTo>
                        <a:pt x="2266349" y="3343846"/>
                        <a:pt x="1943523" y="3308404"/>
                        <a:pt x="1888490" y="3310271"/>
                      </a:cubicBezTo>
                      <a:cubicBezTo>
                        <a:pt x="1833457" y="3312138"/>
                        <a:pt x="1739900" y="3332783"/>
                        <a:pt x="1682750" y="33972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  <a:prstDash val="dash"/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3" name="자유형 62"/>
                <p:cNvSpPr>
                  <a:spLocks/>
                </p:cNvSpPr>
                <p:nvPr/>
              </p:nvSpPr>
              <p:spPr>
                <a:xfrm>
                  <a:off x="6228628" y="2682511"/>
                  <a:ext cx="1828857" cy="1733550"/>
                </a:xfrm>
                <a:custGeom>
                  <a:avLst/>
                  <a:gdLst>
                    <a:gd name="connsiteX0" fmla="*/ 482600 w 706940"/>
                    <a:gd name="connsiteY0" fmla="*/ 277663 h 4087663"/>
                    <a:gd name="connsiteX1" fmla="*/ 673100 w 706940"/>
                    <a:gd name="connsiteY1" fmla="*/ 347513 h 4087663"/>
                    <a:gd name="connsiteX2" fmla="*/ 666750 w 706940"/>
                    <a:gd name="connsiteY2" fmla="*/ 3713013 h 4087663"/>
                    <a:gd name="connsiteX3" fmla="*/ 273050 w 706940"/>
                    <a:gd name="connsiteY3" fmla="*/ 3840013 h 4087663"/>
                    <a:gd name="connsiteX4" fmla="*/ 0 w 706940"/>
                    <a:gd name="connsiteY4" fmla="*/ 4087663 h 4087663"/>
                    <a:gd name="connsiteX0" fmla="*/ 482600 w 729549"/>
                    <a:gd name="connsiteY0" fmla="*/ 251063 h 4061063"/>
                    <a:gd name="connsiteX1" fmla="*/ 673100 w 729549"/>
                    <a:gd name="connsiteY1" fmla="*/ 320913 h 4061063"/>
                    <a:gd name="connsiteX2" fmla="*/ 698500 w 729549"/>
                    <a:gd name="connsiteY2" fmla="*/ 3292713 h 4061063"/>
                    <a:gd name="connsiteX3" fmla="*/ 273050 w 729549"/>
                    <a:gd name="connsiteY3" fmla="*/ 3813413 h 4061063"/>
                    <a:gd name="connsiteX4" fmla="*/ 0 w 729549"/>
                    <a:gd name="connsiteY4" fmla="*/ 4061063 h 4061063"/>
                    <a:gd name="connsiteX0" fmla="*/ 482600 w 727197"/>
                    <a:gd name="connsiteY0" fmla="*/ 251063 h 4061063"/>
                    <a:gd name="connsiteX1" fmla="*/ 673100 w 727197"/>
                    <a:gd name="connsiteY1" fmla="*/ 320913 h 4061063"/>
                    <a:gd name="connsiteX2" fmla="*/ 698500 w 727197"/>
                    <a:gd name="connsiteY2" fmla="*/ 3292713 h 4061063"/>
                    <a:gd name="connsiteX3" fmla="*/ 304800 w 727197"/>
                    <a:gd name="connsiteY3" fmla="*/ 3832463 h 4061063"/>
                    <a:gd name="connsiteX4" fmla="*/ 0 w 727197"/>
                    <a:gd name="connsiteY4" fmla="*/ 4061063 h 4061063"/>
                    <a:gd name="connsiteX0" fmla="*/ 482600 w 717687"/>
                    <a:gd name="connsiteY0" fmla="*/ 257442 h 4067442"/>
                    <a:gd name="connsiteX1" fmla="*/ 673100 w 717687"/>
                    <a:gd name="connsiteY1" fmla="*/ 327292 h 4067442"/>
                    <a:gd name="connsiteX2" fmla="*/ 685800 w 717687"/>
                    <a:gd name="connsiteY2" fmla="*/ 3394342 h 4067442"/>
                    <a:gd name="connsiteX3" fmla="*/ 304800 w 717687"/>
                    <a:gd name="connsiteY3" fmla="*/ 3838842 h 4067442"/>
                    <a:gd name="connsiteX4" fmla="*/ 0 w 717687"/>
                    <a:gd name="connsiteY4" fmla="*/ 4067442 h 4067442"/>
                    <a:gd name="connsiteX0" fmla="*/ 482600 w 740932"/>
                    <a:gd name="connsiteY0" fmla="*/ 42312 h 3852312"/>
                    <a:gd name="connsiteX1" fmla="*/ 717550 w 740932"/>
                    <a:gd name="connsiteY1" fmla="*/ 1242462 h 3852312"/>
                    <a:gd name="connsiteX2" fmla="*/ 685800 w 740932"/>
                    <a:gd name="connsiteY2" fmla="*/ 3179212 h 3852312"/>
                    <a:gd name="connsiteX3" fmla="*/ 304800 w 740932"/>
                    <a:gd name="connsiteY3" fmla="*/ 3623712 h 3852312"/>
                    <a:gd name="connsiteX4" fmla="*/ 0 w 740932"/>
                    <a:gd name="connsiteY4" fmla="*/ 3852312 h 3852312"/>
                    <a:gd name="connsiteX0" fmla="*/ 482600 w 740932"/>
                    <a:gd name="connsiteY0" fmla="*/ 0 h 3810000"/>
                    <a:gd name="connsiteX1" fmla="*/ 717550 w 740932"/>
                    <a:gd name="connsiteY1" fmla="*/ 1200150 h 3810000"/>
                    <a:gd name="connsiteX2" fmla="*/ 685800 w 740932"/>
                    <a:gd name="connsiteY2" fmla="*/ 3136900 h 3810000"/>
                    <a:gd name="connsiteX3" fmla="*/ 304800 w 740932"/>
                    <a:gd name="connsiteY3" fmla="*/ 3581400 h 3810000"/>
                    <a:gd name="connsiteX4" fmla="*/ 0 w 740932"/>
                    <a:gd name="connsiteY4" fmla="*/ 3810000 h 3810000"/>
                    <a:gd name="connsiteX0" fmla="*/ 482600 w 726009"/>
                    <a:gd name="connsiteY0" fmla="*/ 0 h 3810000"/>
                    <a:gd name="connsiteX1" fmla="*/ 717550 w 726009"/>
                    <a:gd name="connsiteY1" fmla="*/ 1200150 h 3810000"/>
                    <a:gd name="connsiteX2" fmla="*/ 685800 w 726009"/>
                    <a:gd name="connsiteY2" fmla="*/ 3136900 h 3810000"/>
                    <a:gd name="connsiteX3" fmla="*/ 304800 w 726009"/>
                    <a:gd name="connsiteY3" fmla="*/ 3581400 h 3810000"/>
                    <a:gd name="connsiteX4" fmla="*/ 0 w 726009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2001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132"/>
                    <a:gd name="connsiteY0" fmla="*/ 0 h 3810000"/>
                    <a:gd name="connsiteX1" fmla="*/ 717550 w 733132"/>
                    <a:gd name="connsiteY1" fmla="*/ 1047750 h 3810000"/>
                    <a:gd name="connsiteX2" fmla="*/ 685800 w 733132"/>
                    <a:gd name="connsiteY2" fmla="*/ 3136900 h 3810000"/>
                    <a:gd name="connsiteX3" fmla="*/ 304800 w 733132"/>
                    <a:gd name="connsiteY3" fmla="*/ 3581400 h 3810000"/>
                    <a:gd name="connsiteX4" fmla="*/ 0 w 733132"/>
                    <a:gd name="connsiteY4" fmla="*/ 3810000 h 3810000"/>
                    <a:gd name="connsiteX0" fmla="*/ 482600 w 733309"/>
                    <a:gd name="connsiteY0" fmla="*/ 0 h 3810000"/>
                    <a:gd name="connsiteX1" fmla="*/ 717550 w 733309"/>
                    <a:gd name="connsiteY1" fmla="*/ 1047750 h 3810000"/>
                    <a:gd name="connsiteX2" fmla="*/ 666750 w 733309"/>
                    <a:gd name="connsiteY2" fmla="*/ 3327400 h 3810000"/>
                    <a:gd name="connsiteX3" fmla="*/ 304800 w 733309"/>
                    <a:gd name="connsiteY3" fmla="*/ 3581400 h 3810000"/>
                    <a:gd name="connsiteX4" fmla="*/ 0 w 733309"/>
                    <a:gd name="connsiteY4" fmla="*/ 3810000 h 3810000"/>
                    <a:gd name="connsiteX0" fmla="*/ 482600 w 730720"/>
                    <a:gd name="connsiteY0" fmla="*/ 0 h 3810000"/>
                    <a:gd name="connsiteX1" fmla="*/ 717550 w 730720"/>
                    <a:gd name="connsiteY1" fmla="*/ 1047750 h 3810000"/>
                    <a:gd name="connsiteX2" fmla="*/ 666750 w 730720"/>
                    <a:gd name="connsiteY2" fmla="*/ 3327400 h 3810000"/>
                    <a:gd name="connsiteX3" fmla="*/ 304800 w 730720"/>
                    <a:gd name="connsiteY3" fmla="*/ 3581400 h 3810000"/>
                    <a:gd name="connsiteX4" fmla="*/ 0 w 730720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0 w 729049"/>
                    <a:gd name="connsiteY0" fmla="*/ 0 h 3810000"/>
                    <a:gd name="connsiteX1" fmla="*/ 717550 w 729049"/>
                    <a:gd name="connsiteY1" fmla="*/ 1047750 h 3810000"/>
                    <a:gd name="connsiteX2" fmla="*/ 660400 w 729049"/>
                    <a:gd name="connsiteY2" fmla="*/ 3352800 h 3810000"/>
                    <a:gd name="connsiteX3" fmla="*/ 304800 w 729049"/>
                    <a:gd name="connsiteY3" fmla="*/ 3581400 h 3810000"/>
                    <a:gd name="connsiteX4" fmla="*/ 0 w 729049"/>
                    <a:gd name="connsiteY4" fmla="*/ 3810000 h 3810000"/>
                    <a:gd name="connsiteX0" fmla="*/ 482607 w 729056"/>
                    <a:gd name="connsiteY0" fmla="*/ 0 h 3810000"/>
                    <a:gd name="connsiteX1" fmla="*/ 717557 w 729056"/>
                    <a:gd name="connsiteY1" fmla="*/ 1047750 h 3810000"/>
                    <a:gd name="connsiteX2" fmla="*/ 660407 w 729056"/>
                    <a:gd name="connsiteY2" fmla="*/ 3352800 h 3810000"/>
                    <a:gd name="connsiteX3" fmla="*/ 304807 w 729056"/>
                    <a:gd name="connsiteY3" fmla="*/ 3581400 h 3810000"/>
                    <a:gd name="connsiteX4" fmla="*/ 7 w 729056"/>
                    <a:gd name="connsiteY4" fmla="*/ 3810000 h 3810000"/>
                    <a:gd name="connsiteX0" fmla="*/ 482611 w 729060"/>
                    <a:gd name="connsiteY0" fmla="*/ 0 h 3810000"/>
                    <a:gd name="connsiteX1" fmla="*/ 717561 w 729060"/>
                    <a:gd name="connsiteY1" fmla="*/ 1047750 h 3810000"/>
                    <a:gd name="connsiteX2" fmla="*/ 660411 w 729060"/>
                    <a:gd name="connsiteY2" fmla="*/ 3352800 h 3810000"/>
                    <a:gd name="connsiteX3" fmla="*/ 304811 w 729060"/>
                    <a:gd name="connsiteY3" fmla="*/ 3581400 h 3810000"/>
                    <a:gd name="connsiteX4" fmla="*/ 11 w 729060"/>
                    <a:gd name="connsiteY4" fmla="*/ 3810000 h 3810000"/>
                    <a:gd name="connsiteX0" fmla="*/ 482611 w 726582"/>
                    <a:gd name="connsiteY0" fmla="*/ 0 h 3810000"/>
                    <a:gd name="connsiteX1" fmla="*/ 717561 w 726582"/>
                    <a:gd name="connsiteY1" fmla="*/ 1047750 h 3810000"/>
                    <a:gd name="connsiteX2" fmla="*/ 660411 w 726582"/>
                    <a:gd name="connsiteY2" fmla="*/ 3352800 h 3810000"/>
                    <a:gd name="connsiteX3" fmla="*/ 304811 w 726582"/>
                    <a:gd name="connsiteY3" fmla="*/ 3581400 h 3810000"/>
                    <a:gd name="connsiteX4" fmla="*/ 11 w 726582"/>
                    <a:gd name="connsiteY4" fmla="*/ 3810000 h 3810000"/>
                    <a:gd name="connsiteX0" fmla="*/ 482611 w 718037"/>
                    <a:gd name="connsiteY0" fmla="*/ 0 h 3810000"/>
                    <a:gd name="connsiteX1" fmla="*/ 717561 w 718037"/>
                    <a:gd name="connsiteY1" fmla="*/ 1047750 h 3810000"/>
                    <a:gd name="connsiteX2" fmla="*/ 660411 w 718037"/>
                    <a:gd name="connsiteY2" fmla="*/ 3352800 h 3810000"/>
                    <a:gd name="connsiteX3" fmla="*/ 304811 w 718037"/>
                    <a:gd name="connsiteY3" fmla="*/ 3581400 h 3810000"/>
                    <a:gd name="connsiteX4" fmla="*/ 11 w 718037"/>
                    <a:gd name="connsiteY4" fmla="*/ 3810000 h 3810000"/>
                    <a:gd name="connsiteX0" fmla="*/ 482611 w 695459"/>
                    <a:gd name="connsiteY0" fmla="*/ 0 h 3810000"/>
                    <a:gd name="connsiteX1" fmla="*/ 679461 w 695459"/>
                    <a:gd name="connsiteY1" fmla="*/ 723900 h 3810000"/>
                    <a:gd name="connsiteX2" fmla="*/ 660411 w 695459"/>
                    <a:gd name="connsiteY2" fmla="*/ 3352800 h 3810000"/>
                    <a:gd name="connsiteX3" fmla="*/ 304811 w 695459"/>
                    <a:gd name="connsiteY3" fmla="*/ 3581400 h 3810000"/>
                    <a:gd name="connsiteX4" fmla="*/ 11 w 695459"/>
                    <a:gd name="connsiteY4" fmla="*/ 3810000 h 3810000"/>
                    <a:gd name="connsiteX0" fmla="*/ 482611 w 680349"/>
                    <a:gd name="connsiteY0" fmla="*/ 0 h 3810000"/>
                    <a:gd name="connsiteX1" fmla="*/ 679461 w 680349"/>
                    <a:gd name="connsiteY1" fmla="*/ 723900 h 3810000"/>
                    <a:gd name="connsiteX2" fmla="*/ 660411 w 680349"/>
                    <a:gd name="connsiteY2" fmla="*/ 3352800 h 3810000"/>
                    <a:gd name="connsiteX3" fmla="*/ 304811 w 680349"/>
                    <a:gd name="connsiteY3" fmla="*/ 3581400 h 3810000"/>
                    <a:gd name="connsiteX4" fmla="*/ 11 w 680349"/>
                    <a:gd name="connsiteY4" fmla="*/ 3810000 h 3810000"/>
                    <a:gd name="connsiteX0" fmla="*/ 482612 w 695902"/>
                    <a:gd name="connsiteY0" fmla="*/ 0 h 3810000"/>
                    <a:gd name="connsiteX1" fmla="*/ 679462 w 695902"/>
                    <a:gd name="connsiteY1" fmla="*/ 723900 h 3810000"/>
                    <a:gd name="connsiteX2" fmla="*/ 660412 w 695902"/>
                    <a:gd name="connsiteY2" fmla="*/ 3352800 h 3810000"/>
                    <a:gd name="connsiteX3" fmla="*/ 298462 w 695902"/>
                    <a:gd name="connsiteY3" fmla="*/ 3517900 h 3810000"/>
                    <a:gd name="connsiteX4" fmla="*/ 12 w 695902"/>
                    <a:gd name="connsiteY4" fmla="*/ 3810000 h 3810000"/>
                    <a:gd name="connsiteX0" fmla="*/ 482612 w 682048"/>
                    <a:gd name="connsiteY0" fmla="*/ 0 h 3810000"/>
                    <a:gd name="connsiteX1" fmla="*/ 679462 w 682048"/>
                    <a:gd name="connsiteY1" fmla="*/ 723900 h 3810000"/>
                    <a:gd name="connsiteX2" fmla="*/ 660412 w 682048"/>
                    <a:gd name="connsiteY2" fmla="*/ 3352800 h 3810000"/>
                    <a:gd name="connsiteX3" fmla="*/ 298462 w 682048"/>
                    <a:gd name="connsiteY3" fmla="*/ 3517900 h 3810000"/>
                    <a:gd name="connsiteX4" fmla="*/ 12 w 682048"/>
                    <a:gd name="connsiteY4" fmla="*/ 3810000 h 3810000"/>
                    <a:gd name="connsiteX0" fmla="*/ 469912 w 694278"/>
                    <a:gd name="connsiteY0" fmla="*/ 29669 h 3388819"/>
                    <a:gd name="connsiteX1" fmla="*/ 679462 w 694278"/>
                    <a:gd name="connsiteY1" fmla="*/ 302719 h 3388819"/>
                    <a:gd name="connsiteX2" fmla="*/ 660412 w 694278"/>
                    <a:gd name="connsiteY2" fmla="*/ 2931619 h 3388819"/>
                    <a:gd name="connsiteX3" fmla="*/ 298462 w 694278"/>
                    <a:gd name="connsiteY3" fmla="*/ 3096719 h 3388819"/>
                    <a:gd name="connsiteX4" fmla="*/ 12 w 694278"/>
                    <a:gd name="connsiteY4" fmla="*/ 3388819 h 3388819"/>
                    <a:gd name="connsiteX0" fmla="*/ 469912 w 709547"/>
                    <a:gd name="connsiteY0" fmla="*/ 0 h 3359150"/>
                    <a:gd name="connsiteX1" fmla="*/ 685812 w 709547"/>
                    <a:gd name="connsiteY1" fmla="*/ 469900 h 3359150"/>
                    <a:gd name="connsiteX2" fmla="*/ 660412 w 709547"/>
                    <a:gd name="connsiteY2" fmla="*/ 2901950 h 3359150"/>
                    <a:gd name="connsiteX3" fmla="*/ 298462 w 709547"/>
                    <a:gd name="connsiteY3" fmla="*/ 3067050 h 3359150"/>
                    <a:gd name="connsiteX4" fmla="*/ 12 w 709547"/>
                    <a:gd name="connsiteY4" fmla="*/ 3359150 h 3359150"/>
                    <a:gd name="connsiteX0" fmla="*/ 469912 w 702085"/>
                    <a:gd name="connsiteY0" fmla="*/ 0 h 3359150"/>
                    <a:gd name="connsiteX1" fmla="*/ 685812 w 702085"/>
                    <a:gd name="connsiteY1" fmla="*/ 469900 h 3359150"/>
                    <a:gd name="connsiteX2" fmla="*/ 660412 w 702085"/>
                    <a:gd name="connsiteY2" fmla="*/ 2901950 h 3359150"/>
                    <a:gd name="connsiteX3" fmla="*/ 298462 w 702085"/>
                    <a:gd name="connsiteY3" fmla="*/ 3067050 h 3359150"/>
                    <a:gd name="connsiteX4" fmla="*/ 12 w 702085"/>
                    <a:gd name="connsiteY4" fmla="*/ 3359150 h 3359150"/>
                    <a:gd name="connsiteX0" fmla="*/ 469912 w 689369"/>
                    <a:gd name="connsiteY0" fmla="*/ 0 h 3359150"/>
                    <a:gd name="connsiteX1" fmla="*/ 685812 w 689369"/>
                    <a:gd name="connsiteY1" fmla="*/ 469900 h 3359150"/>
                    <a:gd name="connsiteX2" fmla="*/ 660412 w 689369"/>
                    <a:gd name="connsiteY2" fmla="*/ 2901950 h 3359150"/>
                    <a:gd name="connsiteX3" fmla="*/ 298462 w 689369"/>
                    <a:gd name="connsiteY3" fmla="*/ 3067050 h 3359150"/>
                    <a:gd name="connsiteX4" fmla="*/ 12 w 689369"/>
                    <a:gd name="connsiteY4" fmla="*/ 3359150 h 3359150"/>
                    <a:gd name="connsiteX0" fmla="*/ 469910 w 693499"/>
                    <a:gd name="connsiteY0" fmla="*/ 0 h 3684396"/>
                    <a:gd name="connsiteX1" fmla="*/ 685810 w 693499"/>
                    <a:gd name="connsiteY1" fmla="*/ 469900 h 3684396"/>
                    <a:gd name="connsiteX2" fmla="*/ 641360 w 693499"/>
                    <a:gd name="connsiteY2" fmla="*/ 3663950 h 3684396"/>
                    <a:gd name="connsiteX3" fmla="*/ 298460 w 693499"/>
                    <a:gd name="connsiteY3" fmla="*/ 3067050 h 3684396"/>
                    <a:gd name="connsiteX4" fmla="*/ 10 w 693499"/>
                    <a:gd name="connsiteY4" fmla="*/ 3359150 h 3684396"/>
                    <a:gd name="connsiteX0" fmla="*/ 1758951 w 1982540"/>
                    <a:gd name="connsiteY0" fmla="*/ 0 h 3860800"/>
                    <a:gd name="connsiteX1" fmla="*/ 1974851 w 1982540"/>
                    <a:gd name="connsiteY1" fmla="*/ 469900 h 3860800"/>
                    <a:gd name="connsiteX2" fmla="*/ 1930401 w 1982540"/>
                    <a:gd name="connsiteY2" fmla="*/ 3663950 h 3860800"/>
                    <a:gd name="connsiteX3" fmla="*/ 1587501 w 1982540"/>
                    <a:gd name="connsiteY3" fmla="*/ 3067050 h 3860800"/>
                    <a:gd name="connsiteX4" fmla="*/ 1 w 1982540"/>
                    <a:gd name="connsiteY4" fmla="*/ 3860800 h 3860800"/>
                    <a:gd name="connsiteX0" fmla="*/ 1758961 w 2062187"/>
                    <a:gd name="connsiteY0" fmla="*/ 0 h 3914859"/>
                    <a:gd name="connsiteX1" fmla="*/ 1974861 w 2062187"/>
                    <a:gd name="connsiteY1" fmla="*/ 469900 h 3914859"/>
                    <a:gd name="connsiteX2" fmla="*/ 1930411 w 2062187"/>
                    <a:gd name="connsiteY2" fmla="*/ 3663950 h 3914859"/>
                    <a:gd name="connsiteX3" fmla="*/ 476261 w 2062187"/>
                    <a:gd name="connsiteY3" fmla="*/ 3727450 h 3914859"/>
                    <a:gd name="connsiteX4" fmla="*/ 11 w 2062187"/>
                    <a:gd name="connsiteY4" fmla="*/ 3860800 h 3914859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2004664"/>
                    <a:gd name="connsiteY0" fmla="*/ 0 h 3860800"/>
                    <a:gd name="connsiteX1" fmla="*/ 1974861 w 2004664"/>
                    <a:gd name="connsiteY1" fmla="*/ 469900 h 3860800"/>
                    <a:gd name="connsiteX2" fmla="*/ 1930411 w 2004664"/>
                    <a:gd name="connsiteY2" fmla="*/ 3663950 h 3860800"/>
                    <a:gd name="connsiteX3" fmla="*/ 476261 w 2004664"/>
                    <a:gd name="connsiteY3" fmla="*/ 3727450 h 3860800"/>
                    <a:gd name="connsiteX4" fmla="*/ 11 w 2004664"/>
                    <a:gd name="connsiteY4" fmla="*/ 3860800 h 3860800"/>
                    <a:gd name="connsiteX0" fmla="*/ 1758961 w 1993201"/>
                    <a:gd name="connsiteY0" fmla="*/ 0 h 3860800"/>
                    <a:gd name="connsiteX1" fmla="*/ 1974861 w 1993201"/>
                    <a:gd name="connsiteY1" fmla="*/ 469900 h 3860800"/>
                    <a:gd name="connsiteX2" fmla="*/ 1930411 w 1993201"/>
                    <a:gd name="connsiteY2" fmla="*/ 3663950 h 3860800"/>
                    <a:gd name="connsiteX3" fmla="*/ 476261 w 1993201"/>
                    <a:gd name="connsiteY3" fmla="*/ 3727450 h 3860800"/>
                    <a:gd name="connsiteX4" fmla="*/ 11 w 1993201"/>
                    <a:gd name="connsiteY4" fmla="*/ 3860800 h 3860800"/>
                    <a:gd name="connsiteX0" fmla="*/ 1758961 w 2042160"/>
                    <a:gd name="connsiteY0" fmla="*/ 0 h 3860800"/>
                    <a:gd name="connsiteX1" fmla="*/ 1944381 w 2042160"/>
                    <a:gd name="connsiteY1" fmla="*/ 2413000 h 3860800"/>
                    <a:gd name="connsiteX2" fmla="*/ 1930411 w 2042160"/>
                    <a:gd name="connsiteY2" fmla="*/ 3663950 h 3860800"/>
                    <a:gd name="connsiteX3" fmla="*/ 476261 w 2042160"/>
                    <a:gd name="connsiteY3" fmla="*/ 3727450 h 3860800"/>
                    <a:gd name="connsiteX4" fmla="*/ 11 w 2042160"/>
                    <a:gd name="connsiteY4" fmla="*/ 3860800 h 3860800"/>
                    <a:gd name="connsiteX0" fmla="*/ 1789441 w 2048636"/>
                    <a:gd name="connsiteY0" fmla="*/ 0 h 1841500"/>
                    <a:gd name="connsiteX1" fmla="*/ 1944381 w 2048636"/>
                    <a:gd name="connsiteY1" fmla="*/ 393700 h 1841500"/>
                    <a:gd name="connsiteX2" fmla="*/ 1930411 w 2048636"/>
                    <a:gd name="connsiteY2" fmla="*/ 1644650 h 1841500"/>
                    <a:gd name="connsiteX3" fmla="*/ 476261 w 2048636"/>
                    <a:gd name="connsiteY3" fmla="*/ 1708150 h 1841500"/>
                    <a:gd name="connsiteX4" fmla="*/ 11 w 2048636"/>
                    <a:gd name="connsiteY4" fmla="*/ 1841500 h 1841500"/>
                    <a:gd name="connsiteX0" fmla="*/ 1789441 w 1969500"/>
                    <a:gd name="connsiteY0" fmla="*/ 0 h 1841500"/>
                    <a:gd name="connsiteX1" fmla="*/ 1944381 w 1969500"/>
                    <a:gd name="connsiteY1" fmla="*/ 393700 h 1841500"/>
                    <a:gd name="connsiteX2" fmla="*/ 1930411 w 1969500"/>
                    <a:gd name="connsiteY2" fmla="*/ 1644650 h 1841500"/>
                    <a:gd name="connsiteX3" fmla="*/ 476261 w 1969500"/>
                    <a:gd name="connsiteY3" fmla="*/ 1708150 h 1841500"/>
                    <a:gd name="connsiteX4" fmla="*/ 11 w 1969500"/>
                    <a:gd name="connsiteY4" fmla="*/ 1841500 h 1841500"/>
                    <a:gd name="connsiteX0" fmla="*/ 2810511 w 2990570"/>
                    <a:gd name="connsiteY0" fmla="*/ 0 h 1841500"/>
                    <a:gd name="connsiteX1" fmla="*/ 2965451 w 2990570"/>
                    <a:gd name="connsiteY1" fmla="*/ 393700 h 1841500"/>
                    <a:gd name="connsiteX2" fmla="*/ 2951481 w 2990570"/>
                    <a:gd name="connsiteY2" fmla="*/ 1644650 h 1841500"/>
                    <a:gd name="connsiteX3" fmla="*/ 1497331 w 2990570"/>
                    <a:gd name="connsiteY3" fmla="*/ 1708150 h 1841500"/>
                    <a:gd name="connsiteX4" fmla="*/ 1 w 2990570"/>
                    <a:gd name="connsiteY4" fmla="*/ 1841500 h 1841500"/>
                    <a:gd name="connsiteX0" fmla="*/ 2810516 w 3121429"/>
                    <a:gd name="connsiteY0" fmla="*/ 0 h 1841500"/>
                    <a:gd name="connsiteX1" fmla="*/ 2965456 w 3121429"/>
                    <a:gd name="connsiteY1" fmla="*/ 393700 h 1841500"/>
                    <a:gd name="connsiteX2" fmla="*/ 2951486 w 3121429"/>
                    <a:gd name="connsiteY2" fmla="*/ 1644650 h 1841500"/>
                    <a:gd name="connsiteX3" fmla="*/ 796296 w 3121429"/>
                    <a:gd name="connsiteY3" fmla="*/ 1715770 h 1841500"/>
                    <a:gd name="connsiteX4" fmla="*/ 6 w 3121429"/>
                    <a:gd name="connsiteY4" fmla="*/ 1841500 h 1841500"/>
                    <a:gd name="connsiteX0" fmla="*/ 2810516 w 3121429"/>
                    <a:gd name="connsiteY0" fmla="*/ 0 h 1841500"/>
                    <a:gd name="connsiteX1" fmla="*/ 2965456 w 3121429"/>
                    <a:gd name="connsiteY1" fmla="*/ 393700 h 1841500"/>
                    <a:gd name="connsiteX2" fmla="*/ 2951486 w 3121429"/>
                    <a:gd name="connsiteY2" fmla="*/ 1644650 h 1841500"/>
                    <a:gd name="connsiteX3" fmla="*/ 796296 w 3121429"/>
                    <a:gd name="connsiteY3" fmla="*/ 1715770 h 1841500"/>
                    <a:gd name="connsiteX4" fmla="*/ 6 w 3121429"/>
                    <a:gd name="connsiteY4" fmla="*/ 1841500 h 1841500"/>
                    <a:gd name="connsiteX0" fmla="*/ 2688600 w 2999513"/>
                    <a:gd name="connsiteY0" fmla="*/ 0 h 1841500"/>
                    <a:gd name="connsiteX1" fmla="*/ 2843540 w 2999513"/>
                    <a:gd name="connsiteY1" fmla="*/ 393700 h 1841500"/>
                    <a:gd name="connsiteX2" fmla="*/ 2829570 w 2999513"/>
                    <a:gd name="connsiteY2" fmla="*/ 1644650 h 1841500"/>
                    <a:gd name="connsiteX3" fmla="*/ 674380 w 2999513"/>
                    <a:gd name="connsiteY3" fmla="*/ 1715770 h 1841500"/>
                    <a:gd name="connsiteX4" fmla="*/ 10 w 2999513"/>
                    <a:gd name="connsiteY4" fmla="*/ 1841500 h 1841500"/>
                    <a:gd name="connsiteX0" fmla="*/ 2080258 w 2391171"/>
                    <a:gd name="connsiteY0" fmla="*/ 0 h 2016760"/>
                    <a:gd name="connsiteX1" fmla="*/ 2235198 w 2391171"/>
                    <a:gd name="connsiteY1" fmla="*/ 393700 h 2016760"/>
                    <a:gd name="connsiteX2" fmla="*/ 2221228 w 2391171"/>
                    <a:gd name="connsiteY2" fmla="*/ 1644650 h 2016760"/>
                    <a:gd name="connsiteX3" fmla="*/ 66038 w 2391171"/>
                    <a:gd name="connsiteY3" fmla="*/ 1715770 h 2016760"/>
                    <a:gd name="connsiteX4" fmla="*/ 511808 w 2391171"/>
                    <a:gd name="connsiteY4" fmla="*/ 2016760 h 2016760"/>
                    <a:gd name="connsiteX0" fmla="*/ 1568633 w 1825584"/>
                    <a:gd name="connsiteY0" fmla="*/ 0 h 2016760"/>
                    <a:gd name="connsiteX1" fmla="*/ 1723573 w 1825584"/>
                    <a:gd name="connsiteY1" fmla="*/ 393700 h 2016760"/>
                    <a:gd name="connsiteX2" fmla="*/ 1709603 w 1825584"/>
                    <a:gd name="connsiteY2" fmla="*/ 1644650 h 2016760"/>
                    <a:gd name="connsiteX3" fmla="*/ 285933 w 1825584"/>
                    <a:gd name="connsiteY3" fmla="*/ 1860550 h 2016760"/>
                    <a:gd name="connsiteX4" fmla="*/ 183 w 1825584"/>
                    <a:gd name="connsiteY4" fmla="*/ 2016760 h 2016760"/>
                    <a:gd name="connsiteX0" fmla="*/ 1569272 w 1826223"/>
                    <a:gd name="connsiteY0" fmla="*/ 0 h 2016760"/>
                    <a:gd name="connsiteX1" fmla="*/ 1724212 w 1826223"/>
                    <a:gd name="connsiteY1" fmla="*/ 393700 h 2016760"/>
                    <a:gd name="connsiteX2" fmla="*/ 1710242 w 1826223"/>
                    <a:gd name="connsiteY2" fmla="*/ 1644650 h 2016760"/>
                    <a:gd name="connsiteX3" fmla="*/ 286572 w 1826223"/>
                    <a:gd name="connsiteY3" fmla="*/ 1860550 h 2016760"/>
                    <a:gd name="connsiteX4" fmla="*/ 822 w 1826223"/>
                    <a:gd name="connsiteY4" fmla="*/ 2016760 h 2016760"/>
                    <a:gd name="connsiteX0" fmla="*/ 1652295 w 1909246"/>
                    <a:gd name="connsiteY0" fmla="*/ 0 h 2009140"/>
                    <a:gd name="connsiteX1" fmla="*/ 1807235 w 1909246"/>
                    <a:gd name="connsiteY1" fmla="*/ 393700 h 2009140"/>
                    <a:gd name="connsiteX2" fmla="*/ 1793265 w 1909246"/>
                    <a:gd name="connsiteY2" fmla="*/ 1644650 h 2009140"/>
                    <a:gd name="connsiteX3" fmla="*/ 369595 w 1909246"/>
                    <a:gd name="connsiteY3" fmla="*/ 1860550 h 2009140"/>
                    <a:gd name="connsiteX4" fmla="*/ 25 w 1909246"/>
                    <a:gd name="connsiteY4" fmla="*/ 2009140 h 2009140"/>
                    <a:gd name="connsiteX0" fmla="*/ 1652270 w 1909221"/>
                    <a:gd name="connsiteY0" fmla="*/ 0 h 2009140"/>
                    <a:gd name="connsiteX1" fmla="*/ 1807210 w 1909221"/>
                    <a:gd name="connsiteY1" fmla="*/ 393700 h 2009140"/>
                    <a:gd name="connsiteX2" fmla="*/ 1793240 w 1909221"/>
                    <a:gd name="connsiteY2" fmla="*/ 1644650 h 2009140"/>
                    <a:gd name="connsiteX3" fmla="*/ 369570 w 1909221"/>
                    <a:gd name="connsiteY3" fmla="*/ 1860550 h 2009140"/>
                    <a:gd name="connsiteX4" fmla="*/ 0 w 1909221"/>
                    <a:gd name="connsiteY4" fmla="*/ 2009140 h 2009140"/>
                    <a:gd name="connsiteX0" fmla="*/ 1652270 w 1887229"/>
                    <a:gd name="connsiteY0" fmla="*/ 0 h 2009140"/>
                    <a:gd name="connsiteX1" fmla="*/ 1807210 w 1887229"/>
                    <a:gd name="connsiteY1" fmla="*/ 393700 h 2009140"/>
                    <a:gd name="connsiteX2" fmla="*/ 1762760 w 1887229"/>
                    <a:gd name="connsiteY2" fmla="*/ 1614170 h 2009140"/>
                    <a:gd name="connsiteX3" fmla="*/ 369570 w 1887229"/>
                    <a:gd name="connsiteY3" fmla="*/ 1860550 h 2009140"/>
                    <a:gd name="connsiteX4" fmla="*/ 0 w 1887229"/>
                    <a:gd name="connsiteY4" fmla="*/ 2009140 h 2009140"/>
                    <a:gd name="connsiteX0" fmla="*/ 1652270 w 1827582"/>
                    <a:gd name="connsiteY0" fmla="*/ 0 h 2009140"/>
                    <a:gd name="connsiteX1" fmla="*/ 1807210 w 1827582"/>
                    <a:gd name="connsiteY1" fmla="*/ 393700 h 2009140"/>
                    <a:gd name="connsiteX2" fmla="*/ 1762760 w 1827582"/>
                    <a:gd name="connsiteY2" fmla="*/ 1614170 h 2009140"/>
                    <a:gd name="connsiteX3" fmla="*/ 369570 w 1827582"/>
                    <a:gd name="connsiteY3" fmla="*/ 1860550 h 2009140"/>
                    <a:gd name="connsiteX4" fmla="*/ 0 w 1827582"/>
                    <a:gd name="connsiteY4" fmla="*/ 2009140 h 2009140"/>
                    <a:gd name="connsiteX0" fmla="*/ 1652270 w 1840964"/>
                    <a:gd name="connsiteY0" fmla="*/ 0 h 2009140"/>
                    <a:gd name="connsiteX1" fmla="*/ 1807210 w 1840964"/>
                    <a:gd name="connsiteY1" fmla="*/ 393700 h 2009140"/>
                    <a:gd name="connsiteX2" fmla="*/ 1785620 w 1840964"/>
                    <a:gd name="connsiteY2" fmla="*/ 1667510 h 2009140"/>
                    <a:gd name="connsiteX3" fmla="*/ 369570 w 1840964"/>
                    <a:gd name="connsiteY3" fmla="*/ 1860550 h 2009140"/>
                    <a:gd name="connsiteX4" fmla="*/ 0 w 1840964"/>
                    <a:gd name="connsiteY4" fmla="*/ 2009140 h 2009140"/>
                    <a:gd name="connsiteX0" fmla="*/ 1652270 w 1831779"/>
                    <a:gd name="connsiteY0" fmla="*/ 0 h 2009140"/>
                    <a:gd name="connsiteX1" fmla="*/ 1807210 w 1831779"/>
                    <a:gd name="connsiteY1" fmla="*/ 393700 h 2009140"/>
                    <a:gd name="connsiteX2" fmla="*/ 1785620 w 1831779"/>
                    <a:gd name="connsiteY2" fmla="*/ 1667510 h 2009140"/>
                    <a:gd name="connsiteX3" fmla="*/ 369570 w 1831779"/>
                    <a:gd name="connsiteY3" fmla="*/ 1860550 h 2009140"/>
                    <a:gd name="connsiteX4" fmla="*/ 0 w 1831779"/>
                    <a:gd name="connsiteY4" fmla="*/ 2009140 h 2009140"/>
                    <a:gd name="connsiteX0" fmla="*/ 1652270 w 1831779"/>
                    <a:gd name="connsiteY0" fmla="*/ 0 h 2009140"/>
                    <a:gd name="connsiteX1" fmla="*/ 1807210 w 1831779"/>
                    <a:gd name="connsiteY1" fmla="*/ 393700 h 2009140"/>
                    <a:gd name="connsiteX2" fmla="*/ 1785620 w 1831779"/>
                    <a:gd name="connsiteY2" fmla="*/ 1659890 h 2009140"/>
                    <a:gd name="connsiteX3" fmla="*/ 369570 w 1831779"/>
                    <a:gd name="connsiteY3" fmla="*/ 1860550 h 2009140"/>
                    <a:gd name="connsiteX4" fmla="*/ 0 w 1831779"/>
                    <a:gd name="connsiteY4" fmla="*/ 2009140 h 2009140"/>
                    <a:gd name="connsiteX0" fmla="*/ 1652270 w 1831779"/>
                    <a:gd name="connsiteY0" fmla="*/ 0 h 2009140"/>
                    <a:gd name="connsiteX1" fmla="*/ 1807210 w 1831779"/>
                    <a:gd name="connsiteY1" fmla="*/ 393700 h 2009140"/>
                    <a:gd name="connsiteX2" fmla="*/ 1785620 w 1831779"/>
                    <a:gd name="connsiteY2" fmla="*/ 1659890 h 2009140"/>
                    <a:gd name="connsiteX3" fmla="*/ 369570 w 1831779"/>
                    <a:gd name="connsiteY3" fmla="*/ 1860550 h 2009140"/>
                    <a:gd name="connsiteX4" fmla="*/ 0 w 1831779"/>
                    <a:gd name="connsiteY4" fmla="*/ 2009140 h 2009140"/>
                    <a:gd name="connsiteX0" fmla="*/ 1667510 w 1830867"/>
                    <a:gd name="connsiteY0" fmla="*/ 0 h 2001520"/>
                    <a:gd name="connsiteX1" fmla="*/ 1807210 w 1830867"/>
                    <a:gd name="connsiteY1" fmla="*/ 386080 h 2001520"/>
                    <a:gd name="connsiteX2" fmla="*/ 1785620 w 1830867"/>
                    <a:gd name="connsiteY2" fmla="*/ 1652270 h 2001520"/>
                    <a:gd name="connsiteX3" fmla="*/ 369570 w 1830867"/>
                    <a:gd name="connsiteY3" fmla="*/ 1852930 h 2001520"/>
                    <a:gd name="connsiteX4" fmla="*/ 0 w 1830867"/>
                    <a:gd name="connsiteY4" fmla="*/ 2001520 h 2001520"/>
                    <a:gd name="connsiteX0" fmla="*/ 1578610 w 1836369"/>
                    <a:gd name="connsiteY0" fmla="*/ 0 h 1766570"/>
                    <a:gd name="connsiteX1" fmla="*/ 1807210 w 1836369"/>
                    <a:gd name="connsiteY1" fmla="*/ 151130 h 1766570"/>
                    <a:gd name="connsiteX2" fmla="*/ 1785620 w 1836369"/>
                    <a:gd name="connsiteY2" fmla="*/ 1417320 h 1766570"/>
                    <a:gd name="connsiteX3" fmla="*/ 369570 w 1836369"/>
                    <a:gd name="connsiteY3" fmla="*/ 1617980 h 1766570"/>
                    <a:gd name="connsiteX4" fmla="*/ 0 w 1836369"/>
                    <a:gd name="connsiteY4" fmla="*/ 1766570 h 1766570"/>
                    <a:gd name="connsiteX0" fmla="*/ 1578610 w 1909433"/>
                    <a:gd name="connsiteY0" fmla="*/ 0 h 1766570"/>
                    <a:gd name="connsiteX1" fmla="*/ 1813560 w 1909433"/>
                    <a:gd name="connsiteY1" fmla="*/ 309880 h 1766570"/>
                    <a:gd name="connsiteX2" fmla="*/ 1785620 w 1909433"/>
                    <a:gd name="connsiteY2" fmla="*/ 1417320 h 1766570"/>
                    <a:gd name="connsiteX3" fmla="*/ 369570 w 1909433"/>
                    <a:gd name="connsiteY3" fmla="*/ 1617980 h 1766570"/>
                    <a:gd name="connsiteX4" fmla="*/ 0 w 1909433"/>
                    <a:gd name="connsiteY4" fmla="*/ 1766570 h 1766570"/>
                    <a:gd name="connsiteX0" fmla="*/ 1578610 w 1909433"/>
                    <a:gd name="connsiteY0" fmla="*/ 0 h 1766570"/>
                    <a:gd name="connsiteX1" fmla="*/ 1813560 w 1909433"/>
                    <a:gd name="connsiteY1" fmla="*/ 309880 h 1766570"/>
                    <a:gd name="connsiteX2" fmla="*/ 1785620 w 1909433"/>
                    <a:gd name="connsiteY2" fmla="*/ 1417320 h 1766570"/>
                    <a:gd name="connsiteX3" fmla="*/ 369570 w 1909433"/>
                    <a:gd name="connsiteY3" fmla="*/ 1617980 h 1766570"/>
                    <a:gd name="connsiteX4" fmla="*/ 0 w 1909433"/>
                    <a:gd name="connsiteY4" fmla="*/ 1766570 h 1766570"/>
                    <a:gd name="connsiteX0" fmla="*/ 1578610 w 1906871"/>
                    <a:gd name="connsiteY0" fmla="*/ 0 h 1766570"/>
                    <a:gd name="connsiteX1" fmla="*/ 1807210 w 1906871"/>
                    <a:gd name="connsiteY1" fmla="*/ 424180 h 1766570"/>
                    <a:gd name="connsiteX2" fmla="*/ 1785620 w 1906871"/>
                    <a:gd name="connsiteY2" fmla="*/ 1417320 h 1766570"/>
                    <a:gd name="connsiteX3" fmla="*/ 369570 w 1906871"/>
                    <a:gd name="connsiteY3" fmla="*/ 1617980 h 1766570"/>
                    <a:gd name="connsiteX4" fmla="*/ 0 w 1906871"/>
                    <a:gd name="connsiteY4" fmla="*/ 1766570 h 1766570"/>
                    <a:gd name="connsiteX0" fmla="*/ 1578610 w 1900260"/>
                    <a:gd name="connsiteY0" fmla="*/ 0 h 1766570"/>
                    <a:gd name="connsiteX1" fmla="*/ 1807210 w 1900260"/>
                    <a:gd name="connsiteY1" fmla="*/ 424180 h 1766570"/>
                    <a:gd name="connsiteX2" fmla="*/ 1785620 w 1900260"/>
                    <a:gd name="connsiteY2" fmla="*/ 1417320 h 1766570"/>
                    <a:gd name="connsiteX3" fmla="*/ 369570 w 1900260"/>
                    <a:gd name="connsiteY3" fmla="*/ 1617980 h 1766570"/>
                    <a:gd name="connsiteX4" fmla="*/ 0 w 1900260"/>
                    <a:gd name="connsiteY4" fmla="*/ 1766570 h 1766570"/>
                    <a:gd name="connsiteX0" fmla="*/ 1578610 w 1906871"/>
                    <a:gd name="connsiteY0" fmla="*/ 0 h 1766570"/>
                    <a:gd name="connsiteX1" fmla="*/ 1807210 w 1906871"/>
                    <a:gd name="connsiteY1" fmla="*/ 424180 h 1766570"/>
                    <a:gd name="connsiteX2" fmla="*/ 1785620 w 1906871"/>
                    <a:gd name="connsiteY2" fmla="*/ 1512570 h 1766570"/>
                    <a:gd name="connsiteX3" fmla="*/ 369570 w 1906871"/>
                    <a:gd name="connsiteY3" fmla="*/ 1617980 h 1766570"/>
                    <a:gd name="connsiteX4" fmla="*/ 0 w 1906871"/>
                    <a:gd name="connsiteY4" fmla="*/ 1766570 h 1766570"/>
                    <a:gd name="connsiteX0" fmla="*/ 1578610 w 1834995"/>
                    <a:gd name="connsiteY0" fmla="*/ 0 h 1766570"/>
                    <a:gd name="connsiteX1" fmla="*/ 1807210 w 1834995"/>
                    <a:gd name="connsiteY1" fmla="*/ 424180 h 1766570"/>
                    <a:gd name="connsiteX2" fmla="*/ 1785620 w 1834995"/>
                    <a:gd name="connsiteY2" fmla="*/ 1512570 h 1766570"/>
                    <a:gd name="connsiteX3" fmla="*/ 369570 w 1834995"/>
                    <a:gd name="connsiteY3" fmla="*/ 1617980 h 1766570"/>
                    <a:gd name="connsiteX4" fmla="*/ 0 w 1834995"/>
                    <a:gd name="connsiteY4" fmla="*/ 1766570 h 1766570"/>
                    <a:gd name="connsiteX0" fmla="*/ 1578610 w 1842222"/>
                    <a:gd name="connsiteY0" fmla="*/ 0 h 1766570"/>
                    <a:gd name="connsiteX1" fmla="*/ 1807210 w 1842222"/>
                    <a:gd name="connsiteY1" fmla="*/ 424180 h 1766570"/>
                    <a:gd name="connsiteX2" fmla="*/ 1798320 w 1842222"/>
                    <a:gd name="connsiteY2" fmla="*/ 1531620 h 1766570"/>
                    <a:gd name="connsiteX3" fmla="*/ 369570 w 1842222"/>
                    <a:gd name="connsiteY3" fmla="*/ 1617980 h 1766570"/>
                    <a:gd name="connsiteX4" fmla="*/ 0 w 1842222"/>
                    <a:gd name="connsiteY4" fmla="*/ 1766570 h 1766570"/>
                    <a:gd name="connsiteX0" fmla="*/ 1553210 w 1816822"/>
                    <a:gd name="connsiteY0" fmla="*/ 0 h 1760220"/>
                    <a:gd name="connsiteX1" fmla="*/ 1781810 w 1816822"/>
                    <a:gd name="connsiteY1" fmla="*/ 424180 h 1760220"/>
                    <a:gd name="connsiteX2" fmla="*/ 1772920 w 1816822"/>
                    <a:gd name="connsiteY2" fmla="*/ 1531620 h 1760220"/>
                    <a:gd name="connsiteX3" fmla="*/ 344170 w 1816822"/>
                    <a:gd name="connsiteY3" fmla="*/ 1617980 h 1760220"/>
                    <a:gd name="connsiteX4" fmla="*/ 0 w 1816822"/>
                    <a:gd name="connsiteY4" fmla="*/ 1760220 h 1760220"/>
                    <a:gd name="connsiteX0" fmla="*/ 1553210 w 1840734"/>
                    <a:gd name="connsiteY0" fmla="*/ 0 h 1760220"/>
                    <a:gd name="connsiteX1" fmla="*/ 1781810 w 1840734"/>
                    <a:gd name="connsiteY1" fmla="*/ 424180 h 1760220"/>
                    <a:gd name="connsiteX2" fmla="*/ 1772920 w 1840734"/>
                    <a:gd name="connsiteY2" fmla="*/ 1531620 h 1760220"/>
                    <a:gd name="connsiteX3" fmla="*/ 1029970 w 1840734"/>
                    <a:gd name="connsiteY3" fmla="*/ 1617980 h 1760220"/>
                    <a:gd name="connsiteX4" fmla="*/ 0 w 1840734"/>
                    <a:gd name="connsiteY4" fmla="*/ 1760220 h 1760220"/>
                    <a:gd name="connsiteX0" fmla="*/ 1419860 w 1707384"/>
                    <a:gd name="connsiteY0" fmla="*/ 0 h 1760220"/>
                    <a:gd name="connsiteX1" fmla="*/ 1648460 w 1707384"/>
                    <a:gd name="connsiteY1" fmla="*/ 424180 h 1760220"/>
                    <a:gd name="connsiteX2" fmla="*/ 1639570 w 1707384"/>
                    <a:gd name="connsiteY2" fmla="*/ 1531620 h 1760220"/>
                    <a:gd name="connsiteX3" fmla="*/ 896620 w 1707384"/>
                    <a:gd name="connsiteY3" fmla="*/ 1617980 h 1760220"/>
                    <a:gd name="connsiteX4" fmla="*/ 0 w 1707384"/>
                    <a:gd name="connsiteY4" fmla="*/ 1760220 h 1760220"/>
                    <a:gd name="connsiteX0" fmla="*/ 1419860 w 1676192"/>
                    <a:gd name="connsiteY0" fmla="*/ 0 h 1760220"/>
                    <a:gd name="connsiteX1" fmla="*/ 1648460 w 1676192"/>
                    <a:gd name="connsiteY1" fmla="*/ 424180 h 1760220"/>
                    <a:gd name="connsiteX2" fmla="*/ 1639570 w 1676192"/>
                    <a:gd name="connsiteY2" fmla="*/ 1531620 h 1760220"/>
                    <a:gd name="connsiteX3" fmla="*/ 896620 w 1676192"/>
                    <a:gd name="connsiteY3" fmla="*/ 1617980 h 1760220"/>
                    <a:gd name="connsiteX4" fmla="*/ 0 w 1676192"/>
                    <a:gd name="connsiteY4" fmla="*/ 1760220 h 1760220"/>
                    <a:gd name="connsiteX0" fmla="*/ 1305560 w 1561892"/>
                    <a:gd name="connsiteY0" fmla="*/ 0 h 1760220"/>
                    <a:gd name="connsiteX1" fmla="*/ 1534160 w 1561892"/>
                    <a:gd name="connsiteY1" fmla="*/ 424180 h 1760220"/>
                    <a:gd name="connsiteX2" fmla="*/ 1525270 w 1561892"/>
                    <a:gd name="connsiteY2" fmla="*/ 1531620 h 1760220"/>
                    <a:gd name="connsiteX3" fmla="*/ 782320 w 1561892"/>
                    <a:gd name="connsiteY3" fmla="*/ 1617980 h 1760220"/>
                    <a:gd name="connsiteX4" fmla="*/ 0 w 1561892"/>
                    <a:gd name="connsiteY4" fmla="*/ 1760220 h 1760220"/>
                    <a:gd name="connsiteX0" fmla="*/ 1305560 w 1592173"/>
                    <a:gd name="connsiteY0" fmla="*/ 0 h 1760220"/>
                    <a:gd name="connsiteX1" fmla="*/ 1534160 w 1592173"/>
                    <a:gd name="connsiteY1" fmla="*/ 424180 h 1760220"/>
                    <a:gd name="connsiteX2" fmla="*/ 1525270 w 1592173"/>
                    <a:gd name="connsiteY2" fmla="*/ 1531620 h 1760220"/>
                    <a:gd name="connsiteX3" fmla="*/ 795020 w 1592173"/>
                    <a:gd name="connsiteY3" fmla="*/ 1662430 h 1760220"/>
                    <a:gd name="connsiteX4" fmla="*/ 0 w 1592173"/>
                    <a:gd name="connsiteY4" fmla="*/ 1760220 h 1760220"/>
                    <a:gd name="connsiteX0" fmla="*/ 1305560 w 1558915"/>
                    <a:gd name="connsiteY0" fmla="*/ 0 h 1760220"/>
                    <a:gd name="connsiteX1" fmla="*/ 1534160 w 1558915"/>
                    <a:gd name="connsiteY1" fmla="*/ 424180 h 1760220"/>
                    <a:gd name="connsiteX2" fmla="*/ 1525270 w 1558915"/>
                    <a:gd name="connsiteY2" fmla="*/ 1531620 h 1760220"/>
                    <a:gd name="connsiteX3" fmla="*/ 795020 w 1558915"/>
                    <a:gd name="connsiteY3" fmla="*/ 1662430 h 1760220"/>
                    <a:gd name="connsiteX4" fmla="*/ 0 w 1558915"/>
                    <a:gd name="connsiteY4" fmla="*/ 1760220 h 1760220"/>
                    <a:gd name="connsiteX0" fmla="*/ 1305560 w 1558915"/>
                    <a:gd name="connsiteY0" fmla="*/ 0 h 1760220"/>
                    <a:gd name="connsiteX1" fmla="*/ 1534160 w 1558915"/>
                    <a:gd name="connsiteY1" fmla="*/ 424180 h 1760220"/>
                    <a:gd name="connsiteX2" fmla="*/ 1525270 w 1558915"/>
                    <a:gd name="connsiteY2" fmla="*/ 1531620 h 1760220"/>
                    <a:gd name="connsiteX3" fmla="*/ 795020 w 1558915"/>
                    <a:gd name="connsiteY3" fmla="*/ 1662430 h 1760220"/>
                    <a:gd name="connsiteX4" fmla="*/ 0 w 1558915"/>
                    <a:gd name="connsiteY4" fmla="*/ 1760220 h 1760220"/>
                    <a:gd name="connsiteX0" fmla="*/ 1305560 w 1577368"/>
                    <a:gd name="connsiteY0" fmla="*/ 0 h 1760220"/>
                    <a:gd name="connsiteX1" fmla="*/ 1534160 w 1577368"/>
                    <a:gd name="connsiteY1" fmla="*/ 424180 h 1760220"/>
                    <a:gd name="connsiteX2" fmla="*/ 1525270 w 1577368"/>
                    <a:gd name="connsiteY2" fmla="*/ 1531620 h 1760220"/>
                    <a:gd name="connsiteX3" fmla="*/ 1004570 w 1577368"/>
                    <a:gd name="connsiteY3" fmla="*/ 1611630 h 1760220"/>
                    <a:gd name="connsiteX4" fmla="*/ 0 w 1577368"/>
                    <a:gd name="connsiteY4" fmla="*/ 1760220 h 1760220"/>
                    <a:gd name="connsiteX0" fmla="*/ 1305560 w 1577368"/>
                    <a:gd name="connsiteY0" fmla="*/ 0 h 1760220"/>
                    <a:gd name="connsiteX1" fmla="*/ 1534160 w 1577368"/>
                    <a:gd name="connsiteY1" fmla="*/ 424180 h 1760220"/>
                    <a:gd name="connsiteX2" fmla="*/ 1525270 w 1577368"/>
                    <a:gd name="connsiteY2" fmla="*/ 1531620 h 1760220"/>
                    <a:gd name="connsiteX3" fmla="*/ 1004570 w 1577368"/>
                    <a:gd name="connsiteY3" fmla="*/ 1611630 h 1760220"/>
                    <a:gd name="connsiteX4" fmla="*/ 0 w 1577368"/>
                    <a:gd name="connsiteY4" fmla="*/ 1760220 h 1760220"/>
                    <a:gd name="connsiteX0" fmla="*/ 1305560 w 1555844"/>
                    <a:gd name="connsiteY0" fmla="*/ 0 h 1760220"/>
                    <a:gd name="connsiteX1" fmla="*/ 1534160 w 1555844"/>
                    <a:gd name="connsiteY1" fmla="*/ 424180 h 1760220"/>
                    <a:gd name="connsiteX2" fmla="*/ 1525270 w 1555844"/>
                    <a:gd name="connsiteY2" fmla="*/ 1531620 h 1760220"/>
                    <a:gd name="connsiteX3" fmla="*/ 1004570 w 1555844"/>
                    <a:gd name="connsiteY3" fmla="*/ 1611630 h 1760220"/>
                    <a:gd name="connsiteX4" fmla="*/ 0 w 1555844"/>
                    <a:gd name="connsiteY4" fmla="*/ 1760220 h 1760220"/>
                    <a:gd name="connsiteX0" fmla="*/ 1305560 w 1555844"/>
                    <a:gd name="connsiteY0" fmla="*/ 0 h 1728470"/>
                    <a:gd name="connsiteX1" fmla="*/ 1534160 w 1555844"/>
                    <a:gd name="connsiteY1" fmla="*/ 392430 h 1728470"/>
                    <a:gd name="connsiteX2" fmla="*/ 1525270 w 1555844"/>
                    <a:gd name="connsiteY2" fmla="*/ 1499870 h 1728470"/>
                    <a:gd name="connsiteX3" fmla="*/ 1004570 w 1555844"/>
                    <a:gd name="connsiteY3" fmla="*/ 1579880 h 1728470"/>
                    <a:gd name="connsiteX4" fmla="*/ 0 w 1555844"/>
                    <a:gd name="connsiteY4" fmla="*/ 1728470 h 1728470"/>
                    <a:gd name="connsiteX0" fmla="*/ 1330960 w 1581244"/>
                    <a:gd name="connsiteY0" fmla="*/ 0 h 1741170"/>
                    <a:gd name="connsiteX1" fmla="*/ 1559560 w 1581244"/>
                    <a:gd name="connsiteY1" fmla="*/ 392430 h 1741170"/>
                    <a:gd name="connsiteX2" fmla="*/ 1550670 w 1581244"/>
                    <a:gd name="connsiteY2" fmla="*/ 1499870 h 1741170"/>
                    <a:gd name="connsiteX3" fmla="*/ 1029970 w 1581244"/>
                    <a:gd name="connsiteY3" fmla="*/ 1579880 h 1741170"/>
                    <a:gd name="connsiteX4" fmla="*/ 0 w 1581244"/>
                    <a:gd name="connsiteY4" fmla="*/ 1741170 h 1741170"/>
                    <a:gd name="connsiteX0" fmla="*/ 1330960 w 1599012"/>
                    <a:gd name="connsiteY0" fmla="*/ 0 h 1741170"/>
                    <a:gd name="connsiteX1" fmla="*/ 1559560 w 1599012"/>
                    <a:gd name="connsiteY1" fmla="*/ 392430 h 1741170"/>
                    <a:gd name="connsiteX2" fmla="*/ 1581150 w 1599012"/>
                    <a:gd name="connsiteY2" fmla="*/ 1499870 h 1741170"/>
                    <a:gd name="connsiteX3" fmla="*/ 1029970 w 1599012"/>
                    <a:gd name="connsiteY3" fmla="*/ 1579880 h 1741170"/>
                    <a:gd name="connsiteX4" fmla="*/ 0 w 1599012"/>
                    <a:gd name="connsiteY4" fmla="*/ 1741170 h 1741170"/>
                    <a:gd name="connsiteX0" fmla="*/ 1330960 w 1627070"/>
                    <a:gd name="connsiteY0" fmla="*/ 0 h 1741170"/>
                    <a:gd name="connsiteX1" fmla="*/ 1567180 w 1627070"/>
                    <a:gd name="connsiteY1" fmla="*/ 400050 h 1741170"/>
                    <a:gd name="connsiteX2" fmla="*/ 1581150 w 1627070"/>
                    <a:gd name="connsiteY2" fmla="*/ 1499870 h 1741170"/>
                    <a:gd name="connsiteX3" fmla="*/ 1029970 w 1627070"/>
                    <a:gd name="connsiteY3" fmla="*/ 1579880 h 1741170"/>
                    <a:gd name="connsiteX4" fmla="*/ 0 w 1627070"/>
                    <a:gd name="connsiteY4" fmla="*/ 1741170 h 1741170"/>
                    <a:gd name="connsiteX0" fmla="*/ 1330960 w 1618315"/>
                    <a:gd name="connsiteY0" fmla="*/ 0 h 1741170"/>
                    <a:gd name="connsiteX1" fmla="*/ 1567180 w 1618315"/>
                    <a:gd name="connsiteY1" fmla="*/ 400050 h 1741170"/>
                    <a:gd name="connsiteX2" fmla="*/ 1581150 w 1618315"/>
                    <a:gd name="connsiteY2" fmla="*/ 1499870 h 1741170"/>
                    <a:gd name="connsiteX3" fmla="*/ 1029970 w 1618315"/>
                    <a:gd name="connsiteY3" fmla="*/ 1579880 h 1741170"/>
                    <a:gd name="connsiteX4" fmla="*/ 0 w 1618315"/>
                    <a:gd name="connsiteY4" fmla="*/ 1741170 h 1741170"/>
                    <a:gd name="connsiteX0" fmla="*/ 1330960 w 1588314"/>
                    <a:gd name="connsiteY0" fmla="*/ 0 h 1741170"/>
                    <a:gd name="connsiteX1" fmla="*/ 1567180 w 1588314"/>
                    <a:gd name="connsiteY1" fmla="*/ 400050 h 1741170"/>
                    <a:gd name="connsiteX2" fmla="*/ 1581150 w 1588314"/>
                    <a:gd name="connsiteY2" fmla="*/ 1499870 h 1741170"/>
                    <a:gd name="connsiteX3" fmla="*/ 1029970 w 1588314"/>
                    <a:gd name="connsiteY3" fmla="*/ 1579880 h 1741170"/>
                    <a:gd name="connsiteX4" fmla="*/ 0 w 1588314"/>
                    <a:gd name="connsiteY4" fmla="*/ 1741170 h 1741170"/>
                    <a:gd name="connsiteX0" fmla="*/ 1330960 w 1623226"/>
                    <a:gd name="connsiteY0" fmla="*/ 0 h 1741170"/>
                    <a:gd name="connsiteX1" fmla="*/ 1582420 w 1623226"/>
                    <a:gd name="connsiteY1" fmla="*/ 400050 h 1741170"/>
                    <a:gd name="connsiteX2" fmla="*/ 1581150 w 1623226"/>
                    <a:gd name="connsiteY2" fmla="*/ 1499870 h 1741170"/>
                    <a:gd name="connsiteX3" fmla="*/ 1029970 w 1623226"/>
                    <a:gd name="connsiteY3" fmla="*/ 1579880 h 1741170"/>
                    <a:gd name="connsiteX4" fmla="*/ 0 w 1623226"/>
                    <a:gd name="connsiteY4" fmla="*/ 1741170 h 1741170"/>
                    <a:gd name="connsiteX0" fmla="*/ 1330960 w 1596185"/>
                    <a:gd name="connsiteY0" fmla="*/ 0 h 1741170"/>
                    <a:gd name="connsiteX1" fmla="*/ 1582420 w 1596185"/>
                    <a:gd name="connsiteY1" fmla="*/ 400050 h 1741170"/>
                    <a:gd name="connsiteX2" fmla="*/ 1581150 w 1596185"/>
                    <a:gd name="connsiteY2" fmla="*/ 1499870 h 1741170"/>
                    <a:gd name="connsiteX3" fmla="*/ 1029970 w 1596185"/>
                    <a:gd name="connsiteY3" fmla="*/ 1579880 h 1741170"/>
                    <a:gd name="connsiteX4" fmla="*/ 0 w 1596185"/>
                    <a:gd name="connsiteY4" fmla="*/ 1741170 h 1741170"/>
                    <a:gd name="connsiteX0" fmla="*/ 1567180 w 1832405"/>
                    <a:gd name="connsiteY0" fmla="*/ 0 h 1733550"/>
                    <a:gd name="connsiteX1" fmla="*/ 1818640 w 1832405"/>
                    <a:gd name="connsiteY1" fmla="*/ 400050 h 1733550"/>
                    <a:gd name="connsiteX2" fmla="*/ 1817370 w 1832405"/>
                    <a:gd name="connsiteY2" fmla="*/ 1499870 h 1733550"/>
                    <a:gd name="connsiteX3" fmla="*/ 1266190 w 1832405"/>
                    <a:gd name="connsiteY3" fmla="*/ 1579880 h 1733550"/>
                    <a:gd name="connsiteX4" fmla="*/ 0 w 1832405"/>
                    <a:gd name="connsiteY4" fmla="*/ 1733550 h 1733550"/>
                    <a:gd name="connsiteX0" fmla="*/ 1567180 w 1885401"/>
                    <a:gd name="connsiteY0" fmla="*/ 0 h 1733550"/>
                    <a:gd name="connsiteX1" fmla="*/ 1818640 w 1885401"/>
                    <a:gd name="connsiteY1" fmla="*/ 400050 h 1733550"/>
                    <a:gd name="connsiteX2" fmla="*/ 1817370 w 1885401"/>
                    <a:gd name="connsiteY2" fmla="*/ 1499870 h 1733550"/>
                    <a:gd name="connsiteX3" fmla="*/ 915670 w 1885401"/>
                    <a:gd name="connsiteY3" fmla="*/ 1656080 h 1733550"/>
                    <a:gd name="connsiteX4" fmla="*/ 0 w 1885401"/>
                    <a:gd name="connsiteY4" fmla="*/ 1733550 h 1733550"/>
                    <a:gd name="connsiteX0" fmla="*/ 1567180 w 1865088"/>
                    <a:gd name="connsiteY0" fmla="*/ 0 h 1733550"/>
                    <a:gd name="connsiteX1" fmla="*/ 1818640 w 1865088"/>
                    <a:gd name="connsiteY1" fmla="*/ 400050 h 1733550"/>
                    <a:gd name="connsiteX2" fmla="*/ 1817370 w 1865088"/>
                    <a:gd name="connsiteY2" fmla="*/ 1499870 h 1733550"/>
                    <a:gd name="connsiteX3" fmla="*/ 915670 w 1865088"/>
                    <a:gd name="connsiteY3" fmla="*/ 1656080 h 1733550"/>
                    <a:gd name="connsiteX4" fmla="*/ 0 w 1865088"/>
                    <a:gd name="connsiteY4" fmla="*/ 1733550 h 1733550"/>
                    <a:gd name="connsiteX0" fmla="*/ 1567180 w 1847590"/>
                    <a:gd name="connsiteY0" fmla="*/ 0 h 1733550"/>
                    <a:gd name="connsiteX1" fmla="*/ 1818640 w 1847590"/>
                    <a:gd name="connsiteY1" fmla="*/ 400050 h 1733550"/>
                    <a:gd name="connsiteX2" fmla="*/ 1771650 w 1847590"/>
                    <a:gd name="connsiteY2" fmla="*/ 1545590 h 1733550"/>
                    <a:gd name="connsiteX3" fmla="*/ 915670 w 1847590"/>
                    <a:gd name="connsiteY3" fmla="*/ 1656080 h 1733550"/>
                    <a:gd name="connsiteX4" fmla="*/ 0 w 1847590"/>
                    <a:gd name="connsiteY4" fmla="*/ 1733550 h 1733550"/>
                    <a:gd name="connsiteX0" fmla="*/ 1567180 w 1838338"/>
                    <a:gd name="connsiteY0" fmla="*/ 0 h 1733550"/>
                    <a:gd name="connsiteX1" fmla="*/ 1818640 w 1838338"/>
                    <a:gd name="connsiteY1" fmla="*/ 400050 h 1733550"/>
                    <a:gd name="connsiteX2" fmla="*/ 1771650 w 1838338"/>
                    <a:gd name="connsiteY2" fmla="*/ 1545590 h 1733550"/>
                    <a:gd name="connsiteX3" fmla="*/ 915670 w 1838338"/>
                    <a:gd name="connsiteY3" fmla="*/ 1656080 h 1733550"/>
                    <a:gd name="connsiteX4" fmla="*/ 0 w 1838338"/>
                    <a:gd name="connsiteY4" fmla="*/ 1733550 h 1733550"/>
                    <a:gd name="connsiteX0" fmla="*/ 1567180 w 1821854"/>
                    <a:gd name="connsiteY0" fmla="*/ 0 h 1733550"/>
                    <a:gd name="connsiteX1" fmla="*/ 1818640 w 1821854"/>
                    <a:gd name="connsiteY1" fmla="*/ 400050 h 1733550"/>
                    <a:gd name="connsiteX2" fmla="*/ 1771650 w 1821854"/>
                    <a:gd name="connsiteY2" fmla="*/ 1545590 h 1733550"/>
                    <a:gd name="connsiteX3" fmla="*/ 915670 w 1821854"/>
                    <a:gd name="connsiteY3" fmla="*/ 1656080 h 1733550"/>
                    <a:gd name="connsiteX4" fmla="*/ 0 w 1821854"/>
                    <a:gd name="connsiteY4" fmla="*/ 1733550 h 1733550"/>
                    <a:gd name="connsiteX0" fmla="*/ 1567180 w 1821854"/>
                    <a:gd name="connsiteY0" fmla="*/ 0 h 1733550"/>
                    <a:gd name="connsiteX1" fmla="*/ 1818640 w 1821854"/>
                    <a:gd name="connsiteY1" fmla="*/ 400050 h 1733550"/>
                    <a:gd name="connsiteX2" fmla="*/ 1771650 w 1821854"/>
                    <a:gd name="connsiteY2" fmla="*/ 1545590 h 1733550"/>
                    <a:gd name="connsiteX3" fmla="*/ 915670 w 1821854"/>
                    <a:gd name="connsiteY3" fmla="*/ 1656080 h 1733550"/>
                    <a:gd name="connsiteX4" fmla="*/ 0 w 1821854"/>
                    <a:gd name="connsiteY4" fmla="*/ 1733550 h 1733550"/>
                    <a:gd name="connsiteX0" fmla="*/ 1567180 w 1846803"/>
                    <a:gd name="connsiteY0" fmla="*/ 0 h 1733550"/>
                    <a:gd name="connsiteX1" fmla="*/ 1818640 w 1846803"/>
                    <a:gd name="connsiteY1" fmla="*/ 400050 h 1733550"/>
                    <a:gd name="connsiteX2" fmla="*/ 1790700 w 1846803"/>
                    <a:gd name="connsiteY2" fmla="*/ 1545590 h 1733550"/>
                    <a:gd name="connsiteX3" fmla="*/ 915670 w 1846803"/>
                    <a:gd name="connsiteY3" fmla="*/ 1656080 h 1733550"/>
                    <a:gd name="connsiteX4" fmla="*/ 0 w 1846803"/>
                    <a:gd name="connsiteY4" fmla="*/ 1733550 h 1733550"/>
                    <a:gd name="connsiteX0" fmla="*/ 1567180 w 1835322"/>
                    <a:gd name="connsiteY0" fmla="*/ 0 h 1733550"/>
                    <a:gd name="connsiteX1" fmla="*/ 1818640 w 1835322"/>
                    <a:gd name="connsiteY1" fmla="*/ 400050 h 1733550"/>
                    <a:gd name="connsiteX2" fmla="*/ 1790700 w 1835322"/>
                    <a:gd name="connsiteY2" fmla="*/ 1545590 h 1733550"/>
                    <a:gd name="connsiteX3" fmla="*/ 915670 w 1835322"/>
                    <a:gd name="connsiteY3" fmla="*/ 1656080 h 1733550"/>
                    <a:gd name="connsiteX4" fmla="*/ 0 w 1835322"/>
                    <a:gd name="connsiteY4" fmla="*/ 1733550 h 1733550"/>
                    <a:gd name="connsiteX0" fmla="*/ 1567180 w 1835322"/>
                    <a:gd name="connsiteY0" fmla="*/ 0 h 1733550"/>
                    <a:gd name="connsiteX1" fmla="*/ 1818640 w 1835322"/>
                    <a:gd name="connsiteY1" fmla="*/ 400050 h 1733550"/>
                    <a:gd name="connsiteX2" fmla="*/ 1790700 w 1835322"/>
                    <a:gd name="connsiteY2" fmla="*/ 1545590 h 1733550"/>
                    <a:gd name="connsiteX3" fmla="*/ 915670 w 1835322"/>
                    <a:gd name="connsiteY3" fmla="*/ 1656080 h 1733550"/>
                    <a:gd name="connsiteX4" fmla="*/ 0 w 1835322"/>
                    <a:gd name="connsiteY4" fmla="*/ 1733550 h 1733550"/>
                    <a:gd name="connsiteX0" fmla="*/ 1567180 w 1842524"/>
                    <a:gd name="connsiteY0" fmla="*/ 0 h 1733550"/>
                    <a:gd name="connsiteX1" fmla="*/ 1818640 w 1842524"/>
                    <a:gd name="connsiteY1" fmla="*/ 400050 h 1733550"/>
                    <a:gd name="connsiteX2" fmla="*/ 1809750 w 1842524"/>
                    <a:gd name="connsiteY2" fmla="*/ 1542415 h 1733550"/>
                    <a:gd name="connsiteX3" fmla="*/ 915670 w 1842524"/>
                    <a:gd name="connsiteY3" fmla="*/ 1656080 h 1733550"/>
                    <a:gd name="connsiteX4" fmla="*/ 0 w 1842524"/>
                    <a:gd name="connsiteY4" fmla="*/ 1733550 h 1733550"/>
                    <a:gd name="connsiteX0" fmla="*/ 1567180 w 1828857"/>
                    <a:gd name="connsiteY0" fmla="*/ 0 h 1733550"/>
                    <a:gd name="connsiteX1" fmla="*/ 1818640 w 1828857"/>
                    <a:gd name="connsiteY1" fmla="*/ 400050 h 1733550"/>
                    <a:gd name="connsiteX2" fmla="*/ 1809750 w 1828857"/>
                    <a:gd name="connsiteY2" fmla="*/ 1542415 h 1733550"/>
                    <a:gd name="connsiteX3" fmla="*/ 915670 w 1828857"/>
                    <a:gd name="connsiteY3" fmla="*/ 1656080 h 1733550"/>
                    <a:gd name="connsiteX4" fmla="*/ 0 w 1828857"/>
                    <a:gd name="connsiteY4" fmla="*/ 1733550 h 173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28857" h="1733550">
                      <a:moveTo>
                        <a:pt x="1567180" y="0"/>
                      </a:moveTo>
                      <a:cubicBezTo>
                        <a:pt x="1708044" y="49636"/>
                        <a:pt x="1813137" y="200131"/>
                        <a:pt x="1818640" y="400050"/>
                      </a:cubicBezTo>
                      <a:cubicBezTo>
                        <a:pt x="1824143" y="599969"/>
                        <a:pt x="1842770" y="1498177"/>
                        <a:pt x="1809750" y="1542415"/>
                      </a:cubicBezTo>
                      <a:cubicBezTo>
                        <a:pt x="1776730" y="1586653"/>
                        <a:pt x="1217295" y="1624224"/>
                        <a:pt x="915670" y="1656080"/>
                      </a:cubicBezTo>
                      <a:cubicBezTo>
                        <a:pt x="614045" y="1687936"/>
                        <a:pt x="74612" y="1595226"/>
                        <a:pt x="0" y="173355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  <a:prstDash val="dash"/>
                  <a:headEnd type="none" w="med" len="med"/>
                  <a:tailEnd type="triangle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3" name="그룹 42"/>
              <p:cNvGrpSpPr/>
              <p:nvPr/>
            </p:nvGrpSpPr>
            <p:grpSpPr>
              <a:xfrm>
                <a:off x="3561063" y="502134"/>
                <a:ext cx="883630" cy="4570830"/>
                <a:chOff x="3561063" y="502134"/>
                <a:chExt cx="883630" cy="4570830"/>
              </a:xfrm>
            </p:grpSpPr>
            <p:cxnSp>
              <p:nvCxnSpPr>
                <p:cNvPr id="44" name="직선 화살표 연결선 43"/>
                <p:cNvCxnSpPr/>
                <p:nvPr/>
              </p:nvCxnSpPr>
              <p:spPr>
                <a:xfrm>
                  <a:off x="4002878" y="975989"/>
                  <a:ext cx="0" cy="3636000"/>
                </a:xfrm>
                <a:prstGeom prst="straightConnector1">
                  <a:avLst/>
                </a:prstGeom>
                <a:ln w="38100">
                  <a:solidFill>
                    <a:schemeClr val="bg1">
                      <a:lumMod val="6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5" name="모서리가 둥근 직사각형 44"/>
                <p:cNvSpPr>
                  <a:spLocks/>
                </p:cNvSpPr>
                <p:nvPr/>
              </p:nvSpPr>
              <p:spPr>
                <a:xfrm>
                  <a:off x="3561063" y="502134"/>
                  <a:ext cx="883630" cy="47997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8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Read alignment</a:t>
                  </a:r>
                  <a:endParaRPr lang="ko-KR" alt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모서리가 둥근 직사각형 45"/>
                <p:cNvSpPr>
                  <a:spLocks/>
                </p:cNvSpPr>
                <p:nvPr/>
              </p:nvSpPr>
              <p:spPr>
                <a:xfrm>
                  <a:off x="3561063" y="1554257"/>
                  <a:ext cx="883630" cy="47997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8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Transcriptome reconstruction</a:t>
                  </a:r>
                  <a:endParaRPr lang="ko-KR" alt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7" name="모서리가 둥근 직사각형 46"/>
                <p:cNvSpPr>
                  <a:spLocks/>
                </p:cNvSpPr>
                <p:nvPr/>
              </p:nvSpPr>
              <p:spPr>
                <a:xfrm>
                  <a:off x="3561063" y="3384468"/>
                  <a:ext cx="883630" cy="479978"/>
                </a:xfrm>
                <a:prstGeom prst="roundRect">
                  <a:avLst/>
                </a:prstGeom>
                <a:solidFill>
                  <a:schemeClr val="bg1">
                    <a:lumMod val="95000"/>
                  </a:schemeClr>
                </a:solidFill>
                <a:ln w="6350"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800" b="1" dirty="0">
                      <a:latin typeface="Calibri" panose="020F0502020204030204" pitchFamily="34" charset="0"/>
                      <a:cs typeface="Calibri" panose="020F0502020204030204" pitchFamily="34" charset="0"/>
                    </a:rPr>
                    <a:t>Expression quantification</a:t>
                  </a:r>
                  <a:endParaRPr lang="ko-KR" altLang="en-US" sz="800" b="1" dirty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모서리가 둥근 직사각형 47"/>
                <p:cNvSpPr>
                  <a:spLocks/>
                </p:cNvSpPr>
                <p:nvPr/>
              </p:nvSpPr>
              <p:spPr>
                <a:xfrm>
                  <a:off x="3561063" y="2431887"/>
                  <a:ext cx="883630" cy="46951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6350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1</a:t>
                  </a:r>
                  <a:r>
                    <a:rPr lang="en-US" altLang="ko-KR" sz="800" b="1" baseline="30000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st</a:t>
                  </a:r>
                  <a:r>
                    <a:rPr lang="en-US" altLang="ko-KR" sz="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filtering step</a:t>
                  </a:r>
                  <a:endParaRPr lang="ko-KR" altLang="en-US" sz="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9" name="모서리가 둥근 직사각형 48"/>
                <p:cNvSpPr>
                  <a:spLocks/>
                </p:cNvSpPr>
                <p:nvPr/>
              </p:nvSpPr>
              <p:spPr>
                <a:xfrm>
                  <a:off x="3561063" y="4603450"/>
                  <a:ext cx="883630" cy="469514"/>
                </a:xfrm>
                <a:prstGeom prst="roundRect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6350">
                  <a:solidFill>
                    <a:srgbClr val="FF0000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ko-KR" sz="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2</a:t>
                  </a:r>
                  <a:r>
                    <a:rPr lang="en-US" altLang="ko-KR" sz="800" b="1" baseline="30000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nd</a:t>
                  </a:r>
                  <a:r>
                    <a:rPr lang="en-US" altLang="ko-KR" sz="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&amp; 3</a:t>
                  </a:r>
                  <a:r>
                    <a:rPr lang="en-US" altLang="ko-KR" sz="800" b="1" baseline="30000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rd</a:t>
                  </a:r>
                  <a:r>
                    <a:rPr lang="en-US" altLang="ko-KR" sz="800" b="1" dirty="0">
                      <a:solidFill>
                        <a:srgbClr val="FF0000"/>
                      </a:solidFill>
                      <a:latin typeface="Calibri" panose="020F0502020204030204" pitchFamily="34" charset="0"/>
                      <a:ea typeface="Cambria Math" panose="02040503050406030204" pitchFamily="18" charset="0"/>
                      <a:cs typeface="Calibri" panose="020F0502020204030204" pitchFamily="34" charset="0"/>
                    </a:rPr>
                    <a:t> filtering steps</a:t>
                  </a:r>
                  <a:endParaRPr lang="ko-KR" altLang="en-US" sz="800" b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56" name="TextBox 155"/>
          <p:cNvSpPr txBox="1"/>
          <p:nvPr/>
        </p:nvSpPr>
        <p:spPr>
          <a:xfrm>
            <a:off x="60960" y="73016"/>
            <a:ext cx="29527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a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535906" y="73016"/>
            <a:ext cx="30970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b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0" y="6359857"/>
            <a:ext cx="480997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S1. Analysis workflow of RNA-</a:t>
            </a:r>
            <a:r>
              <a:rPr lang="en-US" altLang="ko-KR" sz="1400" dirty="0" err="1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seq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(a) and WES data sets (b).</a:t>
            </a:r>
            <a:endParaRPr lang="en-US" altLang="ko-KR" sz="1400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348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6165983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S2.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Illustration of filtering novel transcript isoform in 2</a:t>
            </a:r>
            <a:r>
              <a:rPr lang="en-US" altLang="ko-KR" sz="1400" baseline="300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nd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and 3</a:t>
            </a:r>
            <a:r>
              <a:rPr lang="en-US" altLang="ko-KR" sz="1400" baseline="300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rd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filtering steps.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488951" y="90488"/>
            <a:ext cx="9703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Expression-based filtering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of the novel transcript isoform in the 2</a:t>
            </a:r>
            <a:r>
              <a:rPr lang="en-US" altLang="ko-K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filtering step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/>
          <p:cNvSpPr txBox="1">
            <a:spLocks/>
          </p:cNvSpPr>
          <p:nvPr/>
        </p:nvSpPr>
        <p:spPr>
          <a:xfrm>
            <a:off x="488951" y="3065463"/>
            <a:ext cx="9703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u="sng" dirty="0" smtClean="0">
                <a:latin typeface="Calibri" panose="020F0502020204030204" pitchFamily="34" charset="0"/>
                <a:cs typeface="Calibri" panose="020F0502020204030204" pitchFamily="34" charset="0"/>
              </a:rPr>
              <a:t>Gene-mapping-based </a:t>
            </a:r>
            <a:r>
              <a:rPr lang="en-US" altLang="ko-K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filtering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of the novel transcript isoform in the 2</a:t>
            </a:r>
            <a:r>
              <a:rPr lang="en-US" altLang="ko-K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filtering step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680952"/>
              </p:ext>
            </p:extLst>
          </p:nvPr>
        </p:nvGraphicFramePr>
        <p:xfrm>
          <a:off x="482790" y="459648"/>
          <a:ext cx="5600512" cy="2409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2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897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69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17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Condition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Transcript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No. of samples in which the transcript was identified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55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chemeClr val="tx1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Normal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60 of 64 samples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Passed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31 of 64 samples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Passed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10 of 64 samples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Passed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9 of 64 samples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1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3 of 64 samples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1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955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 smtClean="0">
                          <a:solidFill>
                            <a:schemeClr val="tx1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Tumor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150 of 158 samples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Passed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41 of 158 samples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Passed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C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10 of 158 samples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Passed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9 of 158 samples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1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550"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solidFill>
                            <a:srgbClr val="FF0000"/>
                          </a:solidFill>
                          <a:effectLst/>
                          <a:uFillTx/>
                          <a:latin typeface="Calibri" panose="020F0502020204030204" pitchFamily="34" charset="0"/>
                          <a:ea typeface="Cambria" panose="02040503050406030204" pitchFamily="18" charset="0"/>
                          <a:cs typeface="Calibri" panose="020F0502020204030204" pitchFamily="34" charset="0"/>
                        </a:rPr>
                        <a:t>3 of 158 samples</a:t>
                      </a:r>
                      <a:endParaRPr lang="en-US" sz="1100" b="0" i="0" u="none" strike="noStrike" dirty="0">
                        <a:solidFill>
                          <a:srgbClr val="FF0000"/>
                        </a:solidFill>
                        <a:effectLst/>
                        <a:uFillTx/>
                        <a:latin typeface="Calibri" panose="020F0502020204030204" pitchFamily="34" charset="0"/>
                        <a:ea typeface="Cambria" panose="02040503050406030204" pitchFamily="18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1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직사각형 6"/>
          <p:cNvSpPr>
            <a:spLocks/>
          </p:cNvSpPr>
          <p:nvPr/>
        </p:nvSpPr>
        <p:spPr>
          <a:xfrm>
            <a:off x="8325967" y="1820536"/>
            <a:ext cx="1116000" cy="360000"/>
          </a:xfrm>
          <a:prstGeom prst="rect">
            <a:avLst/>
          </a:prstGeom>
          <a:solidFill>
            <a:schemeClr val="accent2">
              <a:lumMod val="20000"/>
              <a:lumOff val="80000"/>
              <a:alpha val="89804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out</a:t>
            </a:r>
            <a:endParaRPr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8" name="그룹 107"/>
          <p:cNvGrpSpPr/>
          <p:nvPr/>
        </p:nvGrpSpPr>
        <p:grpSpPr>
          <a:xfrm>
            <a:off x="523288" y="3464075"/>
            <a:ext cx="11460127" cy="2853885"/>
            <a:chOff x="462979" y="3899050"/>
            <a:chExt cx="11460127" cy="2853885"/>
          </a:xfrm>
        </p:grpSpPr>
        <p:sp>
          <p:nvSpPr>
            <p:cNvPr id="8" name="TextBox 7"/>
            <p:cNvSpPr txBox="1">
              <a:spLocks/>
            </p:cNvSpPr>
            <p:nvPr/>
          </p:nvSpPr>
          <p:spPr>
            <a:xfrm>
              <a:off x="9236808" y="462691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" name="TextBox 8"/>
            <p:cNvSpPr txBox="1">
              <a:spLocks/>
            </p:cNvSpPr>
            <p:nvPr/>
          </p:nvSpPr>
          <p:spPr>
            <a:xfrm>
              <a:off x="8512915" y="462691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8512915" y="487636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TextBox 10"/>
            <p:cNvSpPr txBox="1">
              <a:spLocks/>
            </p:cNvSpPr>
            <p:nvPr/>
          </p:nvSpPr>
          <p:spPr>
            <a:xfrm>
              <a:off x="8084284" y="487636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/>
            <p:cNvSpPr txBox="1">
              <a:spLocks/>
            </p:cNvSpPr>
            <p:nvPr/>
          </p:nvSpPr>
          <p:spPr>
            <a:xfrm>
              <a:off x="8084284" y="511531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" name="그룹 12"/>
            <p:cNvGrpSpPr/>
            <p:nvPr/>
          </p:nvGrpSpPr>
          <p:grpSpPr>
            <a:xfrm>
              <a:off x="462979" y="4712777"/>
              <a:ext cx="9899069" cy="277001"/>
              <a:chOff x="462979" y="2756268"/>
              <a:chExt cx="9899069" cy="277001"/>
            </a:xfrm>
          </p:grpSpPr>
          <p:sp>
            <p:nvSpPr>
              <p:cNvPr id="14" name="직사각형 13"/>
              <p:cNvSpPr>
                <a:spLocks/>
              </p:cNvSpPr>
              <p:nvPr/>
            </p:nvSpPr>
            <p:spPr>
              <a:xfrm>
                <a:off x="7158385" y="2805869"/>
                <a:ext cx="905137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" name="직사각형 14"/>
              <p:cNvSpPr>
                <a:spLocks/>
              </p:cNvSpPr>
              <p:nvPr/>
            </p:nvSpPr>
            <p:spPr>
              <a:xfrm>
                <a:off x="8715723" y="2805869"/>
                <a:ext cx="604837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6" name="직선 연결선 15"/>
              <p:cNvCxnSpPr>
                <a:stCxn id="14" idx="3"/>
                <a:endCxn id="15" idx="1"/>
              </p:cNvCxnSpPr>
              <p:nvPr/>
            </p:nvCxnSpPr>
            <p:spPr>
              <a:xfrm>
                <a:off x="8063522" y="2894769"/>
                <a:ext cx="65220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>
                <a:spLocks/>
              </p:cNvSpPr>
              <p:nvPr/>
            </p:nvSpPr>
            <p:spPr>
              <a:xfrm>
                <a:off x="462979" y="2756270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1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TextBox 17"/>
              <p:cNvSpPr txBox="1">
                <a:spLocks/>
              </p:cNvSpPr>
              <p:nvPr/>
            </p:nvSpPr>
            <p:spPr>
              <a:xfrm>
                <a:off x="9684683" y="2756268"/>
                <a:ext cx="6773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High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" name="그룹 18"/>
            <p:cNvGrpSpPr/>
            <p:nvPr/>
          </p:nvGrpSpPr>
          <p:grpSpPr>
            <a:xfrm>
              <a:off x="462979" y="5200153"/>
              <a:ext cx="10132531" cy="277001"/>
              <a:chOff x="462979" y="3536694"/>
              <a:chExt cx="10132531" cy="277001"/>
            </a:xfrm>
          </p:grpSpPr>
          <p:sp>
            <p:nvSpPr>
              <p:cNvPr id="20" name="직사각형 19"/>
              <p:cNvSpPr>
                <a:spLocks/>
              </p:cNvSpPr>
              <p:nvPr/>
            </p:nvSpPr>
            <p:spPr>
              <a:xfrm>
                <a:off x="6978998" y="3586295"/>
                <a:ext cx="1189830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직사각형 20"/>
              <p:cNvSpPr>
                <a:spLocks/>
              </p:cNvSpPr>
              <p:nvPr/>
            </p:nvSpPr>
            <p:spPr>
              <a:xfrm>
                <a:off x="8625235" y="3586295"/>
                <a:ext cx="860425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2" name="직선 연결선 21"/>
              <p:cNvCxnSpPr>
                <a:stCxn id="20" idx="3"/>
                <a:endCxn id="21" idx="1"/>
              </p:cNvCxnSpPr>
              <p:nvPr/>
            </p:nvCxnSpPr>
            <p:spPr>
              <a:xfrm>
                <a:off x="8168828" y="3675195"/>
                <a:ext cx="45640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>
                <a:spLocks/>
              </p:cNvSpPr>
              <p:nvPr/>
            </p:nvSpPr>
            <p:spPr>
              <a:xfrm>
                <a:off x="462979" y="3536696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3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TextBox 23"/>
              <p:cNvSpPr txBox="1">
                <a:spLocks/>
              </p:cNvSpPr>
              <p:nvPr/>
            </p:nvSpPr>
            <p:spPr>
              <a:xfrm>
                <a:off x="9684683" y="3536694"/>
                <a:ext cx="9108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Medium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5" name="그룹 24"/>
            <p:cNvGrpSpPr/>
            <p:nvPr/>
          </p:nvGrpSpPr>
          <p:grpSpPr>
            <a:xfrm>
              <a:off x="462979" y="4956465"/>
              <a:ext cx="9899069" cy="277001"/>
              <a:chOff x="462979" y="3146481"/>
              <a:chExt cx="9899069" cy="277001"/>
            </a:xfrm>
          </p:grpSpPr>
          <p:sp>
            <p:nvSpPr>
              <p:cNvPr id="26" name="직사각형 25"/>
              <p:cNvSpPr>
                <a:spLocks/>
              </p:cNvSpPr>
              <p:nvPr/>
            </p:nvSpPr>
            <p:spPr>
              <a:xfrm>
                <a:off x="7158385" y="3196082"/>
                <a:ext cx="1006475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직사각형 26"/>
              <p:cNvSpPr>
                <a:spLocks/>
              </p:cNvSpPr>
              <p:nvPr/>
            </p:nvSpPr>
            <p:spPr>
              <a:xfrm>
                <a:off x="8715723" y="3196082"/>
                <a:ext cx="769937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" name="직선 연결선 27"/>
              <p:cNvCxnSpPr>
                <a:stCxn id="26" idx="3"/>
                <a:endCxn id="27" idx="1"/>
              </p:cNvCxnSpPr>
              <p:nvPr/>
            </p:nvCxnSpPr>
            <p:spPr>
              <a:xfrm>
                <a:off x="8164860" y="3284982"/>
                <a:ext cx="55086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TextBox 28"/>
              <p:cNvSpPr txBox="1">
                <a:spLocks/>
              </p:cNvSpPr>
              <p:nvPr/>
            </p:nvSpPr>
            <p:spPr>
              <a:xfrm>
                <a:off x="462979" y="3146483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2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TextBox 29"/>
              <p:cNvSpPr txBox="1">
                <a:spLocks/>
              </p:cNvSpPr>
              <p:nvPr/>
            </p:nvSpPr>
            <p:spPr>
              <a:xfrm>
                <a:off x="9684683" y="3146481"/>
                <a:ext cx="67736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High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1" name="그룹 30"/>
            <p:cNvGrpSpPr/>
            <p:nvPr/>
          </p:nvGrpSpPr>
          <p:grpSpPr>
            <a:xfrm>
              <a:off x="462979" y="6174902"/>
              <a:ext cx="10310464" cy="278095"/>
              <a:chOff x="462979" y="5995283"/>
              <a:chExt cx="10310464" cy="278095"/>
            </a:xfrm>
          </p:grpSpPr>
          <p:sp>
            <p:nvSpPr>
              <p:cNvPr id="32" name="직사각형 31"/>
              <p:cNvSpPr>
                <a:spLocks/>
              </p:cNvSpPr>
              <p:nvPr/>
            </p:nvSpPr>
            <p:spPr>
              <a:xfrm>
                <a:off x="5089867" y="6045978"/>
                <a:ext cx="381237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직사각형 32"/>
              <p:cNvSpPr>
                <a:spLocks/>
              </p:cNvSpPr>
              <p:nvPr/>
            </p:nvSpPr>
            <p:spPr>
              <a:xfrm>
                <a:off x="5860253" y="6045978"/>
                <a:ext cx="459045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4" name="직선 연결선 33"/>
              <p:cNvCxnSpPr>
                <a:stCxn id="32" idx="3"/>
                <a:endCxn id="33" idx="1"/>
              </p:cNvCxnSpPr>
              <p:nvPr/>
            </p:nvCxnSpPr>
            <p:spPr>
              <a:xfrm>
                <a:off x="5471104" y="6134878"/>
                <a:ext cx="389149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TextBox 34"/>
              <p:cNvSpPr txBox="1">
                <a:spLocks/>
              </p:cNvSpPr>
              <p:nvPr/>
            </p:nvSpPr>
            <p:spPr>
              <a:xfrm>
                <a:off x="462979" y="5996379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7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TextBox 35"/>
              <p:cNvSpPr txBox="1">
                <a:spLocks/>
              </p:cNvSpPr>
              <p:nvPr/>
            </p:nvSpPr>
            <p:spPr>
              <a:xfrm>
                <a:off x="9684683" y="5996377"/>
                <a:ext cx="108876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Unmapped</a:t>
                </a:r>
                <a:endParaRPr lang="ko-KR" altLang="en-US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TextBox 36"/>
              <p:cNvSpPr txBox="1">
                <a:spLocks/>
              </p:cNvSpPr>
              <p:nvPr/>
            </p:nvSpPr>
            <p:spPr>
              <a:xfrm>
                <a:off x="6356598" y="5995283"/>
                <a:ext cx="124053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Intergenic region</a:t>
                </a:r>
                <a:endParaRPr lang="ko-KR" altLang="en-US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8" name="오른쪽 중괄호 37"/>
            <p:cNvSpPr>
              <a:spLocks/>
            </p:cNvSpPr>
            <p:nvPr/>
          </p:nvSpPr>
          <p:spPr>
            <a:xfrm>
              <a:off x="10548831" y="4755468"/>
              <a:ext cx="205468" cy="1138732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9" name="TextBox 38"/>
            <p:cNvSpPr txBox="1">
              <a:spLocks/>
            </p:cNvSpPr>
            <p:nvPr/>
          </p:nvSpPr>
          <p:spPr>
            <a:xfrm>
              <a:off x="10754643" y="5186335"/>
              <a:ext cx="10839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2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  <a:sym typeface="Wingdings" panose="05000000000000000000" pitchFamily="2" charset="2"/>
                </a:rPr>
                <a:t>Gene mapped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62979" y="5687529"/>
              <a:ext cx="9848222" cy="277001"/>
              <a:chOff x="462979" y="4524522"/>
              <a:chExt cx="9848222" cy="277001"/>
            </a:xfrm>
          </p:grpSpPr>
          <p:sp>
            <p:nvSpPr>
              <p:cNvPr id="41" name="직사각형 40"/>
              <p:cNvSpPr>
                <a:spLocks/>
              </p:cNvSpPr>
              <p:nvPr/>
            </p:nvSpPr>
            <p:spPr>
              <a:xfrm>
                <a:off x="5676842" y="4574123"/>
                <a:ext cx="835272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직사각형 41"/>
              <p:cNvSpPr>
                <a:spLocks/>
              </p:cNvSpPr>
              <p:nvPr/>
            </p:nvSpPr>
            <p:spPr>
              <a:xfrm>
                <a:off x="6973004" y="4574123"/>
                <a:ext cx="512256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43" name="직선 연결선 42"/>
              <p:cNvCxnSpPr>
                <a:stCxn id="41" idx="3"/>
                <a:endCxn id="42" idx="1"/>
              </p:cNvCxnSpPr>
              <p:nvPr/>
            </p:nvCxnSpPr>
            <p:spPr>
              <a:xfrm>
                <a:off x="6512114" y="4663023"/>
                <a:ext cx="46089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" name="TextBox 43"/>
              <p:cNvSpPr txBox="1">
                <a:spLocks/>
              </p:cNvSpPr>
              <p:nvPr/>
            </p:nvSpPr>
            <p:spPr>
              <a:xfrm>
                <a:off x="462979" y="4524524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5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TextBox 44"/>
              <p:cNvSpPr txBox="1">
                <a:spLocks/>
              </p:cNvSpPr>
              <p:nvPr/>
            </p:nvSpPr>
            <p:spPr>
              <a:xfrm>
                <a:off x="9684683" y="4524522"/>
                <a:ext cx="6265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Low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TextBox 45"/>
              <p:cNvSpPr txBox="1">
                <a:spLocks/>
              </p:cNvSpPr>
              <p:nvPr/>
            </p:nvSpPr>
            <p:spPr>
              <a:xfrm>
                <a:off x="7541089" y="4524522"/>
                <a:ext cx="10673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&gt; 30% overlap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47" name="직선 화살표 연결선 46"/>
              <p:cNvCxnSpPr/>
              <p:nvPr/>
            </p:nvCxnSpPr>
            <p:spPr>
              <a:xfrm flipV="1">
                <a:off x="6652757" y="4663023"/>
                <a:ext cx="832503" cy="0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8" name="그룹 47"/>
            <p:cNvGrpSpPr/>
            <p:nvPr/>
          </p:nvGrpSpPr>
          <p:grpSpPr>
            <a:xfrm>
              <a:off x="462979" y="5443841"/>
              <a:ext cx="9848222" cy="277001"/>
              <a:chOff x="462979" y="3926907"/>
              <a:chExt cx="9848222" cy="277001"/>
            </a:xfrm>
          </p:grpSpPr>
          <p:sp>
            <p:nvSpPr>
              <p:cNvPr id="49" name="직사각형 48"/>
              <p:cNvSpPr>
                <a:spLocks/>
              </p:cNvSpPr>
              <p:nvPr/>
            </p:nvSpPr>
            <p:spPr>
              <a:xfrm>
                <a:off x="7158386" y="3976508"/>
                <a:ext cx="762634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/>
              <p:cNvSpPr>
                <a:spLocks/>
              </p:cNvSpPr>
              <p:nvPr/>
            </p:nvSpPr>
            <p:spPr>
              <a:xfrm>
                <a:off x="8625234" y="3976508"/>
                <a:ext cx="354239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1" name="직선 연결선 50"/>
              <p:cNvCxnSpPr>
                <a:stCxn id="49" idx="3"/>
                <a:endCxn id="50" idx="1"/>
              </p:cNvCxnSpPr>
              <p:nvPr/>
            </p:nvCxnSpPr>
            <p:spPr>
              <a:xfrm>
                <a:off x="7921020" y="4065408"/>
                <a:ext cx="7042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/>
              <p:cNvSpPr txBox="1">
                <a:spLocks/>
              </p:cNvSpPr>
              <p:nvPr/>
            </p:nvSpPr>
            <p:spPr>
              <a:xfrm>
                <a:off x="462979" y="3926909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4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TextBox 52"/>
              <p:cNvSpPr txBox="1">
                <a:spLocks/>
              </p:cNvSpPr>
              <p:nvPr/>
            </p:nvSpPr>
            <p:spPr>
              <a:xfrm>
                <a:off x="9684683" y="3926907"/>
                <a:ext cx="6265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Low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4" name="직선 화살표 연결선 53"/>
              <p:cNvCxnSpPr>
                <a:stCxn id="49" idx="1"/>
                <a:endCxn id="50" idx="3"/>
              </p:cNvCxnSpPr>
              <p:nvPr/>
            </p:nvCxnSpPr>
            <p:spPr>
              <a:xfrm>
                <a:off x="7158386" y="4065408"/>
                <a:ext cx="1821087" cy="0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5" name="그룹 54"/>
            <p:cNvGrpSpPr/>
            <p:nvPr/>
          </p:nvGrpSpPr>
          <p:grpSpPr>
            <a:xfrm>
              <a:off x="475257" y="4469091"/>
              <a:ext cx="9142957" cy="276999"/>
              <a:chOff x="475257" y="2366057"/>
              <a:chExt cx="9142957" cy="276999"/>
            </a:xfrm>
          </p:grpSpPr>
          <p:sp>
            <p:nvSpPr>
              <p:cNvPr id="56" name="직사각형 55"/>
              <p:cNvSpPr>
                <a:spLocks/>
              </p:cNvSpPr>
              <p:nvPr/>
            </p:nvSpPr>
            <p:spPr>
              <a:xfrm>
                <a:off x="6877398" y="2415656"/>
                <a:ext cx="1287462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직사각형 56"/>
              <p:cNvSpPr>
                <a:spLocks/>
              </p:cNvSpPr>
              <p:nvPr/>
            </p:nvSpPr>
            <p:spPr>
              <a:xfrm>
                <a:off x="8715723" y="2415656"/>
                <a:ext cx="902491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8" name="직선 연결선 57"/>
              <p:cNvCxnSpPr>
                <a:stCxn id="56" idx="3"/>
                <a:endCxn id="57" idx="1"/>
              </p:cNvCxnSpPr>
              <p:nvPr/>
            </p:nvCxnSpPr>
            <p:spPr>
              <a:xfrm>
                <a:off x="8164860" y="2504556"/>
                <a:ext cx="55086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TextBox 58"/>
              <p:cNvSpPr txBox="1">
                <a:spLocks/>
              </p:cNvSpPr>
              <p:nvPr/>
            </p:nvSpPr>
            <p:spPr>
              <a:xfrm>
                <a:off x="475257" y="2366057"/>
                <a:ext cx="13640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 2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직사각형 59"/>
              <p:cNvSpPr>
                <a:spLocks/>
              </p:cNvSpPr>
              <p:nvPr/>
            </p:nvSpPr>
            <p:spPr>
              <a:xfrm>
                <a:off x="2553500" y="2415656"/>
                <a:ext cx="971322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직사각형 60"/>
              <p:cNvSpPr>
                <a:spLocks/>
              </p:cNvSpPr>
              <p:nvPr/>
            </p:nvSpPr>
            <p:spPr>
              <a:xfrm>
                <a:off x="4082036" y="2415656"/>
                <a:ext cx="469330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2" name="직선 연결선 61"/>
              <p:cNvCxnSpPr>
                <a:stCxn id="60" idx="3"/>
                <a:endCxn id="61" idx="1"/>
              </p:cNvCxnSpPr>
              <p:nvPr/>
            </p:nvCxnSpPr>
            <p:spPr>
              <a:xfrm>
                <a:off x="3524822" y="2504556"/>
                <a:ext cx="55721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그룹 62"/>
            <p:cNvGrpSpPr/>
            <p:nvPr/>
          </p:nvGrpSpPr>
          <p:grpSpPr>
            <a:xfrm>
              <a:off x="475257" y="4225405"/>
              <a:ext cx="8842921" cy="276999"/>
              <a:chOff x="475257" y="1975846"/>
              <a:chExt cx="8842921" cy="276999"/>
            </a:xfrm>
          </p:grpSpPr>
          <p:sp>
            <p:nvSpPr>
              <p:cNvPr id="64" name="직사각형 63"/>
              <p:cNvSpPr>
                <a:spLocks/>
              </p:cNvSpPr>
              <p:nvPr/>
            </p:nvSpPr>
            <p:spPr>
              <a:xfrm>
                <a:off x="6646407" y="2026300"/>
                <a:ext cx="1518453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직사각형 64"/>
              <p:cNvSpPr>
                <a:spLocks/>
              </p:cNvSpPr>
              <p:nvPr/>
            </p:nvSpPr>
            <p:spPr>
              <a:xfrm>
                <a:off x="8715723" y="2026300"/>
                <a:ext cx="602455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6" name="직선 연결선 65"/>
              <p:cNvCxnSpPr>
                <a:stCxn id="64" idx="3"/>
                <a:endCxn id="65" idx="1"/>
              </p:cNvCxnSpPr>
              <p:nvPr/>
            </p:nvCxnSpPr>
            <p:spPr>
              <a:xfrm>
                <a:off x="8164860" y="2115200"/>
                <a:ext cx="55086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TextBox 66"/>
              <p:cNvSpPr txBox="1">
                <a:spLocks/>
              </p:cNvSpPr>
              <p:nvPr/>
            </p:nvSpPr>
            <p:spPr>
              <a:xfrm>
                <a:off x="475257" y="1975846"/>
                <a:ext cx="136402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 1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직사각형 67"/>
              <p:cNvSpPr>
                <a:spLocks/>
              </p:cNvSpPr>
              <p:nvPr/>
            </p:nvSpPr>
            <p:spPr>
              <a:xfrm>
                <a:off x="2720188" y="2026300"/>
                <a:ext cx="804634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직사각형 68"/>
              <p:cNvSpPr>
                <a:spLocks/>
              </p:cNvSpPr>
              <p:nvPr/>
            </p:nvSpPr>
            <p:spPr>
              <a:xfrm>
                <a:off x="4082035" y="2026300"/>
                <a:ext cx="596105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0" name="직선 연결선 69"/>
              <p:cNvCxnSpPr>
                <a:stCxn id="68" idx="3"/>
                <a:endCxn id="69" idx="1"/>
              </p:cNvCxnSpPr>
              <p:nvPr/>
            </p:nvCxnSpPr>
            <p:spPr>
              <a:xfrm>
                <a:off x="3524822" y="2115200"/>
                <a:ext cx="55721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1" name="그룹 70"/>
            <p:cNvGrpSpPr/>
            <p:nvPr/>
          </p:nvGrpSpPr>
          <p:grpSpPr>
            <a:xfrm>
              <a:off x="462979" y="6419682"/>
              <a:ext cx="9982810" cy="277001"/>
              <a:chOff x="462979" y="5571596"/>
              <a:chExt cx="9982810" cy="277001"/>
            </a:xfrm>
          </p:grpSpPr>
          <p:sp>
            <p:nvSpPr>
              <p:cNvPr id="72" name="직사각형 71"/>
              <p:cNvSpPr>
                <a:spLocks/>
              </p:cNvSpPr>
              <p:nvPr/>
            </p:nvSpPr>
            <p:spPr>
              <a:xfrm>
                <a:off x="6883738" y="5621197"/>
                <a:ext cx="1285089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3" name="직사각형 72"/>
              <p:cNvSpPr>
                <a:spLocks/>
              </p:cNvSpPr>
              <p:nvPr/>
            </p:nvSpPr>
            <p:spPr>
              <a:xfrm>
                <a:off x="8614675" y="5621197"/>
                <a:ext cx="828926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4" name="직선 연결선 73"/>
              <p:cNvCxnSpPr>
                <a:stCxn id="72" idx="3"/>
                <a:endCxn id="73" idx="1"/>
              </p:cNvCxnSpPr>
              <p:nvPr/>
            </p:nvCxnSpPr>
            <p:spPr>
              <a:xfrm>
                <a:off x="8168827" y="5710097"/>
                <a:ext cx="445848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5" name="TextBox 74"/>
              <p:cNvSpPr txBox="1">
                <a:spLocks/>
              </p:cNvSpPr>
              <p:nvPr/>
            </p:nvSpPr>
            <p:spPr>
              <a:xfrm>
                <a:off x="462979" y="5571598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6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6" name="TextBox 75"/>
              <p:cNvSpPr txBox="1">
                <a:spLocks/>
              </p:cNvSpPr>
              <p:nvPr/>
            </p:nvSpPr>
            <p:spPr>
              <a:xfrm>
                <a:off x="9684683" y="5571596"/>
                <a:ext cx="7611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Fused</a:t>
                </a:r>
                <a:endParaRPr lang="ko-KR" altLang="en-US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7" name="직사각형 76"/>
              <p:cNvSpPr>
                <a:spLocks/>
              </p:cNvSpPr>
              <p:nvPr/>
            </p:nvSpPr>
            <p:spPr>
              <a:xfrm>
                <a:off x="2844800" y="5621197"/>
                <a:ext cx="686372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직사각형 77"/>
              <p:cNvSpPr>
                <a:spLocks/>
              </p:cNvSpPr>
              <p:nvPr/>
            </p:nvSpPr>
            <p:spPr>
              <a:xfrm>
                <a:off x="4088386" y="5621197"/>
                <a:ext cx="528857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9" name="직선 연결선 78"/>
              <p:cNvCxnSpPr>
                <a:stCxn id="77" idx="3"/>
                <a:endCxn id="78" idx="1"/>
              </p:cNvCxnSpPr>
              <p:nvPr/>
            </p:nvCxnSpPr>
            <p:spPr>
              <a:xfrm>
                <a:off x="3531172" y="5710097"/>
                <a:ext cx="557214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/>
              <p:cNvCxnSpPr>
                <a:stCxn id="78" idx="3"/>
                <a:endCxn id="72" idx="1"/>
              </p:cNvCxnSpPr>
              <p:nvPr/>
            </p:nvCxnSpPr>
            <p:spPr>
              <a:xfrm>
                <a:off x="4617243" y="5710097"/>
                <a:ext cx="2266495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1" name="TextBox 80"/>
            <p:cNvSpPr txBox="1">
              <a:spLocks/>
            </p:cNvSpPr>
            <p:nvPr/>
          </p:nvSpPr>
          <p:spPr>
            <a:xfrm>
              <a:off x="3878625" y="633644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TextBox 81"/>
            <p:cNvSpPr txBox="1">
              <a:spLocks/>
            </p:cNvSpPr>
            <p:nvPr/>
          </p:nvSpPr>
          <p:spPr>
            <a:xfrm>
              <a:off x="3449994" y="633644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3" name="TextBox 82"/>
            <p:cNvSpPr txBox="1">
              <a:spLocks/>
            </p:cNvSpPr>
            <p:nvPr/>
          </p:nvSpPr>
          <p:spPr>
            <a:xfrm>
              <a:off x="6684115" y="633644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4" name="TextBox 83"/>
            <p:cNvSpPr txBox="1">
              <a:spLocks/>
            </p:cNvSpPr>
            <p:nvPr/>
          </p:nvSpPr>
          <p:spPr>
            <a:xfrm>
              <a:off x="8084284" y="633644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*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5" name="TextBox 84"/>
            <p:cNvSpPr txBox="1">
              <a:spLocks/>
            </p:cNvSpPr>
            <p:nvPr/>
          </p:nvSpPr>
          <p:spPr>
            <a:xfrm>
              <a:off x="2553500" y="3899050"/>
              <a:ext cx="2130990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  <a:sym typeface="Wingdings" panose="05000000000000000000" pitchFamily="2" charset="2"/>
                </a:rPr>
                <a:t>Gene A</a:t>
              </a:r>
              <a:endParaRPr lang="ko-KR" altLang="en-US" sz="1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TextBox 85"/>
            <p:cNvSpPr txBox="1">
              <a:spLocks/>
            </p:cNvSpPr>
            <p:nvPr/>
          </p:nvSpPr>
          <p:spPr>
            <a:xfrm>
              <a:off x="6652756" y="3899050"/>
              <a:ext cx="2965457" cy="27699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2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  <a:sym typeface="Wingdings" panose="05000000000000000000" pitchFamily="2" charset="2"/>
                </a:rPr>
                <a:t>Gene B</a:t>
              </a:r>
              <a:endParaRPr lang="ko-KR" altLang="en-US" sz="12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7" name="직사각형 86"/>
            <p:cNvSpPr>
              <a:spLocks/>
            </p:cNvSpPr>
            <p:nvPr/>
          </p:nvSpPr>
          <p:spPr>
            <a:xfrm>
              <a:off x="10807106" y="6287083"/>
              <a:ext cx="1116000" cy="36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89804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 out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8" name="그룹 87"/>
            <p:cNvGrpSpPr/>
            <p:nvPr/>
          </p:nvGrpSpPr>
          <p:grpSpPr>
            <a:xfrm>
              <a:off x="462979" y="5931217"/>
              <a:ext cx="10448322" cy="277001"/>
              <a:chOff x="462979" y="4524522"/>
              <a:chExt cx="10448322" cy="277001"/>
            </a:xfrm>
          </p:grpSpPr>
          <p:sp>
            <p:nvSpPr>
              <p:cNvPr id="89" name="직사각형 88"/>
              <p:cNvSpPr>
                <a:spLocks/>
              </p:cNvSpPr>
              <p:nvPr/>
            </p:nvSpPr>
            <p:spPr>
              <a:xfrm>
                <a:off x="5678364" y="4574429"/>
                <a:ext cx="835272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" name="직사각형 89"/>
              <p:cNvSpPr>
                <a:spLocks/>
              </p:cNvSpPr>
              <p:nvPr/>
            </p:nvSpPr>
            <p:spPr>
              <a:xfrm>
                <a:off x="6807322" y="4574123"/>
                <a:ext cx="302097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1" name="직선 연결선 90"/>
              <p:cNvCxnSpPr>
                <a:stCxn id="89" idx="3"/>
                <a:endCxn id="90" idx="1"/>
              </p:cNvCxnSpPr>
              <p:nvPr/>
            </p:nvCxnSpPr>
            <p:spPr>
              <a:xfrm flipV="1">
                <a:off x="6513636" y="4663023"/>
                <a:ext cx="293686" cy="306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/>
              <p:cNvSpPr txBox="1">
                <a:spLocks/>
              </p:cNvSpPr>
              <p:nvPr/>
            </p:nvSpPr>
            <p:spPr>
              <a:xfrm>
                <a:off x="462979" y="4524524"/>
                <a:ext cx="129432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5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3" name="TextBox 92"/>
              <p:cNvSpPr txBox="1">
                <a:spLocks/>
              </p:cNvSpPr>
              <p:nvPr/>
            </p:nvSpPr>
            <p:spPr>
              <a:xfrm>
                <a:off x="9684683" y="4524522"/>
                <a:ext cx="12266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 Less mapped</a:t>
                </a:r>
                <a:endParaRPr lang="ko-KR" altLang="en-US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4" name="TextBox 93"/>
              <p:cNvSpPr txBox="1">
                <a:spLocks/>
              </p:cNvSpPr>
              <p:nvPr/>
            </p:nvSpPr>
            <p:spPr>
              <a:xfrm>
                <a:off x="7123943" y="4524522"/>
                <a:ext cx="10753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Symbol" panose="05050102010706020507" pitchFamily="18" charset="2"/>
                  </a:rPr>
                  <a:t> </a:t>
                </a:r>
                <a:r>
                  <a:rPr lang="en-US" altLang="ko-KR" sz="1200" dirty="0">
                    <a:solidFill>
                      <a:srgbClr val="FF0000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  <a:sym typeface="Wingdings" panose="05000000000000000000" pitchFamily="2" charset="2"/>
                  </a:rPr>
                  <a:t>30% overlap</a:t>
                </a:r>
                <a:endParaRPr lang="ko-KR" altLang="en-US" sz="12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5" name="직선 화살표 연결선 94"/>
              <p:cNvCxnSpPr>
                <a:endCxn id="90" idx="3"/>
              </p:cNvCxnSpPr>
              <p:nvPr/>
            </p:nvCxnSpPr>
            <p:spPr>
              <a:xfrm>
                <a:off x="6652757" y="4663023"/>
                <a:ext cx="456662" cy="0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6" name="직선 연결선 95"/>
            <p:cNvCxnSpPr/>
            <p:nvPr/>
          </p:nvCxnSpPr>
          <p:spPr>
            <a:xfrm>
              <a:off x="9318178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직선 연결선 96"/>
            <p:cNvCxnSpPr/>
            <p:nvPr/>
          </p:nvCxnSpPr>
          <p:spPr>
            <a:xfrm>
              <a:off x="9618214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직선 연결선 97"/>
            <p:cNvCxnSpPr/>
            <p:nvPr/>
          </p:nvCxnSpPr>
          <p:spPr>
            <a:xfrm>
              <a:off x="6877388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직선 연결선 98"/>
            <p:cNvCxnSpPr/>
            <p:nvPr/>
          </p:nvCxnSpPr>
          <p:spPr>
            <a:xfrm>
              <a:off x="6646407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직선 연결선 99"/>
            <p:cNvCxnSpPr/>
            <p:nvPr/>
          </p:nvCxnSpPr>
          <p:spPr>
            <a:xfrm>
              <a:off x="8162478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직선 연결선 100"/>
            <p:cNvCxnSpPr/>
            <p:nvPr/>
          </p:nvCxnSpPr>
          <p:spPr>
            <a:xfrm>
              <a:off x="8712547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직선 연결선 101"/>
            <p:cNvCxnSpPr/>
            <p:nvPr/>
          </p:nvCxnSpPr>
          <p:spPr>
            <a:xfrm>
              <a:off x="3524822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>
              <a:off x="2720188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직선 연결선 103"/>
            <p:cNvCxnSpPr/>
            <p:nvPr/>
          </p:nvCxnSpPr>
          <p:spPr>
            <a:xfrm>
              <a:off x="4082036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/>
            <p:cNvCxnSpPr/>
            <p:nvPr/>
          </p:nvCxnSpPr>
          <p:spPr>
            <a:xfrm>
              <a:off x="4678140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/>
            <p:cNvCxnSpPr/>
            <p:nvPr/>
          </p:nvCxnSpPr>
          <p:spPr>
            <a:xfrm>
              <a:off x="4551140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/>
            <p:cNvCxnSpPr/>
            <p:nvPr/>
          </p:nvCxnSpPr>
          <p:spPr>
            <a:xfrm>
              <a:off x="2553500" y="4196935"/>
              <a:ext cx="6350" cy="2556000"/>
            </a:xfrm>
            <a:prstGeom prst="line">
              <a:avLst/>
            </a:prstGeom>
            <a:ln>
              <a:solidFill>
                <a:schemeClr val="accent5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TextBox 110"/>
            <p:cNvSpPr txBox="1">
              <a:spLocks/>
            </p:cNvSpPr>
            <p:nvPr/>
          </p:nvSpPr>
          <p:spPr>
            <a:xfrm>
              <a:off x="9684683" y="4280711"/>
              <a:ext cx="115784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  <a:sym typeface="Wingdings" panose="05000000000000000000" pitchFamily="2" charset="2"/>
                </a:rPr>
                <a:t>Gene mapping confidence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09" name="TextBox 108"/>
          <p:cNvSpPr txBox="1">
            <a:spLocks/>
          </p:cNvSpPr>
          <p:nvPr/>
        </p:nvSpPr>
        <p:spPr>
          <a:xfrm>
            <a:off x="6377533" y="1769705"/>
            <a:ext cx="18387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Calibri" panose="020F0502020204030204" pitchFamily="34" charset="0"/>
                <a:cs typeface="Calibri" panose="020F0502020204030204" pitchFamily="34" charset="0"/>
              </a:rPr>
              <a:t>Novel transcript isoforms expressed in </a:t>
            </a:r>
            <a:r>
              <a:rPr lang="en-US" altLang="ko-KR" sz="1200" dirty="0">
                <a:latin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 10 samples</a:t>
            </a:r>
            <a:endParaRPr lang="ko-KR" alt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아래쪽 화살표 109"/>
          <p:cNvSpPr>
            <a:spLocks/>
          </p:cNvSpPr>
          <p:nvPr/>
        </p:nvSpPr>
        <p:spPr>
          <a:xfrm rot="17765905">
            <a:off x="6089115" y="1468519"/>
            <a:ext cx="465571" cy="226800"/>
          </a:xfrm>
          <a:prstGeom prst="downArrow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2" name="아래쪽 화살표 111"/>
          <p:cNvSpPr>
            <a:spLocks/>
          </p:cNvSpPr>
          <p:nvPr/>
        </p:nvSpPr>
        <p:spPr>
          <a:xfrm rot="3834095" flipV="1">
            <a:off x="6089712" y="2306422"/>
            <a:ext cx="465571" cy="225469"/>
          </a:xfrm>
          <a:prstGeom prst="downArrow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0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52400" y="28933"/>
            <a:ext cx="29527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a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52400" y="3003908"/>
            <a:ext cx="30970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b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5032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7052508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S2.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Illustration of filtering novel transcript isoform in 2</a:t>
            </a:r>
            <a:r>
              <a:rPr lang="en-US" altLang="ko-KR" sz="1400" baseline="300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nd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and 3</a:t>
            </a:r>
            <a:r>
              <a:rPr lang="en-US" altLang="ko-KR" sz="1400" baseline="300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rd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filtering steps.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(continued)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362699" y="611188"/>
            <a:ext cx="9703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Exon-based filtering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of the novel transcript isoform in the 3</a:t>
            </a:r>
            <a:r>
              <a:rPr lang="en-US" altLang="ko-K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filtering step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/>
          <p:cNvSpPr>
            <a:spLocks/>
          </p:cNvSpPr>
          <p:nvPr/>
        </p:nvSpPr>
        <p:spPr>
          <a:xfrm>
            <a:off x="3908852" y="1048590"/>
            <a:ext cx="46248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(2) Determine confidence of all exons in a novel transcript isoform</a:t>
            </a:r>
          </a:p>
        </p:txBody>
      </p:sp>
      <p:sp>
        <p:nvSpPr>
          <p:cNvPr id="6" name="직사각형 5"/>
          <p:cNvSpPr>
            <a:spLocks/>
          </p:cNvSpPr>
          <p:nvPr/>
        </p:nvSpPr>
        <p:spPr>
          <a:xfrm>
            <a:off x="362699" y="1048590"/>
            <a:ext cx="30054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(1) Examine per-base depth in each exon</a:t>
            </a:r>
          </a:p>
        </p:txBody>
      </p:sp>
      <p:grpSp>
        <p:nvGrpSpPr>
          <p:cNvPr id="7" name="그룹 6"/>
          <p:cNvGrpSpPr>
            <a:grpSpLocks noChangeAspect="1"/>
          </p:cNvGrpSpPr>
          <p:nvPr/>
        </p:nvGrpSpPr>
        <p:grpSpPr>
          <a:xfrm>
            <a:off x="570284" y="1551966"/>
            <a:ext cx="2852063" cy="1836867"/>
            <a:chOff x="227718" y="1374164"/>
            <a:chExt cx="3221453" cy="1981936"/>
          </a:xfrm>
        </p:grpSpPr>
        <p:grpSp>
          <p:nvGrpSpPr>
            <p:cNvPr id="8" name="그룹 7"/>
            <p:cNvGrpSpPr/>
            <p:nvPr/>
          </p:nvGrpSpPr>
          <p:grpSpPr>
            <a:xfrm>
              <a:off x="813084" y="1374164"/>
              <a:ext cx="1816326" cy="678335"/>
              <a:chOff x="1314030" y="1182251"/>
              <a:chExt cx="1816326" cy="678335"/>
            </a:xfrm>
          </p:grpSpPr>
          <p:sp>
            <p:nvSpPr>
              <p:cNvPr id="60" name="한쪽 모서리가 잘린 사각형 59"/>
              <p:cNvSpPr>
                <a:spLocks/>
              </p:cNvSpPr>
              <p:nvPr/>
            </p:nvSpPr>
            <p:spPr>
              <a:xfrm>
                <a:off x="1314030" y="1182251"/>
                <a:ext cx="1424066" cy="520703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1" name="한쪽 모서리가 잘린 사각형 60"/>
              <p:cNvSpPr>
                <a:spLocks/>
              </p:cNvSpPr>
              <p:nvPr/>
            </p:nvSpPr>
            <p:spPr>
              <a:xfrm>
                <a:off x="1510160" y="1261067"/>
                <a:ext cx="1424066" cy="520703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2" name="한쪽 모서리가 잘린 사각형 61"/>
              <p:cNvSpPr>
                <a:spLocks/>
              </p:cNvSpPr>
              <p:nvPr/>
            </p:nvSpPr>
            <p:spPr>
              <a:xfrm>
                <a:off x="1706290" y="1339883"/>
                <a:ext cx="1424066" cy="520703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BAM</a:t>
                </a:r>
              </a:p>
            </p:txBody>
          </p:sp>
        </p:grpSp>
        <p:sp>
          <p:nvSpPr>
            <p:cNvPr id="9" name="아래쪽 화살표 8"/>
            <p:cNvSpPr>
              <a:spLocks/>
            </p:cNvSpPr>
            <p:nvPr/>
          </p:nvSpPr>
          <p:spPr>
            <a:xfrm>
              <a:off x="1614650" y="2082982"/>
              <a:ext cx="403694" cy="13824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직사각형 9"/>
            <p:cNvSpPr>
              <a:spLocks/>
            </p:cNvSpPr>
            <p:nvPr/>
          </p:nvSpPr>
          <p:spPr>
            <a:xfrm>
              <a:off x="227718" y="2337788"/>
              <a:ext cx="1221352" cy="4203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Exon 1</a:t>
              </a:r>
              <a:endParaRPr lang="ko-KR" alt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직사각형 10"/>
            <p:cNvSpPr>
              <a:spLocks/>
            </p:cNvSpPr>
            <p:nvPr/>
          </p:nvSpPr>
          <p:spPr>
            <a:xfrm>
              <a:off x="2227819" y="2337788"/>
              <a:ext cx="1221352" cy="4203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Exon 2</a:t>
              </a:r>
              <a:endParaRPr lang="ko-KR" alt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2" name="직선 연결선 11"/>
            <p:cNvCxnSpPr>
              <a:stCxn id="10" idx="3"/>
              <a:endCxn id="11" idx="1"/>
            </p:cNvCxnSpPr>
            <p:nvPr/>
          </p:nvCxnSpPr>
          <p:spPr>
            <a:xfrm>
              <a:off x="1449070" y="2547971"/>
              <a:ext cx="77874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직사각형 12"/>
            <p:cNvSpPr>
              <a:spLocks/>
            </p:cNvSpPr>
            <p:nvPr/>
          </p:nvSpPr>
          <p:spPr>
            <a:xfrm>
              <a:off x="1494245" y="2257450"/>
              <a:ext cx="688398" cy="2656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Intron 1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그룹 13"/>
            <p:cNvGrpSpPr/>
            <p:nvPr/>
          </p:nvGrpSpPr>
          <p:grpSpPr>
            <a:xfrm>
              <a:off x="227718" y="2759923"/>
              <a:ext cx="1221352" cy="125845"/>
              <a:chOff x="443618" y="2691174"/>
              <a:chExt cx="1221352" cy="125845"/>
            </a:xfrm>
          </p:grpSpPr>
          <p:sp>
            <p:nvSpPr>
              <p:cNvPr id="39" name="직사각형 38"/>
              <p:cNvSpPr>
                <a:spLocks/>
              </p:cNvSpPr>
              <p:nvPr/>
            </p:nvSpPr>
            <p:spPr>
              <a:xfrm>
                <a:off x="443618" y="2691175"/>
                <a:ext cx="61200" cy="9012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직사각형 39"/>
              <p:cNvSpPr>
                <a:spLocks/>
              </p:cNvSpPr>
              <p:nvPr/>
            </p:nvSpPr>
            <p:spPr>
              <a:xfrm>
                <a:off x="501626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직사각형 40"/>
              <p:cNvSpPr>
                <a:spLocks/>
              </p:cNvSpPr>
              <p:nvPr/>
            </p:nvSpPr>
            <p:spPr>
              <a:xfrm>
                <a:off x="559634" y="2691175"/>
                <a:ext cx="61200" cy="1200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직사각형 41"/>
              <p:cNvSpPr>
                <a:spLocks/>
              </p:cNvSpPr>
              <p:nvPr/>
            </p:nvSpPr>
            <p:spPr>
              <a:xfrm>
                <a:off x="617642" y="2691175"/>
                <a:ext cx="61200" cy="847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직사각형 42"/>
              <p:cNvSpPr>
                <a:spLocks/>
              </p:cNvSpPr>
              <p:nvPr/>
            </p:nvSpPr>
            <p:spPr>
              <a:xfrm>
                <a:off x="675650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직사각형 43"/>
              <p:cNvSpPr>
                <a:spLocks/>
              </p:cNvSpPr>
              <p:nvPr/>
            </p:nvSpPr>
            <p:spPr>
              <a:xfrm>
                <a:off x="733658" y="2691175"/>
                <a:ext cx="61200" cy="1200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직사각형 44"/>
              <p:cNvSpPr>
                <a:spLocks/>
              </p:cNvSpPr>
              <p:nvPr/>
            </p:nvSpPr>
            <p:spPr>
              <a:xfrm>
                <a:off x="791666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6" name="직사각형 45"/>
              <p:cNvSpPr>
                <a:spLocks/>
              </p:cNvSpPr>
              <p:nvPr/>
            </p:nvSpPr>
            <p:spPr>
              <a:xfrm>
                <a:off x="849674" y="2691175"/>
                <a:ext cx="61200" cy="877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7" name="직사각형 46"/>
              <p:cNvSpPr>
                <a:spLocks/>
              </p:cNvSpPr>
              <p:nvPr/>
            </p:nvSpPr>
            <p:spPr>
              <a:xfrm>
                <a:off x="907682" y="2691175"/>
                <a:ext cx="61200" cy="758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8" name="직사각형 47"/>
              <p:cNvSpPr>
                <a:spLocks/>
              </p:cNvSpPr>
              <p:nvPr/>
            </p:nvSpPr>
            <p:spPr>
              <a:xfrm>
                <a:off x="965690" y="2691175"/>
                <a:ext cx="61200" cy="639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직사각형 48"/>
              <p:cNvSpPr>
                <a:spLocks/>
              </p:cNvSpPr>
              <p:nvPr/>
            </p:nvSpPr>
            <p:spPr>
              <a:xfrm>
                <a:off x="1023698" y="2691175"/>
                <a:ext cx="61200" cy="9250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직사각형 49"/>
              <p:cNvSpPr>
                <a:spLocks/>
              </p:cNvSpPr>
              <p:nvPr/>
            </p:nvSpPr>
            <p:spPr>
              <a:xfrm>
                <a:off x="1081706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1" name="직사각형 50"/>
              <p:cNvSpPr>
                <a:spLocks/>
              </p:cNvSpPr>
              <p:nvPr/>
            </p:nvSpPr>
            <p:spPr>
              <a:xfrm>
                <a:off x="1139714" y="2691175"/>
                <a:ext cx="61200" cy="1258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직사각형 51"/>
              <p:cNvSpPr>
                <a:spLocks/>
              </p:cNvSpPr>
              <p:nvPr/>
            </p:nvSpPr>
            <p:spPr>
              <a:xfrm>
                <a:off x="1197722" y="2691175"/>
                <a:ext cx="61200" cy="1187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직사각형 52"/>
              <p:cNvSpPr>
                <a:spLocks/>
              </p:cNvSpPr>
              <p:nvPr/>
            </p:nvSpPr>
            <p:spPr>
              <a:xfrm>
                <a:off x="1255730" y="2691175"/>
                <a:ext cx="61200" cy="877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직사각형 53"/>
              <p:cNvSpPr>
                <a:spLocks/>
              </p:cNvSpPr>
              <p:nvPr/>
            </p:nvSpPr>
            <p:spPr>
              <a:xfrm>
                <a:off x="1313738" y="2691175"/>
                <a:ext cx="61200" cy="9726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5" name="직사각형 54"/>
              <p:cNvSpPr>
                <a:spLocks/>
              </p:cNvSpPr>
              <p:nvPr/>
            </p:nvSpPr>
            <p:spPr>
              <a:xfrm>
                <a:off x="1371746" y="2691175"/>
                <a:ext cx="61200" cy="782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직사각형 55"/>
              <p:cNvSpPr>
                <a:spLocks/>
              </p:cNvSpPr>
              <p:nvPr/>
            </p:nvSpPr>
            <p:spPr>
              <a:xfrm>
                <a:off x="1429754" y="2691175"/>
                <a:ext cx="61200" cy="6631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직사각형 56"/>
              <p:cNvSpPr>
                <a:spLocks/>
              </p:cNvSpPr>
              <p:nvPr/>
            </p:nvSpPr>
            <p:spPr>
              <a:xfrm>
                <a:off x="1487762" y="2691175"/>
                <a:ext cx="61200" cy="1020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8" name="직사각형 57"/>
              <p:cNvSpPr>
                <a:spLocks/>
              </p:cNvSpPr>
              <p:nvPr/>
            </p:nvSpPr>
            <p:spPr>
              <a:xfrm>
                <a:off x="1545770" y="2691174"/>
                <a:ext cx="61200" cy="12108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직사각형 58"/>
              <p:cNvSpPr>
                <a:spLocks/>
              </p:cNvSpPr>
              <p:nvPr/>
            </p:nvSpPr>
            <p:spPr>
              <a:xfrm>
                <a:off x="1603770" y="2691175"/>
                <a:ext cx="61200" cy="1020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5" name="그룹 14"/>
            <p:cNvGrpSpPr/>
            <p:nvPr/>
          </p:nvGrpSpPr>
          <p:grpSpPr>
            <a:xfrm flipH="1">
              <a:off x="2227819" y="2759923"/>
              <a:ext cx="1221352" cy="596177"/>
              <a:chOff x="443618" y="2691174"/>
              <a:chExt cx="1221352" cy="125845"/>
            </a:xfrm>
          </p:grpSpPr>
          <p:sp>
            <p:nvSpPr>
              <p:cNvPr id="18" name="직사각형 17"/>
              <p:cNvSpPr>
                <a:spLocks/>
              </p:cNvSpPr>
              <p:nvPr/>
            </p:nvSpPr>
            <p:spPr>
              <a:xfrm>
                <a:off x="443618" y="2691175"/>
                <a:ext cx="61200" cy="9012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직사각형 18"/>
              <p:cNvSpPr>
                <a:spLocks/>
              </p:cNvSpPr>
              <p:nvPr/>
            </p:nvSpPr>
            <p:spPr>
              <a:xfrm>
                <a:off x="501626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직사각형 19"/>
              <p:cNvSpPr>
                <a:spLocks/>
              </p:cNvSpPr>
              <p:nvPr/>
            </p:nvSpPr>
            <p:spPr>
              <a:xfrm>
                <a:off x="559634" y="2691175"/>
                <a:ext cx="61200" cy="1200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" name="직사각형 20"/>
              <p:cNvSpPr>
                <a:spLocks/>
              </p:cNvSpPr>
              <p:nvPr/>
            </p:nvSpPr>
            <p:spPr>
              <a:xfrm>
                <a:off x="617642" y="2691175"/>
                <a:ext cx="61200" cy="847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직사각형 21"/>
              <p:cNvSpPr>
                <a:spLocks/>
              </p:cNvSpPr>
              <p:nvPr/>
            </p:nvSpPr>
            <p:spPr>
              <a:xfrm>
                <a:off x="675650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직사각형 22"/>
              <p:cNvSpPr>
                <a:spLocks/>
              </p:cNvSpPr>
              <p:nvPr/>
            </p:nvSpPr>
            <p:spPr>
              <a:xfrm>
                <a:off x="733658" y="2691175"/>
                <a:ext cx="61200" cy="1200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직사각형 23"/>
              <p:cNvSpPr>
                <a:spLocks/>
              </p:cNvSpPr>
              <p:nvPr/>
            </p:nvSpPr>
            <p:spPr>
              <a:xfrm>
                <a:off x="791666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직사각형 24"/>
              <p:cNvSpPr>
                <a:spLocks/>
              </p:cNvSpPr>
              <p:nvPr/>
            </p:nvSpPr>
            <p:spPr>
              <a:xfrm>
                <a:off x="849674" y="2691175"/>
                <a:ext cx="61200" cy="877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직사각형 25"/>
              <p:cNvSpPr>
                <a:spLocks/>
              </p:cNvSpPr>
              <p:nvPr/>
            </p:nvSpPr>
            <p:spPr>
              <a:xfrm>
                <a:off x="907682" y="2691175"/>
                <a:ext cx="61200" cy="75838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직사각형 26"/>
              <p:cNvSpPr>
                <a:spLocks/>
              </p:cNvSpPr>
              <p:nvPr/>
            </p:nvSpPr>
            <p:spPr>
              <a:xfrm>
                <a:off x="965690" y="2691175"/>
                <a:ext cx="61200" cy="639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직사각형 27"/>
              <p:cNvSpPr>
                <a:spLocks/>
              </p:cNvSpPr>
              <p:nvPr/>
            </p:nvSpPr>
            <p:spPr>
              <a:xfrm>
                <a:off x="1023698" y="2691175"/>
                <a:ext cx="61200" cy="92506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직사각형 28"/>
              <p:cNvSpPr>
                <a:spLocks/>
              </p:cNvSpPr>
              <p:nvPr/>
            </p:nvSpPr>
            <p:spPr>
              <a:xfrm>
                <a:off x="1081706" y="2691175"/>
                <a:ext cx="61200" cy="1080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직사각형 29"/>
              <p:cNvSpPr>
                <a:spLocks/>
              </p:cNvSpPr>
              <p:nvPr/>
            </p:nvSpPr>
            <p:spPr>
              <a:xfrm>
                <a:off x="1139714" y="2691175"/>
                <a:ext cx="61200" cy="1258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직사각형 30"/>
              <p:cNvSpPr>
                <a:spLocks/>
              </p:cNvSpPr>
              <p:nvPr/>
            </p:nvSpPr>
            <p:spPr>
              <a:xfrm>
                <a:off x="1197722" y="2691175"/>
                <a:ext cx="61200" cy="118700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직사각형 31"/>
              <p:cNvSpPr>
                <a:spLocks/>
              </p:cNvSpPr>
              <p:nvPr/>
            </p:nvSpPr>
            <p:spPr>
              <a:xfrm>
                <a:off x="1255730" y="2691175"/>
                <a:ext cx="61200" cy="87744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직사각형 32"/>
              <p:cNvSpPr>
                <a:spLocks/>
              </p:cNvSpPr>
              <p:nvPr/>
            </p:nvSpPr>
            <p:spPr>
              <a:xfrm>
                <a:off x="1313738" y="2691175"/>
                <a:ext cx="61200" cy="9726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직사각형 33"/>
              <p:cNvSpPr>
                <a:spLocks/>
              </p:cNvSpPr>
              <p:nvPr/>
            </p:nvSpPr>
            <p:spPr>
              <a:xfrm>
                <a:off x="1371746" y="2691175"/>
                <a:ext cx="61200" cy="7821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직사각형 34"/>
              <p:cNvSpPr>
                <a:spLocks/>
              </p:cNvSpPr>
              <p:nvPr/>
            </p:nvSpPr>
            <p:spPr>
              <a:xfrm>
                <a:off x="1429754" y="2691175"/>
                <a:ext cx="61200" cy="6631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직사각형 35"/>
              <p:cNvSpPr>
                <a:spLocks/>
              </p:cNvSpPr>
              <p:nvPr/>
            </p:nvSpPr>
            <p:spPr>
              <a:xfrm>
                <a:off x="1487762" y="2691175"/>
                <a:ext cx="61200" cy="1020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직사각형 36"/>
              <p:cNvSpPr>
                <a:spLocks/>
              </p:cNvSpPr>
              <p:nvPr/>
            </p:nvSpPr>
            <p:spPr>
              <a:xfrm>
                <a:off x="1545770" y="2691174"/>
                <a:ext cx="61200" cy="12108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직사각형 37"/>
              <p:cNvSpPr>
                <a:spLocks/>
              </p:cNvSpPr>
              <p:nvPr/>
            </p:nvSpPr>
            <p:spPr>
              <a:xfrm>
                <a:off x="1603770" y="2691175"/>
                <a:ext cx="61200" cy="10203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90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6" name="TextBox 15"/>
            <p:cNvSpPr txBox="1">
              <a:spLocks/>
            </p:cNvSpPr>
            <p:nvPr/>
          </p:nvSpPr>
          <p:spPr>
            <a:xfrm>
              <a:off x="2244844" y="2779174"/>
              <a:ext cx="1187302" cy="249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Per-base depth</a:t>
              </a:r>
              <a:endParaRPr lang="ko-KR" altLang="en-US" sz="9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" name="TextBox 16"/>
            <p:cNvSpPr txBox="1">
              <a:spLocks/>
            </p:cNvSpPr>
            <p:nvPr/>
          </p:nvSpPr>
          <p:spPr>
            <a:xfrm>
              <a:off x="244743" y="2892713"/>
              <a:ext cx="1187302" cy="249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900" b="1" dirty="0">
                  <a:latin typeface="Calibri" panose="020F0502020204030204" pitchFamily="34" charset="0"/>
                  <a:cs typeface="Calibri" panose="020F0502020204030204" pitchFamily="34" charset="0"/>
                </a:rPr>
                <a:t>Per-base depth</a:t>
              </a:r>
              <a:endParaRPr lang="ko-KR" altLang="en-US" sz="9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aphicFrame>
        <p:nvGraphicFramePr>
          <p:cNvPr id="63" name="표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00986"/>
              </p:ext>
            </p:extLst>
          </p:nvPr>
        </p:nvGraphicFramePr>
        <p:xfrm>
          <a:off x="3908852" y="1536111"/>
          <a:ext cx="5433706" cy="1859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85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69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1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1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11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11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267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624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Exon of a novel transcript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Length</a:t>
                      </a:r>
                    </a:p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(A)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No.</a:t>
                      </a:r>
                      <a:r>
                        <a:rPr lang="en-US" altLang="ko-KR" sz="1000" b="1" baseline="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 positions </a:t>
                      </a:r>
                    </a:p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satisfying thresholds for depth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Breadth (B/A)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Exon confidence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1X (B)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5X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10X</a:t>
                      </a:r>
                      <a:endParaRPr lang="ko-KR" altLang="en-US" sz="1000" b="1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>
                        <a:uFillTx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High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Medium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100%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Low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90%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Very_low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</a:t>
                      </a:r>
                      <a:endParaRPr lang="ko-KR" altLang="en-US" sz="1000" dirty="0"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80%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Not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passed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4" name="직사각형 63"/>
          <p:cNvSpPr>
            <a:spLocks/>
          </p:cNvSpPr>
          <p:nvPr/>
        </p:nvSpPr>
        <p:spPr>
          <a:xfrm>
            <a:off x="10907673" y="3418954"/>
            <a:ext cx="1114486" cy="358842"/>
          </a:xfrm>
          <a:prstGeom prst="rect">
            <a:avLst/>
          </a:prstGeom>
          <a:solidFill>
            <a:schemeClr val="accent2">
              <a:lumMod val="20000"/>
              <a:lumOff val="80000"/>
              <a:alpha val="89804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out</a:t>
            </a:r>
            <a:endParaRPr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5" name="표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02333"/>
              </p:ext>
            </p:extLst>
          </p:nvPr>
        </p:nvGraphicFramePr>
        <p:xfrm>
          <a:off x="9786822" y="1536110"/>
          <a:ext cx="2338565" cy="184063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53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2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4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Minimum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exon confidence</a:t>
                      </a:r>
                      <a:endParaRPr lang="ko-KR" altLang="en-US" sz="1000" dirty="0">
                        <a:solidFill>
                          <a:srgbClr val="00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No. of supporting</a:t>
                      </a:r>
                      <a:r>
                        <a:rPr lang="en-US" altLang="ko-KR" sz="1000" baseline="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samples</a:t>
                      </a:r>
                      <a:endParaRPr lang="ko-KR" altLang="en-US" sz="1000" dirty="0">
                        <a:solidFill>
                          <a:srgbClr val="00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High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10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Medium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10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Low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>
                          <a:uFillTx/>
                        </a:defRPr>
                      </a:pPr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10 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Very_low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>
                          <a:uFillTx/>
                        </a:defRPr>
                      </a:pPr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en-US" altLang="ko-KR" sz="1000" dirty="0">
                          <a:solidFill>
                            <a:schemeClr val="accent4">
                              <a:lumMod val="50000"/>
                            </a:schemeClr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10 </a:t>
                      </a:r>
                      <a:endParaRPr lang="ko-KR" altLang="en-US" sz="1000" dirty="0">
                        <a:solidFill>
                          <a:schemeClr val="accent4">
                            <a:lumMod val="50000"/>
                          </a:schemeClr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>
                          <a:uFillTx/>
                        </a:defRPr>
                      </a:pP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6" name="아래쪽 화살표 65"/>
          <p:cNvSpPr>
            <a:spLocks/>
          </p:cNvSpPr>
          <p:nvPr/>
        </p:nvSpPr>
        <p:spPr>
          <a:xfrm rot="16200000">
            <a:off x="3463752" y="2444147"/>
            <a:ext cx="403694" cy="1382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아래쪽 화살표 66"/>
          <p:cNvSpPr>
            <a:spLocks/>
          </p:cNvSpPr>
          <p:nvPr/>
        </p:nvSpPr>
        <p:spPr>
          <a:xfrm rot="16200000">
            <a:off x="9362843" y="2444146"/>
            <a:ext cx="403694" cy="1382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직사각형 67"/>
          <p:cNvSpPr>
            <a:spLocks/>
          </p:cNvSpPr>
          <p:nvPr/>
        </p:nvSpPr>
        <p:spPr>
          <a:xfrm>
            <a:off x="9786823" y="1048590"/>
            <a:ext cx="19343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688" indent="-266688">
              <a:lnSpc>
                <a:spcPts val="1200"/>
              </a:lnSpc>
            </a:pP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(3) Filtering of novel transcript isoforms</a:t>
            </a:r>
          </a:p>
        </p:txBody>
      </p:sp>
      <p:sp>
        <p:nvSpPr>
          <p:cNvPr id="69" name="직사각형 68"/>
          <p:cNvSpPr>
            <a:spLocks/>
          </p:cNvSpPr>
          <p:nvPr/>
        </p:nvSpPr>
        <p:spPr>
          <a:xfrm>
            <a:off x="3865390" y="3404823"/>
            <a:ext cx="51410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Per-base depth in each exon was calculated by using the “</a:t>
            </a:r>
            <a:r>
              <a:rPr lang="en-US" altLang="ko-KR" sz="1200" dirty="0" err="1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Mosdepth</a:t>
            </a: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” program.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2274" y="549633"/>
            <a:ext cx="28245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75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7052508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S2.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Illustration of filtering novel transcript isoform in 2</a:t>
            </a:r>
            <a:r>
              <a:rPr lang="en-US" altLang="ko-KR" sz="1400" baseline="300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nd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and 3</a:t>
            </a:r>
            <a:r>
              <a:rPr lang="en-US" altLang="ko-KR" sz="1400" baseline="300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rd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filtering steps.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(continued)</a:t>
            </a:r>
          </a:p>
        </p:txBody>
      </p:sp>
      <p:sp>
        <p:nvSpPr>
          <p:cNvPr id="3" name="TextBox 2"/>
          <p:cNvSpPr txBox="1">
            <a:spLocks/>
          </p:cNvSpPr>
          <p:nvPr/>
        </p:nvSpPr>
        <p:spPr>
          <a:xfrm>
            <a:off x="363216" y="90488"/>
            <a:ext cx="9703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u="sng" dirty="0">
                <a:latin typeface="Calibri" panose="020F0502020204030204" pitchFamily="34" charset="0"/>
                <a:cs typeface="Calibri" panose="020F0502020204030204" pitchFamily="34" charset="0"/>
              </a:rPr>
              <a:t>Junction-based filtering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of the novel transcript isoform in the 3</a:t>
            </a:r>
            <a:r>
              <a:rPr lang="en-US" altLang="ko-KR" sz="14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rd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 filtering step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211810"/>
              </p:ext>
            </p:extLst>
          </p:nvPr>
        </p:nvGraphicFramePr>
        <p:xfrm>
          <a:off x="4233927" y="4016649"/>
          <a:ext cx="4898471" cy="13716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8381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8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2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No. of  supporting samples</a:t>
                      </a:r>
                      <a:endParaRPr lang="ko-KR" altLang="en-US" sz="1000" dirty="0">
                        <a:solidFill>
                          <a:srgbClr val="00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SR5 counts</a:t>
                      </a:r>
                      <a:endParaRPr lang="ko-KR" altLang="en-US" sz="1000" dirty="0">
                        <a:solidFill>
                          <a:srgbClr val="00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Junction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confidence</a:t>
                      </a:r>
                      <a:endParaRPr lang="ko-KR" altLang="en-US" sz="1000" dirty="0">
                        <a:solidFill>
                          <a:srgbClr val="00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>
                          <a:uFillTx/>
                        </a:defRPr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10</a:t>
                      </a: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10 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High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Symbol" panose="05050102010706020507" pitchFamily="18" charset="2"/>
                        </a:rPr>
                        <a:t> </a:t>
                      </a:r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5 &amp; &lt; 10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Medium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 vMerge="1">
                  <a:txBody>
                    <a:bodyPr/>
                    <a:lstStyle/>
                    <a:p>
                      <a:pPr algn="l" latinLnBrk="1"/>
                      <a:endParaRPr lang="ko-KR" altLang="en-US" sz="1200" dirty="0">
                        <a:uFillTx/>
                        <a:latin typeface="Cambria Math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&lt; 5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Low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&lt; 10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직사각형 4"/>
          <p:cNvSpPr>
            <a:spLocks/>
          </p:cNvSpPr>
          <p:nvPr/>
        </p:nvSpPr>
        <p:spPr>
          <a:xfrm>
            <a:off x="4250581" y="5414915"/>
            <a:ext cx="36142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SR5 count means the number of supporting samples with </a:t>
            </a:r>
            <a:r>
              <a:rPr lang="en-US" altLang="ko-KR" sz="1200" dirty="0">
                <a:uFillTx/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  <a:sym typeface="Symbol" panose="05050102010706020507" pitchFamily="18" charset="2"/>
              </a:rPr>
              <a:t> </a:t>
            </a: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5 spliced reads at a junction.</a:t>
            </a:r>
          </a:p>
        </p:txBody>
      </p:sp>
      <p:sp>
        <p:nvSpPr>
          <p:cNvPr id="6" name="직사각형 5"/>
          <p:cNvSpPr>
            <a:spLocks/>
          </p:cNvSpPr>
          <p:nvPr/>
        </p:nvSpPr>
        <p:spPr>
          <a:xfrm>
            <a:off x="10893574" y="5427761"/>
            <a:ext cx="1114486" cy="358842"/>
          </a:xfrm>
          <a:prstGeom prst="rect">
            <a:avLst/>
          </a:prstGeom>
          <a:solidFill>
            <a:schemeClr val="accent2">
              <a:lumMod val="20000"/>
              <a:lumOff val="80000"/>
              <a:alpha val="89804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Filter out</a:t>
            </a:r>
            <a:endParaRPr lang="ko-KR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/>
          <p:cNvSpPr>
            <a:spLocks/>
          </p:cNvSpPr>
          <p:nvPr/>
        </p:nvSpPr>
        <p:spPr>
          <a:xfrm>
            <a:off x="4233927" y="3534615"/>
            <a:ext cx="331333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35" indent="-361935">
              <a:lnSpc>
                <a:spcPts val="1200"/>
              </a:lnSpc>
            </a:pP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(2-2) Determination of confidence at all junctions in a novel transcript isoform</a:t>
            </a:r>
          </a:p>
        </p:txBody>
      </p:sp>
      <p:sp>
        <p:nvSpPr>
          <p:cNvPr id="8" name="아래쪽 화살표 7"/>
          <p:cNvSpPr>
            <a:spLocks/>
          </p:cNvSpPr>
          <p:nvPr/>
        </p:nvSpPr>
        <p:spPr>
          <a:xfrm rot="16200000">
            <a:off x="3816886" y="4633330"/>
            <a:ext cx="403694" cy="1382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그룹 8"/>
          <p:cNvGrpSpPr>
            <a:grpSpLocks noChangeAspect="1"/>
          </p:cNvGrpSpPr>
          <p:nvPr/>
        </p:nvGrpSpPr>
        <p:grpSpPr>
          <a:xfrm>
            <a:off x="654550" y="3918754"/>
            <a:ext cx="3148989" cy="2410201"/>
            <a:chOff x="226731" y="4410875"/>
            <a:chExt cx="3185418" cy="2339515"/>
          </a:xfrm>
        </p:grpSpPr>
        <p:grpSp>
          <p:nvGrpSpPr>
            <p:cNvPr id="10" name="그룹 9"/>
            <p:cNvGrpSpPr/>
            <p:nvPr/>
          </p:nvGrpSpPr>
          <p:grpSpPr>
            <a:xfrm>
              <a:off x="813084" y="4410875"/>
              <a:ext cx="1816326" cy="678335"/>
              <a:chOff x="1314030" y="4230251"/>
              <a:chExt cx="1816326" cy="678335"/>
            </a:xfrm>
          </p:grpSpPr>
          <p:sp>
            <p:nvSpPr>
              <p:cNvPr id="29" name="한쪽 모서리가 잘린 사각형 28"/>
              <p:cNvSpPr>
                <a:spLocks/>
              </p:cNvSpPr>
              <p:nvPr/>
            </p:nvSpPr>
            <p:spPr>
              <a:xfrm>
                <a:off x="1314030" y="4230251"/>
                <a:ext cx="1424066" cy="520703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한쪽 모서리가 잘린 사각형 29"/>
              <p:cNvSpPr>
                <a:spLocks/>
              </p:cNvSpPr>
              <p:nvPr/>
            </p:nvSpPr>
            <p:spPr>
              <a:xfrm>
                <a:off x="1510160" y="4309067"/>
                <a:ext cx="1424066" cy="520703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ko-KR" altLang="en-US" sz="9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한쪽 모서리가 잘린 사각형 30"/>
              <p:cNvSpPr>
                <a:spLocks/>
              </p:cNvSpPr>
              <p:nvPr/>
            </p:nvSpPr>
            <p:spPr>
              <a:xfrm>
                <a:off x="1706290" y="4387883"/>
                <a:ext cx="1424066" cy="520703"/>
              </a:xfrm>
              <a:prstGeom prst="snip1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ko-KR" sz="1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TOPHAT2</a:t>
                </a:r>
              </a:p>
              <a:p>
                <a:pPr algn="ctr"/>
                <a:r>
                  <a:rPr lang="en-US" altLang="ko-KR" sz="1000" b="1" dirty="0">
                    <a:solidFill>
                      <a:schemeClr val="tx1"/>
                    </a:solidFill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BED (Junctions)</a:t>
                </a:r>
                <a:endParaRPr lang="ko-KR" altLang="en-US" sz="1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" name="아래쪽 화살표 10"/>
            <p:cNvSpPr>
              <a:spLocks/>
            </p:cNvSpPr>
            <p:nvPr/>
          </p:nvSpPr>
          <p:spPr>
            <a:xfrm>
              <a:off x="1614650" y="5130982"/>
              <a:ext cx="403694" cy="138240"/>
            </a:xfrm>
            <a:prstGeom prst="down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직사각형 11"/>
            <p:cNvSpPr>
              <a:spLocks/>
            </p:cNvSpPr>
            <p:nvPr/>
          </p:nvSpPr>
          <p:spPr>
            <a:xfrm>
              <a:off x="414854" y="5395665"/>
              <a:ext cx="1034216" cy="4203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Exon 1</a:t>
              </a:r>
              <a:endParaRPr lang="ko-KR" alt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직사각형 12"/>
            <p:cNvSpPr>
              <a:spLocks/>
            </p:cNvSpPr>
            <p:nvPr/>
          </p:nvSpPr>
          <p:spPr>
            <a:xfrm>
              <a:off x="2227819" y="5395665"/>
              <a:ext cx="1164611" cy="42036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Exon 2</a:t>
              </a:r>
              <a:endParaRPr lang="ko-KR" altLang="en-US" sz="1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4" name="직선 연결선 13"/>
            <p:cNvCxnSpPr>
              <a:stCxn id="12" idx="3"/>
              <a:endCxn id="13" idx="1"/>
            </p:cNvCxnSpPr>
            <p:nvPr/>
          </p:nvCxnSpPr>
          <p:spPr>
            <a:xfrm>
              <a:off x="1449070" y="5605847"/>
              <a:ext cx="7787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직사각형 14"/>
            <p:cNvSpPr>
              <a:spLocks/>
            </p:cNvSpPr>
            <p:nvPr/>
          </p:nvSpPr>
          <p:spPr>
            <a:xfrm>
              <a:off x="871173" y="5972407"/>
              <a:ext cx="577897" cy="1275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직사각형 15"/>
            <p:cNvSpPr>
              <a:spLocks/>
            </p:cNvSpPr>
            <p:nvPr/>
          </p:nvSpPr>
          <p:spPr>
            <a:xfrm>
              <a:off x="2227819" y="5972407"/>
              <a:ext cx="458401" cy="1275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9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7" name="직선 연결선 16"/>
            <p:cNvCxnSpPr>
              <a:stCxn id="15" idx="3"/>
              <a:endCxn id="16" idx="1"/>
            </p:cNvCxnSpPr>
            <p:nvPr/>
          </p:nvCxnSpPr>
          <p:spPr>
            <a:xfrm>
              <a:off x="1449070" y="6036197"/>
              <a:ext cx="778749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직사각형 17"/>
            <p:cNvSpPr>
              <a:spLocks/>
            </p:cNvSpPr>
            <p:nvPr/>
          </p:nvSpPr>
          <p:spPr>
            <a:xfrm>
              <a:off x="2644833" y="5911747"/>
              <a:ext cx="767316" cy="224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Spliced read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직사각형 18"/>
            <p:cNvSpPr>
              <a:spLocks/>
            </p:cNvSpPr>
            <p:nvPr/>
          </p:nvSpPr>
          <p:spPr>
            <a:xfrm>
              <a:off x="643719" y="6095787"/>
              <a:ext cx="1199726" cy="224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9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107/146(73.3%)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직사각형 19"/>
            <p:cNvSpPr>
              <a:spLocks/>
            </p:cNvSpPr>
            <p:nvPr/>
          </p:nvSpPr>
          <p:spPr>
            <a:xfrm>
              <a:off x="1945757" y="6095787"/>
              <a:ext cx="1147713" cy="2240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9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107/135(79.3%)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직사각형 20"/>
            <p:cNvSpPr>
              <a:spLocks/>
            </p:cNvSpPr>
            <p:nvPr/>
          </p:nvSpPr>
          <p:spPr>
            <a:xfrm>
              <a:off x="1530189" y="5315326"/>
              <a:ext cx="616513" cy="2390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10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Intron 1</a:t>
              </a:r>
              <a:endParaRPr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2" name="직선 화살표 연결선 21"/>
            <p:cNvCxnSpPr/>
            <p:nvPr/>
          </p:nvCxnSpPr>
          <p:spPr>
            <a:xfrm>
              <a:off x="1508202" y="5294059"/>
              <a:ext cx="0" cy="2816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화살표 연결선 22"/>
            <p:cNvCxnSpPr/>
            <p:nvPr/>
          </p:nvCxnSpPr>
          <p:spPr>
            <a:xfrm>
              <a:off x="2159689" y="5294059"/>
              <a:ext cx="0" cy="2816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직사각형 23"/>
            <p:cNvSpPr>
              <a:spLocks/>
            </p:cNvSpPr>
            <p:nvPr/>
          </p:nvSpPr>
          <p:spPr>
            <a:xfrm>
              <a:off x="226731" y="5911747"/>
              <a:ext cx="663538" cy="22406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900" b="1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Sample 1:</a:t>
              </a:r>
              <a:endParaRPr lang="ko-KR" altLang="en-US" sz="9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5" name="TextBox 24"/>
            <p:cNvSpPr txBox="1">
              <a:spLocks/>
            </p:cNvSpPr>
            <p:nvPr/>
          </p:nvSpPr>
          <p:spPr>
            <a:xfrm rot="5400000">
              <a:off x="385965" y="6288264"/>
              <a:ext cx="291281" cy="28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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TextBox 25"/>
            <p:cNvSpPr txBox="1">
              <a:spLocks/>
            </p:cNvSpPr>
            <p:nvPr/>
          </p:nvSpPr>
          <p:spPr>
            <a:xfrm rot="5400000">
              <a:off x="2021307" y="6288264"/>
              <a:ext cx="291281" cy="280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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TextBox 26"/>
            <p:cNvSpPr txBox="1">
              <a:spLocks/>
            </p:cNvSpPr>
            <p:nvPr/>
          </p:nvSpPr>
          <p:spPr>
            <a:xfrm>
              <a:off x="316493" y="6526328"/>
              <a:ext cx="2933031" cy="22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900" dirty="0">
                  <a:latin typeface="Calibri" panose="020F0502020204030204" pitchFamily="34" charset="0"/>
                  <a:cs typeface="Calibri" panose="020F0502020204030204" pitchFamily="34" charset="0"/>
                </a:rPr>
                <a:t>Number of spliced reads</a:t>
              </a:r>
              <a:r>
                <a:rPr lang="ko-KR" altLang="en-US" sz="9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altLang="ko-KR" sz="900" dirty="0">
                  <a:latin typeface="Calibri" panose="020F0502020204030204" pitchFamily="34" charset="0"/>
                  <a:cs typeface="Calibri" panose="020F0502020204030204" pitchFamily="34" charset="0"/>
                </a:rPr>
                <a:t>/ Total depth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8" name="직선 연결선 27"/>
            <p:cNvCxnSpPr/>
            <p:nvPr/>
          </p:nvCxnSpPr>
          <p:spPr>
            <a:xfrm flipH="1" flipV="1">
              <a:off x="865271" y="6312703"/>
              <a:ext cx="22818" cy="26612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직사각형 31"/>
          <p:cNvSpPr>
            <a:spLocks/>
          </p:cNvSpPr>
          <p:nvPr/>
        </p:nvSpPr>
        <p:spPr>
          <a:xfrm>
            <a:off x="363216" y="3534615"/>
            <a:ext cx="308827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(2-1) Examine spliced reads at each junction</a:t>
            </a:r>
          </a:p>
        </p:txBody>
      </p:sp>
      <p:graphicFrame>
        <p:nvGraphicFramePr>
          <p:cNvPr id="33" name="표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318282"/>
              </p:ext>
            </p:extLst>
          </p:nvPr>
        </p:nvGraphicFramePr>
        <p:xfrm>
          <a:off x="9619772" y="4016650"/>
          <a:ext cx="2388288" cy="137831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88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295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Minimum</a:t>
                      </a:r>
                      <a:r>
                        <a:rPr lang="en-US" altLang="ko-KR" sz="1000" baseline="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 j</a:t>
                      </a:r>
                      <a:r>
                        <a:rPr lang="en-US" altLang="ko-KR" sz="1000" dirty="0">
                          <a:solidFill>
                            <a:srgbClr val="00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</a:rPr>
                        <a:t>unction confidence</a:t>
                      </a:r>
                      <a:endParaRPr lang="ko-KR" altLang="en-US" sz="1000" dirty="0">
                        <a:solidFill>
                          <a:srgbClr val="00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High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Medium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Low</a:t>
                      </a:r>
                      <a:endParaRPr lang="ko-KR" altLang="en-US" sz="1000" dirty="0">
                        <a:solidFill>
                          <a:schemeClr val="tx1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uFillTx/>
                          <a:latin typeface="Calibri" panose="020F0502020204030204" pitchFamily="34" charset="0"/>
                          <a:ea typeface="Cambria Math" panose="02040503050406030204" pitchFamily="18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Not passed</a:t>
                      </a:r>
                      <a:endParaRPr lang="ko-KR" altLang="en-US" sz="1000" dirty="0">
                        <a:solidFill>
                          <a:srgbClr val="FF0000"/>
                        </a:solidFill>
                        <a:uFillTx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4" name="아래쪽 화살표 33"/>
          <p:cNvSpPr>
            <a:spLocks/>
          </p:cNvSpPr>
          <p:nvPr/>
        </p:nvSpPr>
        <p:spPr>
          <a:xfrm rot="16200000">
            <a:off x="9174238" y="4633329"/>
            <a:ext cx="403694" cy="13824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9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/>
          <p:cNvSpPr>
            <a:spLocks/>
          </p:cNvSpPr>
          <p:nvPr/>
        </p:nvSpPr>
        <p:spPr>
          <a:xfrm>
            <a:off x="9619772" y="3535480"/>
            <a:ext cx="21248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35" indent="-361935">
              <a:lnSpc>
                <a:spcPts val="1200"/>
              </a:lnSpc>
            </a:pPr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(2-3) Filtering of novel transcript isoforms</a:t>
            </a:r>
          </a:p>
        </p:txBody>
      </p:sp>
      <p:sp>
        <p:nvSpPr>
          <p:cNvPr id="36" name="직사각형 35"/>
          <p:cNvSpPr>
            <a:spLocks/>
          </p:cNvSpPr>
          <p:nvPr/>
        </p:nvSpPr>
        <p:spPr>
          <a:xfrm>
            <a:off x="363216" y="478271"/>
            <a:ext cx="49744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(1) Identification of the novel junctions for each transcript isoform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460600" y="834552"/>
            <a:ext cx="11627287" cy="2568348"/>
            <a:chOff x="577401" y="1192972"/>
            <a:chExt cx="11148559" cy="2264569"/>
          </a:xfrm>
        </p:grpSpPr>
        <p:grpSp>
          <p:nvGrpSpPr>
            <p:cNvPr id="38" name="그룹 37"/>
            <p:cNvGrpSpPr/>
            <p:nvPr/>
          </p:nvGrpSpPr>
          <p:grpSpPr>
            <a:xfrm>
              <a:off x="593991" y="1192972"/>
              <a:ext cx="8742541" cy="244236"/>
              <a:chOff x="832116" y="3390985"/>
              <a:chExt cx="8742541" cy="244236"/>
            </a:xfrm>
          </p:grpSpPr>
          <p:sp>
            <p:nvSpPr>
              <p:cNvPr id="109" name="TextBox 108"/>
              <p:cNvSpPr txBox="1">
                <a:spLocks/>
              </p:cNvSpPr>
              <p:nvPr/>
            </p:nvSpPr>
            <p:spPr>
              <a:xfrm>
                <a:off x="832116" y="3390985"/>
                <a:ext cx="1307867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 1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0" name="직사각형 109"/>
              <p:cNvSpPr>
                <a:spLocks/>
              </p:cNvSpPr>
              <p:nvPr/>
            </p:nvSpPr>
            <p:spPr>
              <a:xfrm>
                <a:off x="3457575" y="3441439"/>
                <a:ext cx="1421159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1" name="직사각형 110"/>
              <p:cNvSpPr>
                <a:spLocks/>
              </p:cNvSpPr>
              <p:nvPr/>
            </p:nvSpPr>
            <p:spPr>
              <a:xfrm>
                <a:off x="5429598" y="3441439"/>
                <a:ext cx="602455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12" name="직선 연결선 111"/>
              <p:cNvCxnSpPr>
                <a:stCxn id="110" idx="3"/>
                <a:endCxn id="111" idx="1"/>
              </p:cNvCxnSpPr>
              <p:nvPr/>
            </p:nvCxnSpPr>
            <p:spPr>
              <a:xfrm>
                <a:off x="4878734" y="3530339"/>
                <a:ext cx="5508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직사각형 112"/>
              <p:cNvSpPr>
                <a:spLocks/>
              </p:cNvSpPr>
              <p:nvPr/>
            </p:nvSpPr>
            <p:spPr>
              <a:xfrm>
                <a:off x="6822863" y="3441439"/>
                <a:ext cx="602455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4" name="직사각형 113"/>
              <p:cNvSpPr>
                <a:spLocks/>
              </p:cNvSpPr>
              <p:nvPr/>
            </p:nvSpPr>
            <p:spPr>
              <a:xfrm>
                <a:off x="8847953" y="3441439"/>
                <a:ext cx="726704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직사각형 114"/>
              <p:cNvSpPr>
                <a:spLocks/>
              </p:cNvSpPr>
              <p:nvPr/>
            </p:nvSpPr>
            <p:spPr>
              <a:xfrm>
                <a:off x="7731310" y="3440028"/>
                <a:ext cx="360178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16" name="직선 연결선 115"/>
              <p:cNvCxnSpPr>
                <a:stCxn id="111" idx="3"/>
                <a:endCxn id="113" idx="1"/>
              </p:cNvCxnSpPr>
              <p:nvPr/>
            </p:nvCxnSpPr>
            <p:spPr>
              <a:xfrm>
                <a:off x="6032053" y="3530339"/>
                <a:ext cx="79081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직선 연결선 116"/>
              <p:cNvCxnSpPr>
                <a:stCxn id="113" idx="3"/>
                <a:endCxn id="115" idx="1"/>
              </p:cNvCxnSpPr>
              <p:nvPr/>
            </p:nvCxnSpPr>
            <p:spPr>
              <a:xfrm flipV="1">
                <a:off x="7425318" y="3528928"/>
                <a:ext cx="305992" cy="141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직선 연결선 117"/>
              <p:cNvCxnSpPr>
                <a:stCxn id="115" idx="3"/>
                <a:endCxn id="114" idx="1"/>
              </p:cNvCxnSpPr>
              <p:nvPr/>
            </p:nvCxnSpPr>
            <p:spPr>
              <a:xfrm>
                <a:off x="8091488" y="3528928"/>
                <a:ext cx="756465" cy="141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그룹 38"/>
            <p:cNvGrpSpPr/>
            <p:nvPr/>
          </p:nvGrpSpPr>
          <p:grpSpPr>
            <a:xfrm>
              <a:off x="593991" y="1466968"/>
              <a:ext cx="8742541" cy="244236"/>
              <a:chOff x="832116" y="3815763"/>
              <a:chExt cx="8742541" cy="244236"/>
            </a:xfrm>
          </p:grpSpPr>
          <p:sp>
            <p:nvSpPr>
              <p:cNvPr id="101" name="TextBox 100"/>
              <p:cNvSpPr txBox="1">
                <a:spLocks/>
              </p:cNvSpPr>
              <p:nvPr/>
            </p:nvSpPr>
            <p:spPr>
              <a:xfrm>
                <a:off x="832116" y="3815763"/>
                <a:ext cx="1307867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 2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2" name="직사각형 101"/>
              <p:cNvSpPr>
                <a:spLocks/>
              </p:cNvSpPr>
              <p:nvPr/>
            </p:nvSpPr>
            <p:spPr>
              <a:xfrm>
                <a:off x="3591273" y="3865362"/>
                <a:ext cx="1287462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3" name="직사각형 102"/>
              <p:cNvSpPr>
                <a:spLocks/>
              </p:cNvSpPr>
              <p:nvPr/>
            </p:nvSpPr>
            <p:spPr>
              <a:xfrm>
                <a:off x="5429598" y="3865362"/>
                <a:ext cx="902491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04" name="직선 연결선 103"/>
              <p:cNvCxnSpPr>
                <a:stCxn id="102" idx="3"/>
                <a:endCxn id="103" idx="1"/>
              </p:cNvCxnSpPr>
              <p:nvPr/>
            </p:nvCxnSpPr>
            <p:spPr>
              <a:xfrm>
                <a:off x="4878735" y="3954262"/>
                <a:ext cx="55086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직사각형 104"/>
              <p:cNvSpPr>
                <a:spLocks/>
              </p:cNvSpPr>
              <p:nvPr/>
            </p:nvSpPr>
            <p:spPr>
              <a:xfrm>
                <a:off x="6822863" y="3865362"/>
                <a:ext cx="602455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6" name="직사각형 105"/>
              <p:cNvSpPr>
                <a:spLocks/>
              </p:cNvSpPr>
              <p:nvPr/>
            </p:nvSpPr>
            <p:spPr>
              <a:xfrm>
                <a:off x="8847953" y="3865361"/>
                <a:ext cx="726704" cy="177800"/>
              </a:xfrm>
              <a:prstGeom prst="rect">
                <a:avLst/>
              </a:prstGeom>
              <a:pattFill prst="wd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07" name="직선 연결선 106"/>
              <p:cNvCxnSpPr>
                <a:stCxn id="103" idx="3"/>
                <a:endCxn id="105" idx="1"/>
              </p:cNvCxnSpPr>
              <p:nvPr/>
            </p:nvCxnSpPr>
            <p:spPr>
              <a:xfrm>
                <a:off x="6332089" y="3954262"/>
                <a:ext cx="49077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/>
              <p:cNvCxnSpPr>
                <a:stCxn id="105" idx="3"/>
                <a:endCxn id="106" idx="1"/>
              </p:cNvCxnSpPr>
              <p:nvPr/>
            </p:nvCxnSpPr>
            <p:spPr>
              <a:xfrm flipV="1">
                <a:off x="7425318" y="3954261"/>
                <a:ext cx="1422635" cy="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0" name="그룹 39"/>
            <p:cNvGrpSpPr/>
            <p:nvPr/>
          </p:nvGrpSpPr>
          <p:grpSpPr>
            <a:xfrm>
              <a:off x="580278" y="1740964"/>
              <a:ext cx="8756254" cy="244236"/>
              <a:chOff x="818403" y="4240543"/>
              <a:chExt cx="8756254" cy="244236"/>
            </a:xfrm>
          </p:grpSpPr>
          <p:sp>
            <p:nvSpPr>
              <p:cNvPr id="93" name="TextBox 92"/>
              <p:cNvSpPr txBox="1">
                <a:spLocks/>
              </p:cNvSpPr>
              <p:nvPr/>
            </p:nvSpPr>
            <p:spPr>
              <a:xfrm>
                <a:off x="818403" y="4240543"/>
                <a:ext cx="1241038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1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4" name="직사각형 93"/>
              <p:cNvSpPr>
                <a:spLocks/>
              </p:cNvSpPr>
              <p:nvPr/>
            </p:nvSpPr>
            <p:spPr>
              <a:xfrm>
                <a:off x="3175236" y="4290142"/>
                <a:ext cx="1241189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5" name="직사각형 94"/>
              <p:cNvSpPr>
                <a:spLocks/>
              </p:cNvSpPr>
              <p:nvPr/>
            </p:nvSpPr>
            <p:spPr>
              <a:xfrm>
                <a:off x="5429598" y="4289285"/>
                <a:ext cx="903600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6" name="직선 연결선 95"/>
              <p:cNvCxnSpPr>
                <a:stCxn id="94" idx="3"/>
                <a:endCxn id="95" idx="1"/>
              </p:cNvCxnSpPr>
              <p:nvPr/>
            </p:nvCxnSpPr>
            <p:spPr>
              <a:xfrm flipV="1">
                <a:off x="4416425" y="4378185"/>
                <a:ext cx="1013173" cy="857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직사각형 96"/>
              <p:cNvSpPr>
                <a:spLocks/>
              </p:cNvSpPr>
              <p:nvPr/>
            </p:nvSpPr>
            <p:spPr>
              <a:xfrm>
                <a:off x="6822863" y="4289285"/>
                <a:ext cx="602455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8" name="직사각형 97"/>
              <p:cNvSpPr>
                <a:spLocks/>
              </p:cNvSpPr>
              <p:nvPr/>
            </p:nvSpPr>
            <p:spPr>
              <a:xfrm>
                <a:off x="8847953" y="4289285"/>
                <a:ext cx="726704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9" name="직선 연결선 98"/>
              <p:cNvCxnSpPr>
                <a:stCxn id="97" idx="3"/>
                <a:endCxn id="98" idx="1"/>
              </p:cNvCxnSpPr>
              <p:nvPr/>
            </p:nvCxnSpPr>
            <p:spPr>
              <a:xfrm>
                <a:off x="7425318" y="4378185"/>
                <a:ext cx="142263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직선 연결선 99"/>
              <p:cNvCxnSpPr>
                <a:stCxn id="95" idx="3"/>
                <a:endCxn id="97" idx="1"/>
              </p:cNvCxnSpPr>
              <p:nvPr/>
            </p:nvCxnSpPr>
            <p:spPr>
              <a:xfrm>
                <a:off x="6333198" y="4378185"/>
                <a:ext cx="48966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그룹 40"/>
            <p:cNvGrpSpPr/>
            <p:nvPr/>
          </p:nvGrpSpPr>
          <p:grpSpPr>
            <a:xfrm>
              <a:off x="580278" y="2014960"/>
              <a:ext cx="9469511" cy="244236"/>
              <a:chOff x="818403" y="4665323"/>
              <a:chExt cx="9469511" cy="244236"/>
            </a:xfrm>
          </p:grpSpPr>
          <p:sp>
            <p:nvSpPr>
              <p:cNvPr id="81" name="TextBox 80"/>
              <p:cNvSpPr txBox="1">
                <a:spLocks/>
              </p:cNvSpPr>
              <p:nvPr/>
            </p:nvSpPr>
            <p:spPr>
              <a:xfrm>
                <a:off x="818403" y="4665323"/>
                <a:ext cx="1241038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2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직사각형 81"/>
              <p:cNvSpPr>
                <a:spLocks/>
              </p:cNvSpPr>
              <p:nvPr/>
            </p:nvSpPr>
            <p:spPr>
              <a:xfrm>
                <a:off x="3457575" y="4714922"/>
                <a:ext cx="1421160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3" name="직사각형 82"/>
              <p:cNvSpPr>
                <a:spLocks/>
              </p:cNvSpPr>
              <p:nvPr/>
            </p:nvSpPr>
            <p:spPr>
              <a:xfrm>
                <a:off x="5429598" y="4714065"/>
                <a:ext cx="601200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84" name="직선 연결선 83"/>
              <p:cNvCxnSpPr>
                <a:stCxn id="82" idx="3"/>
                <a:endCxn id="83" idx="1"/>
              </p:cNvCxnSpPr>
              <p:nvPr/>
            </p:nvCxnSpPr>
            <p:spPr>
              <a:xfrm flipV="1">
                <a:off x="4878735" y="4802965"/>
                <a:ext cx="550863" cy="85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직사각형 84"/>
              <p:cNvSpPr>
                <a:spLocks/>
              </p:cNvSpPr>
              <p:nvPr/>
            </p:nvSpPr>
            <p:spPr>
              <a:xfrm>
                <a:off x="6627373" y="4714065"/>
                <a:ext cx="797945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6" name="직사각형 85"/>
              <p:cNvSpPr>
                <a:spLocks/>
              </p:cNvSpPr>
              <p:nvPr/>
            </p:nvSpPr>
            <p:spPr>
              <a:xfrm>
                <a:off x="8847953" y="4714065"/>
                <a:ext cx="726704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직사각형 86"/>
              <p:cNvSpPr>
                <a:spLocks/>
              </p:cNvSpPr>
              <p:nvPr/>
            </p:nvSpPr>
            <p:spPr>
              <a:xfrm>
                <a:off x="9896501" y="4714065"/>
                <a:ext cx="391413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88" name="직선 연결선 87"/>
              <p:cNvCxnSpPr>
                <a:stCxn id="86" idx="3"/>
                <a:endCxn id="87" idx="1"/>
              </p:cNvCxnSpPr>
              <p:nvPr/>
            </p:nvCxnSpPr>
            <p:spPr>
              <a:xfrm>
                <a:off x="9574657" y="4802965"/>
                <a:ext cx="321844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직선 연결선 88"/>
              <p:cNvCxnSpPr>
                <a:stCxn id="91" idx="3"/>
                <a:endCxn id="86" idx="1"/>
              </p:cNvCxnSpPr>
              <p:nvPr/>
            </p:nvCxnSpPr>
            <p:spPr>
              <a:xfrm>
                <a:off x="8091489" y="4802965"/>
                <a:ext cx="756464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직선 연결선 89"/>
              <p:cNvCxnSpPr>
                <a:stCxn id="83" idx="3"/>
                <a:endCxn id="85" idx="1"/>
              </p:cNvCxnSpPr>
              <p:nvPr/>
            </p:nvCxnSpPr>
            <p:spPr>
              <a:xfrm>
                <a:off x="6030798" y="4802965"/>
                <a:ext cx="596575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" name="직사각형 90"/>
              <p:cNvSpPr>
                <a:spLocks/>
              </p:cNvSpPr>
              <p:nvPr/>
            </p:nvSpPr>
            <p:spPr>
              <a:xfrm>
                <a:off x="7731311" y="4714065"/>
                <a:ext cx="360178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2" name="직선 연결선 91"/>
              <p:cNvCxnSpPr>
                <a:stCxn id="91" idx="1"/>
                <a:endCxn id="85" idx="3"/>
              </p:cNvCxnSpPr>
              <p:nvPr/>
            </p:nvCxnSpPr>
            <p:spPr>
              <a:xfrm flipH="1">
                <a:off x="7425318" y="4802965"/>
                <a:ext cx="305993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그룹 41"/>
            <p:cNvGrpSpPr/>
            <p:nvPr/>
          </p:nvGrpSpPr>
          <p:grpSpPr>
            <a:xfrm>
              <a:off x="580278" y="2288956"/>
              <a:ext cx="8932022" cy="244236"/>
              <a:chOff x="818403" y="5090103"/>
              <a:chExt cx="8932022" cy="244236"/>
            </a:xfrm>
          </p:grpSpPr>
          <p:sp>
            <p:nvSpPr>
              <p:cNvPr id="73" name="TextBox 72"/>
              <p:cNvSpPr txBox="1">
                <a:spLocks/>
              </p:cNvSpPr>
              <p:nvPr/>
            </p:nvSpPr>
            <p:spPr>
              <a:xfrm>
                <a:off x="818403" y="5090103"/>
                <a:ext cx="1241038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3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4" name="직사각형 73"/>
              <p:cNvSpPr>
                <a:spLocks/>
              </p:cNvSpPr>
              <p:nvPr/>
            </p:nvSpPr>
            <p:spPr>
              <a:xfrm>
                <a:off x="3457575" y="5139702"/>
                <a:ext cx="958850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5" name="직사각형 74"/>
              <p:cNvSpPr>
                <a:spLocks/>
              </p:cNvSpPr>
              <p:nvPr/>
            </p:nvSpPr>
            <p:spPr>
              <a:xfrm>
                <a:off x="5429598" y="5138845"/>
                <a:ext cx="903600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6" name="직선 연결선 75"/>
              <p:cNvCxnSpPr>
                <a:stCxn id="74" idx="3"/>
                <a:endCxn id="75" idx="1"/>
              </p:cNvCxnSpPr>
              <p:nvPr/>
            </p:nvCxnSpPr>
            <p:spPr>
              <a:xfrm flipV="1">
                <a:off x="4416425" y="5227745"/>
                <a:ext cx="1013173" cy="857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직사각형 76"/>
              <p:cNvSpPr>
                <a:spLocks/>
              </p:cNvSpPr>
              <p:nvPr/>
            </p:nvSpPr>
            <p:spPr>
              <a:xfrm>
                <a:off x="8224837" y="5138845"/>
                <a:ext cx="376237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직사각형 77"/>
              <p:cNvSpPr>
                <a:spLocks/>
              </p:cNvSpPr>
              <p:nvPr/>
            </p:nvSpPr>
            <p:spPr>
              <a:xfrm>
                <a:off x="8847953" y="5138845"/>
                <a:ext cx="902472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9" name="직선 연결선 78"/>
              <p:cNvCxnSpPr>
                <a:stCxn id="77" idx="3"/>
                <a:endCxn id="78" idx="1"/>
              </p:cNvCxnSpPr>
              <p:nvPr/>
            </p:nvCxnSpPr>
            <p:spPr>
              <a:xfrm>
                <a:off x="8601074" y="5227745"/>
                <a:ext cx="246879" cy="0"/>
              </a:xfrm>
              <a:prstGeom prst="line">
                <a:avLst/>
              </a:prstGeom>
              <a:ln w="38100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직선 연결선 79"/>
              <p:cNvCxnSpPr>
                <a:stCxn id="75" idx="3"/>
                <a:endCxn id="77" idx="1"/>
              </p:cNvCxnSpPr>
              <p:nvPr/>
            </p:nvCxnSpPr>
            <p:spPr>
              <a:xfrm>
                <a:off x="6333198" y="5227745"/>
                <a:ext cx="1891639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그룹 42"/>
            <p:cNvGrpSpPr/>
            <p:nvPr/>
          </p:nvGrpSpPr>
          <p:grpSpPr>
            <a:xfrm>
              <a:off x="580278" y="2562952"/>
              <a:ext cx="8756254" cy="244236"/>
              <a:chOff x="818403" y="5514883"/>
              <a:chExt cx="8756254" cy="244236"/>
            </a:xfrm>
          </p:grpSpPr>
          <p:sp>
            <p:nvSpPr>
              <p:cNvPr id="63" name="TextBox 62"/>
              <p:cNvSpPr txBox="1">
                <a:spLocks/>
              </p:cNvSpPr>
              <p:nvPr/>
            </p:nvSpPr>
            <p:spPr>
              <a:xfrm>
                <a:off x="818403" y="5514883"/>
                <a:ext cx="1241038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4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4" name="직사각형 63"/>
              <p:cNvSpPr>
                <a:spLocks/>
              </p:cNvSpPr>
              <p:nvPr/>
            </p:nvSpPr>
            <p:spPr>
              <a:xfrm>
                <a:off x="3457575" y="5564482"/>
                <a:ext cx="958849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직사각형 64"/>
              <p:cNvSpPr>
                <a:spLocks/>
              </p:cNvSpPr>
              <p:nvPr/>
            </p:nvSpPr>
            <p:spPr>
              <a:xfrm>
                <a:off x="5429598" y="5563625"/>
                <a:ext cx="903600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6" name="직선 연결선 65"/>
              <p:cNvCxnSpPr>
                <a:stCxn id="64" idx="3"/>
                <a:endCxn id="65" idx="1"/>
              </p:cNvCxnSpPr>
              <p:nvPr/>
            </p:nvCxnSpPr>
            <p:spPr>
              <a:xfrm flipV="1">
                <a:off x="4416424" y="5652525"/>
                <a:ext cx="1013174" cy="857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7" name="직사각형 66"/>
              <p:cNvSpPr>
                <a:spLocks/>
              </p:cNvSpPr>
              <p:nvPr/>
            </p:nvSpPr>
            <p:spPr>
              <a:xfrm>
                <a:off x="2213434" y="5564482"/>
                <a:ext cx="835272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직사각형 67"/>
              <p:cNvSpPr>
                <a:spLocks/>
              </p:cNvSpPr>
              <p:nvPr/>
            </p:nvSpPr>
            <p:spPr>
              <a:xfrm>
                <a:off x="6822863" y="5563625"/>
                <a:ext cx="602455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직사각형 68"/>
              <p:cNvSpPr>
                <a:spLocks/>
              </p:cNvSpPr>
              <p:nvPr/>
            </p:nvSpPr>
            <p:spPr>
              <a:xfrm>
                <a:off x="8847953" y="5563625"/>
                <a:ext cx="726704" cy="177800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0" name="직선 연결선 69"/>
              <p:cNvCxnSpPr>
                <a:stCxn id="68" idx="3"/>
                <a:endCxn id="69" idx="1"/>
              </p:cNvCxnSpPr>
              <p:nvPr/>
            </p:nvCxnSpPr>
            <p:spPr>
              <a:xfrm>
                <a:off x="7425318" y="5652525"/>
                <a:ext cx="142263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직선 연결선 70"/>
              <p:cNvCxnSpPr>
                <a:stCxn id="65" idx="3"/>
                <a:endCxn id="68" idx="1"/>
              </p:cNvCxnSpPr>
              <p:nvPr/>
            </p:nvCxnSpPr>
            <p:spPr>
              <a:xfrm>
                <a:off x="6333198" y="5652525"/>
                <a:ext cx="489665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직선 연결선 71"/>
              <p:cNvCxnSpPr>
                <a:stCxn id="67" idx="3"/>
                <a:endCxn id="64" idx="1"/>
              </p:cNvCxnSpPr>
              <p:nvPr/>
            </p:nvCxnSpPr>
            <p:spPr>
              <a:xfrm>
                <a:off x="3048706" y="5653382"/>
                <a:ext cx="408869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그룹 43"/>
            <p:cNvGrpSpPr/>
            <p:nvPr/>
          </p:nvGrpSpPr>
          <p:grpSpPr>
            <a:xfrm>
              <a:off x="577401" y="2836950"/>
              <a:ext cx="8759131" cy="244236"/>
              <a:chOff x="815526" y="3815763"/>
              <a:chExt cx="8759131" cy="244236"/>
            </a:xfrm>
          </p:grpSpPr>
          <p:sp>
            <p:nvSpPr>
              <p:cNvPr id="55" name="TextBox 54"/>
              <p:cNvSpPr txBox="1">
                <a:spLocks/>
              </p:cNvSpPr>
              <p:nvPr/>
            </p:nvSpPr>
            <p:spPr>
              <a:xfrm>
                <a:off x="815526" y="3815763"/>
                <a:ext cx="1241038" cy="2442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 5</a:t>
                </a:r>
                <a:endParaRPr lang="ko-KR" altLang="en-US" sz="1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6" name="직사각형 55"/>
              <p:cNvSpPr>
                <a:spLocks/>
              </p:cNvSpPr>
              <p:nvPr/>
            </p:nvSpPr>
            <p:spPr>
              <a:xfrm>
                <a:off x="3589248" y="3865362"/>
                <a:ext cx="1289487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7" name="직사각형 56"/>
              <p:cNvSpPr>
                <a:spLocks/>
              </p:cNvSpPr>
              <p:nvPr/>
            </p:nvSpPr>
            <p:spPr>
              <a:xfrm>
                <a:off x="5429598" y="3865362"/>
                <a:ext cx="902491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58" name="직선 연결선 57"/>
              <p:cNvCxnSpPr>
                <a:stCxn id="56" idx="3"/>
                <a:endCxn id="57" idx="1"/>
              </p:cNvCxnSpPr>
              <p:nvPr/>
            </p:nvCxnSpPr>
            <p:spPr>
              <a:xfrm>
                <a:off x="4878735" y="3954262"/>
                <a:ext cx="550863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직사각형 58"/>
              <p:cNvSpPr>
                <a:spLocks/>
              </p:cNvSpPr>
              <p:nvPr/>
            </p:nvSpPr>
            <p:spPr>
              <a:xfrm>
                <a:off x="6822863" y="3865362"/>
                <a:ext cx="602455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직사각형 59"/>
              <p:cNvSpPr>
                <a:spLocks/>
              </p:cNvSpPr>
              <p:nvPr/>
            </p:nvSpPr>
            <p:spPr>
              <a:xfrm>
                <a:off x="8847953" y="3865361"/>
                <a:ext cx="726704" cy="1778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1" name="직선 연결선 60"/>
              <p:cNvCxnSpPr>
                <a:stCxn id="57" idx="3"/>
                <a:endCxn id="59" idx="1"/>
              </p:cNvCxnSpPr>
              <p:nvPr/>
            </p:nvCxnSpPr>
            <p:spPr>
              <a:xfrm>
                <a:off x="6332089" y="3954262"/>
                <a:ext cx="490774" cy="0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연결선 61"/>
              <p:cNvCxnSpPr>
                <a:stCxn id="59" idx="3"/>
                <a:endCxn id="60" idx="1"/>
              </p:cNvCxnSpPr>
              <p:nvPr/>
            </p:nvCxnSpPr>
            <p:spPr>
              <a:xfrm flipV="1">
                <a:off x="7425318" y="3954261"/>
                <a:ext cx="1422635" cy="1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직사각형 44"/>
            <p:cNvSpPr>
              <a:spLocks/>
            </p:cNvSpPr>
            <p:nvPr/>
          </p:nvSpPr>
          <p:spPr>
            <a:xfrm>
              <a:off x="10531130" y="3076440"/>
              <a:ext cx="1116000" cy="360000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89804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Filter out</a:t>
              </a:r>
              <a:endParaRPr lang="ko-KR" altLang="en-US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직사각형 45"/>
            <p:cNvSpPr>
              <a:spLocks/>
            </p:cNvSpPr>
            <p:nvPr/>
          </p:nvSpPr>
          <p:spPr>
            <a:xfrm>
              <a:off x="10003301" y="2836950"/>
              <a:ext cx="1394843" cy="2442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ko-KR" sz="1200" dirty="0">
                  <a:solidFill>
                    <a:srgbClr val="FF0000"/>
                  </a:solidFill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</a:rPr>
                <a:t>No novel junction</a:t>
              </a:r>
            </a:p>
          </p:txBody>
        </p:sp>
        <p:sp>
          <p:nvSpPr>
            <p:cNvPr id="47" name="오른쪽 중괄호 46"/>
            <p:cNvSpPr>
              <a:spLocks/>
            </p:cNvSpPr>
            <p:nvPr/>
          </p:nvSpPr>
          <p:spPr>
            <a:xfrm>
              <a:off x="10111587" y="1789706"/>
              <a:ext cx="205468" cy="995169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TextBox 47"/>
            <p:cNvSpPr txBox="1">
              <a:spLocks/>
            </p:cNvSpPr>
            <p:nvPr/>
          </p:nvSpPr>
          <p:spPr>
            <a:xfrm>
              <a:off x="10369539" y="1928292"/>
              <a:ext cx="1356421" cy="7327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dirty="0">
                  <a:latin typeface="Calibri" panose="020F0502020204030204" pitchFamily="34" charset="0"/>
                  <a:ea typeface="Cambria Math" panose="02040503050406030204" pitchFamily="18" charset="0"/>
                  <a:cs typeface="Calibri" panose="020F0502020204030204" pitchFamily="34" charset="0"/>
                  <a:sym typeface="Wingdings" panose="05000000000000000000" pitchFamily="2" charset="2"/>
                </a:rPr>
                <a:t>Examine per-base depth in each exon and spliced reads at each junction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4742374" y="3213305"/>
              <a:ext cx="3358526" cy="244236"/>
              <a:chOff x="4742374" y="3213305"/>
              <a:chExt cx="3358526" cy="244236"/>
            </a:xfrm>
          </p:grpSpPr>
          <p:cxnSp>
            <p:nvCxnSpPr>
              <p:cNvPr id="50" name="직선 연결선 49"/>
              <p:cNvCxnSpPr/>
              <p:nvPr/>
            </p:nvCxnSpPr>
            <p:spPr>
              <a:xfrm>
                <a:off x="6297056" y="3351804"/>
                <a:ext cx="540000" cy="0"/>
              </a:xfrm>
              <a:prstGeom prst="line">
                <a:avLst/>
              </a:prstGeom>
              <a:ln w="28575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직사각형 50"/>
              <p:cNvSpPr>
                <a:spLocks/>
              </p:cNvSpPr>
              <p:nvPr/>
            </p:nvSpPr>
            <p:spPr>
              <a:xfrm>
                <a:off x="6842506" y="3213305"/>
                <a:ext cx="1258394" cy="2442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junctions</a:t>
                </a:r>
              </a:p>
            </p:txBody>
          </p:sp>
          <p:sp>
            <p:nvSpPr>
              <p:cNvPr id="52" name="직사각형 51"/>
              <p:cNvSpPr>
                <a:spLocks/>
              </p:cNvSpPr>
              <p:nvPr/>
            </p:nvSpPr>
            <p:spPr>
              <a:xfrm>
                <a:off x="4742374" y="3262904"/>
                <a:ext cx="360000" cy="17780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28575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4" name="직사각형 53"/>
              <p:cNvSpPr>
                <a:spLocks/>
              </p:cNvSpPr>
              <p:nvPr/>
            </p:nvSpPr>
            <p:spPr>
              <a:xfrm>
                <a:off x="5108840" y="3213305"/>
                <a:ext cx="1037960" cy="24423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12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exons</a:t>
                </a:r>
              </a:p>
            </p:txBody>
          </p:sp>
        </p:grpSp>
      </p:grpSp>
      <p:sp>
        <p:nvSpPr>
          <p:cNvPr id="119" name="TextBox 118"/>
          <p:cNvSpPr txBox="1"/>
          <p:nvPr/>
        </p:nvSpPr>
        <p:spPr>
          <a:xfrm>
            <a:off x="16872" y="28933"/>
            <a:ext cx="30649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d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970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6359857"/>
            <a:ext cx="4455002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S3.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Alternative splicing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events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considered in this study.</a:t>
            </a:r>
          </a:p>
        </p:txBody>
      </p:sp>
      <p:grpSp>
        <p:nvGrpSpPr>
          <p:cNvPr id="26" name="그룹 25"/>
          <p:cNvGrpSpPr/>
          <p:nvPr/>
        </p:nvGrpSpPr>
        <p:grpSpPr>
          <a:xfrm>
            <a:off x="3513508" y="4789652"/>
            <a:ext cx="2443284" cy="668897"/>
            <a:chOff x="3513508" y="4784153"/>
            <a:chExt cx="2443284" cy="668897"/>
          </a:xfrm>
        </p:grpSpPr>
        <p:sp>
          <p:nvSpPr>
            <p:cNvPr id="71" name="직사각형 70"/>
            <p:cNvSpPr>
              <a:spLocks/>
            </p:cNvSpPr>
            <p:nvPr/>
          </p:nvSpPr>
          <p:spPr bwMode="auto">
            <a:xfrm>
              <a:off x="3513508" y="5098310"/>
              <a:ext cx="2443284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2" name="직사각형 71"/>
            <p:cNvSpPr>
              <a:spLocks/>
            </p:cNvSpPr>
            <p:nvPr/>
          </p:nvSpPr>
          <p:spPr bwMode="auto">
            <a:xfrm>
              <a:off x="3513508" y="4990569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3" name="직사각형 72"/>
            <p:cNvSpPr>
              <a:spLocks/>
            </p:cNvSpPr>
            <p:nvPr/>
          </p:nvSpPr>
          <p:spPr bwMode="auto">
            <a:xfrm>
              <a:off x="4227568" y="4990569"/>
              <a:ext cx="427124" cy="254542"/>
            </a:xfrm>
            <a:prstGeom prst="rect">
              <a:avLst/>
            </a:prstGeom>
            <a:solidFill>
              <a:srgbClr val="9966FF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4" name="직사각형 73"/>
            <p:cNvSpPr>
              <a:spLocks/>
            </p:cNvSpPr>
            <p:nvPr/>
          </p:nvSpPr>
          <p:spPr bwMode="auto">
            <a:xfrm>
              <a:off x="5499326" y="4990569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5" name="직사각형 74"/>
            <p:cNvSpPr>
              <a:spLocks/>
            </p:cNvSpPr>
            <p:nvPr/>
          </p:nvSpPr>
          <p:spPr bwMode="auto">
            <a:xfrm>
              <a:off x="4814512" y="4992092"/>
              <a:ext cx="426275" cy="253019"/>
            </a:xfrm>
            <a:prstGeom prst="rect">
              <a:avLst/>
            </a:prstGeom>
            <a:solidFill>
              <a:srgbClr val="CC99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6" name="그룹 75"/>
            <p:cNvGrpSpPr/>
            <p:nvPr/>
          </p:nvGrpSpPr>
          <p:grpSpPr>
            <a:xfrm flipV="1">
              <a:off x="5243391" y="5245111"/>
              <a:ext cx="259924" cy="207939"/>
              <a:chOff x="3312170" y="847477"/>
              <a:chExt cx="668172" cy="144000"/>
            </a:xfrm>
          </p:grpSpPr>
          <p:cxnSp>
            <p:nvCxnSpPr>
              <p:cNvPr id="86" name="직선 연결선 85"/>
              <p:cNvCxnSpPr/>
              <p:nvPr/>
            </p:nvCxnSpPr>
            <p:spPr>
              <a:xfrm flipV="1">
                <a:off x="3312170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직선 연결선 86"/>
              <p:cNvCxnSpPr/>
              <p:nvPr/>
            </p:nvCxnSpPr>
            <p:spPr>
              <a:xfrm flipH="1" flipV="1">
                <a:off x="3645542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그룹 76"/>
            <p:cNvGrpSpPr/>
            <p:nvPr/>
          </p:nvGrpSpPr>
          <p:grpSpPr>
            <a:xfrm>
              <a:off x="3970623" y="4784153"/>
              <a:ext cx="259924" cy="207939"/>
              <a:chOff x="3312170" y="847477"/>
              <a:chExt cx="668172" cy="144000"/>
            </a:xfrm>
          </p:grpSpPr>
          <p:cxnSp>
            <p:nvCxnSpPr>
              <p:cNvPr id="84" name="직선 연결선 83"/>
              <p:cNvCxnSpPr/>
              <p:nvPr/>
            </p:nvCxnSpPr>
            <p:spPr>
              <a:xfrm flipV="1">
                <a:off x="3312170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/>
              <p:cNvCxnSpPr/>
              <p:nvPr/>
            </p:nvCxnSpPr>
            <p:spPr>
              <a:xfrm flipH="1" flipV="1">
                <a:off x="3645542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그룹 77"/>
            <p:cNvGrpSpPr/>
            <p:nvPr/>
          </p:nvGrpSpPr>
          <p:grpSpPr>
            <a:xfrm>
              <a:off x="4649764" y="4784153"/>
              <a:ext cx="857749" cy="207939"/>
              <a:chOff x="3159770" y="695077"/>
              <a:chExt cx="668172" cy="144000"/>
            </a:xfrm>
          </p:grpSpPr>
          <p:cxnSp>
            <p:nvCxnSpPr>
              <p:cNvPr id="82" name="직선 연결선 81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직선 연결선 82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그룹 78"/>
            <p:cNvGrpSpPr/>
            <p:nvPr/>
          </p:nvGrpSpPr>
          <p:grpSpPr>
            <a:xfrm flipV="1">
              <a:off x="3964674" y="5245111"/>
              <a:ext cx="857749" cy="207939"/>
              <a:chOff x="3159770" y="695077"/>
              <a:chExt cx="668172" cy="144000"/>
            </a:xfrm>
          </p:grpSpPr>
          <p:cxnSp>
            <p:nvCxnSpPr>
              <p:cNvPr id="80" name="직선 연결선 79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직선 연결선 80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5" name="TextBox 144"/>
          <p:cNvSpPr txBox="1"/>
          <p:nvPr/>
        </p:nvSpPr>
        <p:spPr>
          <a:xfrm>
            <a:off x="1466119" y="4862490"/>
            <a:ext cx="1996124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Mutually exclusive exons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(ME)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3513507" y="1745309"/>
            <a:ext cx="1872519" cy="664433"/>
            <a:chOff x="3513507" y="2075893"/>
            <a:chExt cx="1872519" cy="664433"/>
          </a:xfrm>
        </p:grpSpPr>
        <p:sp>
          <p:nvSpPr>
            <p:cNvPr id="45" name="직사각형 44"/>
            <p:cNvSpPr>
              <a:spLocks/>
            </p:cNvSpPr>
            <p:nvPr/>
          </p:nvSpPr>
          <p:spPr bwMode="auto">
            <a:xfrm>
              <a:off x="3514574" y="2386290"/>
              <a:ext cx="1871452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6" name="직사각형 45"/>
            <p:cNvSpPr>
              <a:spLocks/>
            </p:cNvSpPr>
            <p:nvPr/>
          </p:nvSpPr>
          <p:spPr bwMode="auto">
            <a:xfrm>
              <a:off x="3513507" y="2282309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7" name="직사각형 46"/>
            <p:cNvSpPr>
              <a:spLocks/>
            </p:cNvSpPr>
            <p:nvPr/>
          </p:nvSpPr>
          <p:spPr bwMode="auto">
            <a:xfrm>
              <a:off x="4928560" y="2282309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8" name="직사각형 47"/>
            <p:cNvSpPr>
              <a:spLocks/>
            </p:cNvSpPr>
            <p:nvPr/>
          </p:nvSpPr>
          <p:spPr bwMode="auto">
            <a:xfrm>
              <a:off x="3974128" y="2283832"/>
              <a:ext cx="426275" cy="253018"/>
            </a:xfrm>
            <a:prstGeom prst="rect">
              <a:avLst/>
            </a:prstGeom>
            <a:solidFill>
              <a:srgbClr val="9966FF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3969780" y="2075893"/>
              <a:ext cx="961718" cy="207939"/>
              <a:chOff x="3159770" y="695077"/>
              <a:chExt cx="668172" cy="144000"/>
            </a:xfrm>
          </p:grpSpPr>
          <p:cxnSp>
            <p:nvCxnSpPr>
              <p:cNvPr id="53" name="직선 연결선 52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직선 연결선 53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그룹 49"/>
            <p:cNvGrpSpPr/>
            <p:nvPr/>
          </p:nvGrpSpPr>
          <p:grpSpPr>
            <a:xfrm flipV="1">
              <a:off x="4399369" y="2532387"/>
              <a:ext cx="530245" cy="207939"/>
              <a:chOff x="3159770" y="695077"/>
              <a:chExt cx="668172" cy="144000"/>
            </a:xfrm>
          </p:grpSpPr>
          <p:cxnSp>
            <p:nvCxnSpPr>
              <p:cNvPr id="51" name="직선 연결선 50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직선 연결선 51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그룹 18"/>
          <p:cNvGrpSpPr/>
          <p:nvPr/>
        </p:nvGrpSpPr>
        <p:grpSpPr>
          <a:xfrm>
            <a:off x="8526176" y="1742816"/>
            <a:ext cx="1872519" cy="669418"/>
            <a:chOff x="9173594" y="2075893"/>
            <a:chExt cx="1872519" cy="669418"/>
          </a:xfrm>
        </p:grpSpPr>
        <p:sp>
          <p:nvSpPr>
            <p:cNvPr id="58" name="직사각형 57"/>
            <p:cNvSpPr>
              <a:spLocks/>
            </p:cNvSpPr>
            <p:nvPr/>
          </p:nvSpPr>
          <p:spPr bwMode="auto">
            <a:xfrm>
              <a:off x="9174661" y="2387836"/>
              <a:ext cx="1871452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직사각형 58"/>
            <p:cNvSpPr>
              <a:spLocks/>
            </p:cNvSpPr>
            <p:nvPr/>
          </p:nvSpPr>
          <p:spPr bwMode="auto">
            <a:xfrm>
              <a:off x="9173594" y="2283855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0" name="직사각형 59"/>
            <p:cNvSpPr>
              <a:spLocks/>
            </p:cNvSpPr>
            <p:nvPr/>
          </p:nvSpPr>
          <p:spPr bwMode="auto">
            <a:xfrm>
              <a:off x="10588647" y="2283855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1" name="직사각형 60"/>
            <p:cNvSpPr>
              <a:spLocks/>
            </p:cNvSpPr>
            <p:nvPr/>
          </p:nvSpPr>
          <p:spPr bwMode="auto">
            <a:xfrm>
              <a:off x="10160936" y="2285379"/>
              <a:ext cx="426275" cy="253019"/>
            </a:xfrm>
            <a:prstGeom prst="rect">
              <a:avLst/>
            </a:prstGeom>
            <a:solidFill>
              <a:srgbClr val="CC99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2" name="그룹 61"/>
            <p:cNvGrpSpPr/>
            <p:nvPr/>
          </p:nvGrpSpPr>
          <p:grpSpPr>
            <a:xfrm>
              <a:off x="9629008" y="2075893"/>
              <a:ext cx="961718" cy="207939"/>
              <a:chOff x="3159770" y="695077"/>
              <a:chExt cx="668172" cy="144000"/>
            </a:xfrm>
          </p:grpSpPr>
          <p:cxnSp>
            <p:nvCxnSpPr>
              <p:cNvPr id="66" name="직선 연결선 65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직선 연결선 66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그룹 62"/>
            <p:cNvGrpSpPr/>
            <p:nvPr/>
          </p:nvGrpSpPr>
          <p:grpSpPr>
            <a:xfrm flipV="1">
              <a:off x="9632446" y="2537372"/>
              <a:ext cx="530245" cy="207939"/>
              <a:chOff x="3159770" y="695077"/>
              <a:chExt cx="668172" cy="144000"/>
            </a:xfrm>
          </p:grpSpPr>
          <p:cxnSp>
            <p:nvCxnSpPr>
              <p:cNvPr id="64" name="직선 연결선 63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직선 연결선 64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2" name="TextBox 141"/>
          <p:cNvSpPr txBox="1"/>
          <p:nvPr/>
        </p:nvSpPr>
        <p:spPr>
          <a:xfrm>
            <a:off x="1537549" y="1815915"/>
            <a:ext cx="1924694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Alternative 5’ splice site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(A5SS)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6550219" y="1815915"/>
            <a:ext cx="1924693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Alternative 3’ splice site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(A3SS)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8526176" y="2759249"/>
            <a:ext cx="1872519" cy="667005"/>
            <a:chOff x="9173594" y="2976147"/>
            <a:chExt cx="1872519" cy="667005"/>
          </a:xfrm>
        </p:grpSpPr>
        <p:sp>
          <p:nvSpPr>
            <p:cNvPr id="29" name="직사각형 28"/>
            <p:cNvSpPr>
              <a:spLocks/>
            </p:cNvSpPr>
            <p:nvPr/>
          </p:nvSpPr>
          <p:spPr bwMode="auto">
            <a:xfrm>
              <a:off x="9174661" y="3284652"/>
              <a:ext cx="1871452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직사각형 29"/>
            <p:cNvSpPr>
              <a:spLocks/>
            </p:cNvSpPr>
            <p:nvPr/>
          </p:nvSpPr>
          <p:spPr bwMode="auto">
            <a:xfrm>
              <a:off x="9173594" y="3180671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1" name="직사각형 30"/>
            <p:cNvSpPr>
              <a:spLocks/>
            </p:cNvSpPr>
            <p:nvPr/>
          </p:nvSpPr>
          <p:spPr bwMode="auto">
            <a:xfrm>
              <a:off x="10588647" y="3180671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직사각형 31"/>
            <p:cNvSpPr>
              <a:spLocks/>
            </p:cNvSpPr>
            <p:nvPr/>
          </p:nvSpPr>
          <p:spPr bwMode="auto">
            <a:xfrm>
              <a:off x="9895466" y="3182194"/>
              <a:ext cx="426275" cy="253019"/>
            </a:xfrm>
            <a:prstGeom prst="rect">
              <a:avLst/>
            </a:prstGeom>
            <a:solidFill>
              <a:srgbClr val="CC9900"/>
            </a:solidFill>
            <a:ln w="28575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3" name="그룹 32"/>
            <p:cNvGrpSpPr/>
            <p:nvPr/>
          </p:nvGrpSpPr>
          <p:grpSpPr>
            <a:xfrm>
              <a:off x="9630709" y="2976147"/>
              <a:ext cx="964855" cy="207939"/>
              <a:chOff x="3159770" y="695077"/>
              <a:chExt cx="668172" cy="144000"/>
            </a:xfrm>
          </p:grpSpPr>
          <p:cxnSp>
            <p:nvCxnSpPr>
              <p:cNvPr id="40" name="직선 연결선 39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그룹 33"/>
            <p:cNvGrpSpPr/>
            <p:nvPr/>
          </p:nvGrpSpPr>
          <p:grpSpPr>
            <a:xfrm flipV="1">
              <a:off x="9630726" y="3435213"/>
              <a:ext cx="270159" cy="207939"/>
              <a:chOff x="3312170" y="847477"/>
              <a:chExt cx="668172" cy="144000"/>
            </a:xfrm>
          </p:grpSpPr>
          <p:cxnSp>
            <p:nvCxnSpPr>
              <p:cNvPr id="38" name="직선 연결선 37"/>
              <p:cNvCxnSpPr/>
              <p:nvPr/>
            </p:nvCxnSpPr>
            <p:spPr>
              <a:xfrm flipV="1">
                <a:off x="3312170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직선 연결선 38"/>
              <p:cNvCxnSpPr/>
              <p:nvPr/>
            </p:nvCxnSpPr>
            <p:spPr>
              <a:xfrm flipH="1" flipV="1">
                <a:off x="3645542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그룹 34"/>
            <p:cNvGrpSpPr/>
            <p:nvPr/>
          </p:nvGrpSpPr>
          <p:grpSpPr>
            <a:xfrm flipV="1">
              <a:off x="10321684" y="3435213"/>
              <a:ext cx="270159" cy="207939"/>
              <a:chOff x="3312170" y="847477"/>
              <a:chExt cx="668172" cy="144000"/>
            </a:xfrm>
          </p:grpSpPr>
          <p:cxnSp>
            <p:nvCxnSpPr>
              <p:cNvPr id="36" name="직선 연결선 35"/>
              <p:cNvCxnSpPr/>
              <p:nvPr/>
            </p:nvCxnSpPr>
            <p:spPr>
              <a:xfrm flipV="1">
                <a:off x="3312170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직선 연결선 36"/>
              <p:cNvCxnSpPr/>
              <p:nvPr/>
            </p:nvCxnSpPr>
            <p:spPr>
              <a:xfrm flipH="1" flipV="1">
                <a:off x="3645542" y="8474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그룹 17"/>
          <p:cNvGrpSpPr/>
          <p:nvPr/>
        </p:nvGrpSpPr>
        <p:grpSpPr>
          <a:xfrm>
            <a:off x="3513507" y="2759249"/>
            <a:ext cx="1872519" cy="667005"/>
            <a:chOff x="3513507" y="2976147"/>
            <a:chExt cx="1872519" cy="667005"/>
          </a:xfrm>
        </p:grpSpPr>
        <p:sp>
          <p:nvSpPr>
            <p:cNvPr id="126" name="직사각형 125"/>
            <p:cNvSpPr>
              <a:spLocks/>
            </p:cNvSpPr>
            <p:nvPr/>
          </p:nvSpPr>
          <p:spPr bwMode="auto">
            <a:xfrm>
              <a:off x="3514574" y="3284652"/>
              <a:ext cx="1871452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7" name="직사각형 126"/>
            <p:cNvSpPr>
              <a:spLocks/>
            </p:cNvSpPr>
            <p:nvPr/>
          </p:nvSpPr>
          <p:spPr bwMode="auto">
            <a:xfrm>
              <a:off x="3513507" y="3180671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8" name="직사각형 127"/>
            <p:cNvSpPr>
              <a:spLocks/>
            </p:cNvSpPr>
            <p:nvPr/>
          </p:nvSpPr>
          <p:spPr bwMode="auto">
            <a:xfrm>
              <a:off x="4928560" y="3180671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9" name="직사각형 128"/>
            <p:cNvSpPr>
              <a:spLocks/>
            </p:cNvSpPr>
            <p:nvPr/>
          </p:nvSpPr>
          <p:spPr bwMode="auto">
            <a:xfrm>
              <a:off x="4235379" y="3182194"/>
              <a:ext cx="426275" cy="253019"/>
            </a:xfrm>
            <a:prstGeom prst="rect">
              <a:avLst/>
            </a:prstGeom>
            <a:solidFill>
              <a:srgbClr val="CC99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0" name="그룹 129"/>
            <p:cNvGrpSpPr/>
            <p:nvPr/>
          </p:nvGrpSpPr>
          <p:grpSpPr>
            <a:xfrm flipV="1">
              <a:off x="3970622" y="3435213"/>
              <a:ext cx="964855" cy="207939"/>
              <a:chOff x="3159770" y="695077"/>
              <a:chExt cx="668172" cy="144000"/>
            </a:xfrm>
          </p:grpSpPr>
          <p:cxnSp>
            <p:nvCxnSpPr>
              <p:cNvPr id="138" name="직선 연결선 137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직선 연결선 138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1" name="그룹 130"/>
            <p:cNvGrpSpPr/>
            <p:nvPr/>
          </p:nvGrpSpPr>
          <p:grpSpPr>
            <a:xfrm flipV="1">
              <a:off x="3974361" y="2976147"/>
              <a:ext cx="961116" cy="207939"/>
              <a:chOff x="7930014" y="2010496"/>
              <a:chExt cx="665583" cy="144000"/>
            </a:xfrm>
          </p:grpSpPr>
          <p:grpSp>
            <p:nvGrpSpPr>
              <p:cNvPr id="132" name="그룹 131"/>
              <p:cNvGrpSpPr/>
              <p:nvPr/>
            </p:nvGrpSpPr>
            <p:grpSpPr>
              <a:xfrm flipV="1">
                <a:off x="7930014" y="2010496"/>
                <a:ext cx="187088" cy="144000"/>
                <a:chOff x="3312170" y="847477"/>
                <a:chExt cx="668172" cy="144000"/>
              </a:xfrm>
            </p:grpSpPr>
            <p:cxnSp>
              <p:nvCxnSpPr>
                <p:cNvPr id="136" name="직선 연결선 135"/>
                <p:cNvCxnSpPr/>
                <p:nvPr/>
              </p:nvCxnSpPr>
              <p:spPr>
                <a:xfrm flipV="1">
                  <a:off x="3312170" y="847477"/>
                  <a:ext cx="334800" cy="144000"/>
                </a:xfrm>
                <a:prstGeom prst="line">
                  <a:avLst/>
                </a:prstGeom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직선 연결선 136"/>
                <p:cNvCxnSpPr/>
                <p:nvPr/>
              </p:nvCxnSpPr>
              <p:spPr>
                <a:xfrm flipH="1" flipV="1">
                  <a:off x="3645542" y="847477"/>
                  <a:ext cx="334800" cy="144000"/>
                </a:xfrm>
                <a:prstGeom prst="line">
                  <a:avLst/>
                </a:prstGeom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" name="그룹 132"/>
              <p:cNvGrpSpPr/>
              <p:nvPr/>
            </p:nvGrpSpPr>
            <p:grpSpPr>
              <a:xfrm flipV="1">
                <a:off x="8408509" y="2010496"/>
                <a:ext cx="187088" cy="144000"/>
                <a:chOff x="3312170" y="847477"/>
                <a:chExt cx="668172" cy="144000"/>
              </a:xfrm>
            </p:grpSpPr>
            <p:cxnSp>
              <p:nvCxnSpPr>
                <p:cNvPr id="134" name="직선 연결선 133"/>
                <p:cNvCxnSpPr/>
                <p:nvPr/>
              </p:nvCxnSpPr>
              <p:spPr>
                <a:xfrm flipV="1">
                  <a:off x="3312170" y="847477"/>
                  <a:ext cx="334800" cy="144000"/>
                </a:xfrm>
                <a:prstGeom prst="line">
                  <a:avLst/>
                </a:prstGeom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직선 연결선 134"/>
                <p:cNvCxnSpPr/>
                <p:nvPr/>
              </p:nvCxnSpPr>
              <p:spPr>
                <a:xfrm flipH="1" flipV="1">
                  <a:off x="3645542" y="847477"/>
                  <a:ext cx="334800" cy="144000"/>
                </a:xfrm>
                <a:prstGeom prst="line">
                  <a:avLst/>
                </a:prstGeom>
                <a:ln w="12700">
                  <a:solidFill>
                    <a:schemeClr val="accent6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43" name="TextBox 142"/>
          <p:cNvSpPr txBox="1"/>
          <p:nvPr/>
        </p:nvSpPr>
        <p:spPr>
          <a:xfrm>
            <a:off x="2267813" y="2831141"/>
            <a:ext cx="1194430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Cassette exon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(CE)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TextBox 147"/>
          <p:cNvSpPr txBox="1"/>
          <p:nvPr/>
        </p:nvSpPr>
        <p:spPr>
          <a:xfrm>
            <a:off x="7387114" y="2831141"/>
            <a:ext cx="1087798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Cryptic exon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(CRE)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2" name="그룹 41"/>
          <p:cNvGrpSpPr/>
          <p:nvPr/>
        </p:nvGrpSpPr>
        <p:grpSpPr>
          <a:xfrm>
            <a:off x="3513508" y="3773269"/>
            <a:ext cx="1351604" cy="669366"/>
            <a:chOff x="3513508" y="3878964"/>
            <a:chExt cx="1351604" cy="669366"/>
          </a:xfrm>
        </p:grpSpPr>
        <p:sp>
          <p:nvSpPr>
            <p:cNvPr id="91" name="직사각형 90"/>
            <p:cNvSpPr>
              <a:spLocks/>
            </p:cNvSpPr>
            <p:nvPr/>
          </p:nvSpPr>
          <p:spPr bwMode="auto">
            <a:xfrm>
              <a:off x="3513508" y="4187127"/>
              <a:ext cx="1351604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2" name="직사각형 91"/>
            <p:cNvSpPr>
              <a:spLocks/>
            </p:cNvSpPr>
            <p:nvPr/>
          </p:nvSpPr>
          <p:spPr bwMode="auto">
            <a:xfrm>
              <a:off x="3513508" y="4085849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93" name="직사각형 92"/>
            <p:cNvSpPr>
              <a:spLocks/>
            </p:cNvSpPr>
            <p:nvPr/>
          </p:nvSpPr>
          <p:spPr bwMode="auto">
            <a:xfrm>
              <a:off x="4407646" y="4085849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4" name="그룹 93"/>
            <p:cNvGrpSpPr/>
            <p:nvPr/>
          </p:nvGrpSpPr>
          <p:grpSpPr>
            <a:xfrm>
              <a:off x="3972567" y="3878964"/>
              <a:ext cx="436672" cy="207939"/>
              <a:chOff x="3159770" y="695077"/>
              <a:chExt cx="668172" cy="144000"/>
            </a:xfrm>
          </p:grpSpPr>
          <p:cxnSp>
            <p:nvCxnSpPr>
              <p:cNvPr id="98" name="직선 연결선 97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직선 연결선 98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그룹 94"/>
            <p:cNvGrpSpPr/>
            <p:nvPr/>
          </p:nvGrpSpPr>
          <p:grpSpPr>
            <a:xfrm>
              <a:off x="3972567" y="4340391"/>
              <a:ext cx="436672" cy="207939"/>
              <a:chOff x="3490108" y="3383523"/>
              <a:chExt cx="700798" cy="216000"/>
            </a:xfrm>
          </p:grpSpPr>
          <p:cxnSp>
            <p:nvCxnSpPr>
              <p:cNvPr id="96" name="직선 연결선 95"/>
              <p:cNvCxnSpPr/>
              <p:nvPr/>
            </p:nvCxnSpPr>
            <p:spPr>
              <a:xfrm>
                <a:off x="3490108" y="3383523"/>
                <a:ext cx="351148" cy="216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  <a:prstDash val="dash"/>
                <a:headEnd type="non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직선 연결선 96"/>
              <p:cNvCxnSpPr/>
              <p:nvPr/>
            </p:nvCxnSpPr>
            <p:spPr>
              <a:xfrm flipH="1">
                <a:off x="3839758" y="3383523"/>
                <a:ext cx="351148" cy="216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그룹 20"/>
          <p:cNvGrpSpPr/>
          <p:nvPr/>
        </p:nvGrpSpPr>
        <p:grpSpPr>
          <a:xfrm>
            <a:off x="8526177" y="3874993"/>
            <a:ext cx="1351604" cy="465919"/>
            <a:chOff x="9173595" y="3928942"/>
            <a:chExt cx="1351604" cy="465919"/>
          </a:xfrm>
        </p:grpSpPr>
        <p:sp>
          <p:nvSpPr>
            <p:cNvPr id="118" name="직사각형 117"/>
            <p:cNvSpPr>
              <a:spLocks/>
            </p:cNvSpPr>
            <p:nvPr/>
          </p:nvSpPr>
          <p:spPr bwMode="auto">
            <a:xfrm>
              <a:off x="9173595" y="3928942"/>
              <a:ext cx="1351604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9" name="직사각형 118"/>
            <p:cNvSpPr>
              <a:spLocks/>
            </p:cNvSpPr>
            <p:nvPr/>
          </p:nvSpPr>
          <p:spPr bwMode="auto">
            <a:xfrm>
              <a:off x="9632654" y="4030220"/>
              <a:ext cx="436672" cy="51985"/>
            </a:xfrm>
            <a:prstGeom prst="rect">
              <a:avLst/>
            </a:prstGeom>
            <a:solidFill>
              <a:srgbClr val="FF00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0" name="그룹 119"/>
            <p:cNvGrpSpPr/>
            <p:nvPr/>
          </p:nvGrpSpPr>
          <p:grpSpPr>
            <a:xfrm>
              <a:off x="9632654" y="4186922"/>
              <a:ext cx="436672" cy="207939"/>
              <a:chOff x="3490108" y="3383523"/>
              <a:chExt cx="700798" cy="216000"/>
            </a:xfrm>
          </p:grpSpPr>
          <p:cxnSp>
            <p:nvCxnSpPr>
              <p:cNvPr id="121" name="직선 연결선 120"/>
              <p:cNvCxnSpPr/>
              <p:nvPr/>
            </p:nvCxnSpPr>
            <p:spPr>
              <a:xfrm>
                <a:off x="3490108" y="3383523"/>
                <a:ext cx="351148" cy="216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  <a:prstDash val="solid"/>
                <a:headEnd type="none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직선 연결선 121"/>
              <p:cNvCxnSpPr/>
              <p:nvPr/>
            </p:nvCxnSpPr>
            <p:spPr>
              <a:xfrm flipH="1">
                <a:off x="3839758" y="3383523"/>
                <a:ext cx="351148" cy="216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4" name="TextBox 143"/>
          <p:cNvSpPr txBox="1"/>
          <p:nvPr/>
        </p:nvSpPr>
        <p:spPr>
          <a:xfrm>
            <a:off x="2143869" y="3846342"/>
            <a:ext cx="1318374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Retained intron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(RI)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TextBox 148"/>
          <p:cNvSpPr txBox="1"/>
          <p:nvPr/>
        </p:nvSpPr>
        <p:spPr>
          <a:xfrm>
            <a:off x="7292794" y="3846342"/>
            <a:ext cx="1182118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Cryptic intron</a:t>
            </a:r>
          </a:p>
          <a:p>
            <a:pPr algn="r"/>
            <a:r>
              <a:rPr lang="it-IT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(CRI</a:t>
            </a:r>
            <a:r>
              <a:rPr lang="it-IT" altLang="ko-KR" sz="14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8063137" y="4846608"/>
            <a:ext cx="2547172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Upper: splicing of reference transcript</a:t>
            </a:r>
            <a:endParaRPr lang="ko-KR" altLang="en-US" sz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8063137" y="5113596"/>
            <a:ext cx="2182457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0000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Lower: splicing of test transcript</a:t>
            </a:r>
            <a:endParaRPr lang="ko-KR" altLang="en-US" sz="1200" dirty="0">
              <a:solidFill>
                <a:srgbClr val="0000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513507" y="677848"/>
            <a:ext cx="1872519" cy="664433"/>
            <a:chOff x="3513507" y="1175644"/>
            <a:chExt cx="1872519" cy="664433"/>
          </a:xfrm>
        </p:grpSpPr>
        <p:sp>
          <p:nvSpPr>
            <p:cNvPr id="12" name="직사각형 11"/>
            <p:cNvSpPr>
              <a:spLocks/>
            </p:cNvSpPr>
            <p:nvPr/>
          </p:nvSpPr>
          <p:spPr bwMode="auto">
            <a:xfrm>
              <a:off x="3514574" y="1486041"/>
              <a:ext cx="1871452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직사각형 12"/>
            <p:cNvSpPr>
              <a:spLocks/>
            </p:cNvSpPr>
            <p:nvPr/>
          </p:nvSpPr>
          <p:spPr bwMode="auto">
            <a:xfrm>
              <a:off x="3513507" y="1382060"/>
              <a:ext cx="259924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직사각형 13"/>
            <p:cNvSpPr>
              <a:spLocks/>
            </p:cNvSpPr>
            <p:nvPr/>
          </p:nvSpPr>
          <p:spPr bwMode="auto">
            <a:xfrm>
              <a:off x="4928560" y="1382060"/>
              <a:ext cx="457466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직사각형 14"/>
            <p:cNvSpPr>
              <a:spLocks/>
            </p:cNvSpPr>
            <p:nvPr/>
          </p:nvSpPr>
          <p:spPr bwMode="auto">
            <a:xfrm>
              <a:off x="4081965" y="1383583"/>
              <a:ext cx="311909" cy="253018"/>
            </a:xfrm>
            <a:prstGeom prst="rect">
              <a:avLst/>
            </a:prstGeom>
            <a:solidFill>
              <a:srgbClr val="9966FF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그룹 15"/>
            <p:cNvGrpSpPr/>
            <p:nvPr/>
          </p:nvGrpSpPr>
          <p:grpSpPr>
            <a:xfrm>
              <a:off x="3773431" y="1175644"/>
              <a:ext cx="1153692" cy="207939"/>
              <a:chOff x="3159770" y="695077"/>
              <a:chExt cx="668172" cy="144000"/>
            </a:xfrm>
          </p:grpSpPr>
          <p:cxnSp>
            <p:nvCxnSpPr>
              <p:cNvPr id="24" name="직선 연결선 23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직선 연결선 24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그룹 16"/>
            <p:cNvGrpSpPr/>
            <p:nvPr/>
          </p:nvGrpSpPr>
          <p:grpSpPr>
            <a:xfrm flipV="1">
              <a:off x="4399369" y="1632138"/>
              <a:ext cx="530245" cy="207939"/>
              <a:chOff x="3159770" y="695077"/>
              <a:chExt cx="668172" cy="144000"/>
            </a:xfrm>
          </p:grpSpPr>
          <p:cxnSp>
            <p:nvCxnSpPr>
              <p:cNvPr id="22" name="직선 연결선 21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직선 연결선 22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/>
          <p:cNvSpPr txBox="1"/>
          <p:nvPr/>
        </p:nvSpPr>
        <p:spPr>
          <a:xfrm>
            <a:off x="1663737" y="748454"/>
            <a:ext cx="1798506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Alternative promoters</a:t>
            </a:r>
          </a:p>
          <a:p>
            <a:pPr algn="r"/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(APR)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6269051" y="748454"/>
            <a:ext cx="2205861" cy="523220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Alternative polyadenylation</a:t>
            </a:r>
          </a:p>
          <a:p>
            <a:pPr algn="r"/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(APA)</a:t>
            </a:r>
            <a:endParaRPr lang="ko-KR" altLang="en-U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8526177" y="624328"/>
            <a:ext cx="2103832" cy="771473"/>
            <a:chOff x="9173595" y="1175644"/>
            <a:chExt cx="2103832" cy="771473"/>
          </a:xfrm>
        </p:grpSpPr>
        <p:sp>
          <p:nvSpPr>
            <p:cNvPr id="103" name="직사각형 102"/>
            <p:cNvSpPr>
              <a:spLocks/>
            </p:cNvSpPr>
            <p:nvPr/>
          </p:nvSpPr>
          <p:spPr bwMode="auto">
            <a:xfrm>
              <a:off x="9174662" y="1589642"/>
              <a:ext cx="1871451" cy="519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" name="직사각형 103"/>
            <p:cNvSpPr>
              <a:spLocks/>
            </p:cNvSpPr>
            <p:nvPr/>
          </p:nvSpPr>
          <p:spPr bwMode="auto">
            <a:xfrm>
              <a:off x="9173595" y="1485661"/>
              <a:ext cx="458835" cy="25454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5" name="직사각형 104"/>
            <p:cNvSpPr>
              <a:spLocks/>
            </p:cNvSpPr>
            <p:nvPr/>
          </p:nvSpPr>
          <p:spPr bwMode="auto">
            <a:xfrm>
              <a:off x="10786190" y="1485661"/>
              <a:ext cx="259924" cy="254542"/>
            </a:xfrm>
            <a:prstGeom prst="rect">
              <a:avLst/>
            </a:prstGeom>
            <a:solidFill>
              <a:srgbClr val="009999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6" name="직사각형 105"/>
            <p:cNvSpPr>
              <a:spLocks/>
            </p:cNvSpPr>
            <p:nvPr/>
          </p:nvSpPr>
          <p:spPr bwMode="auto">
            <a:xfrm>
              <a:off x="10160937" y="1487184"/>
              <a:ext cx="311909" cy="253019"/>
            </a:xfrm>
            <a:prstGeom prst="rect">
              <a:avLst/>
            </a:prstGeom>
            <a:solidFill>
              <a:srgbClr val="CC990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ko-KR">
                  <a:uFillTx/>
                </a:defRPr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uFillTx/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>
                  <a:uFillTx/>
                </a:defRPr>
              </a:pPr>
              <a:endParaRPr lang="ko-KR" altLang="en-US" sz="800"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07" name="그룹 106"/>
            <p:cNvGrpSpPr/>
            <p:nvPr/>
          </p:nvGrpSpPr>
          <p:grpSpPr>
            <a:xfrm>
              <a:off x="9629009" y="1277699"/>
              <a:ext cx="533683" cy="207939"/>
              <a:chOff x="3159770" y="695077"/>
              <a:chExt cx="668172" cy="144000"/>
            </a:xfrm>
          </p:grpSpPr>
          <p:cxnSp>
            <p:nvCxnSpPr>
              <p:cNvPr id="113" name="직선 연결선 112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직선 연결선 113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그룹 107"/>
            <p:cNvGrpSpPr/>
            <p:nvPr/>
          </p:nvGrpSpPr>
          <p:grpSpPr>
            <a:xfrm flipV="1">
              <a:off x="9632446" y="1739178"/>
              <a:ext cx="1153743" cy="207939"/>
              <a:chOff x="3159770" y="695077"/>
              <a:chExt cx="668172" cy="144000"/>
            </a:xfrm>
          </p:grpSpPr>
          <p:cxnSp>
            <p:nvCxnSpPr>
              <p:cNvPr id="111" name="직선 연결선 110"/>
              <p:cNvCxnSpPr/>
              <p:nvPr/>
            </p:nvCxnSpPr>
            <p:spPr>
              <a:xfrm flipV="1">
                <a:off x="3159770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직선 연결선 111"/>
              <p:cNvCxnSpPr/>
              <p:nvPr/>
            </p:nvCxnSpPr>
            <p:spPr>
              <a:xfrm flipH="1" flipV="1">
                <a:off x="3493142" y="695077"/>
                <a:ext cx="334800" cy="144000"/>
              </a:xfrm>
              <a:prstGeom prst="line">
                <a:avLst/>
              </a:prstGeom>
              <a:ln w="1270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6" name="TextBox 145"/>
            <p:cNvSpPr txBox="1"/>
            <p:nvPr/>
          </p:nvSpPr>
          <p:spPr>
            <a:xfrm>
              <a:off x="10326466" y="1175644"/>
              <a:ext cx="354584" cy="276999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pA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10922843" y="1175644"/>
              <a:ext cx="354584" cy="276999"/>
            </a:xfrm>
            <a:prstGeom prst="rect">
              <a:avLst/>
            </a:prstGeom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ko-KR" sz="1200" dirty="0" err="1" smtClean="0">
                  <a:latin typeface="Calibri" panose="020F0502020204030204" pitchFamily="34" charset="0"/>
                  <a:cs typeface="Calibri" panose="020F0502020204030204" pitchFamily="34" charset="0"/>
                </a:rPr>
                <a:t>pA</a:t>
              </a:r>
              <a:endParaRPr lang="ko-KR" altLang="en-US" sz="12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7344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8917569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S4.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Example page of a selected sample (CMT-013) showing transcriptome (left) and SNP data (right) for ERBB2 gene.</a:t>
            </a:r>
          </a:p>
        </p:txBody>
      </p:sp>
      <p:grpSp>
        <p:nvGrpSpPr>
          <p:cNvPr id="6" name="그룹 5"/>
          <p:cNvGrpSpPr/>
          <p:nvPr/>
        </p:nvGrpSpPr>
        <p:grpSpPr>
          <a:xfrm>
            <a:off x="418658" y="595889"/>
            <a:ext cx="11354684" cy="5340456"/>
            <a:chOff x="555360" y="595889"/>
            <a:chExt cx="11354684" cy="534045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360" y="595889"/>
              <a:ext cx="5597041" cy="5340456"/>
            </a:xfrm>
            <a:prstGeom prst="rect">
              <a:avLst/>
            </a:prstGeom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3001" y="1900560"/>
              <a:ext cx="5597043" cy="40357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3040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10345396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S5.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Comparison results of gene- and transcript-level expression (left), and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transcript isoform structures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(right) between dog and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human.</a:t>
            </a:r>
            <a:endParaRPr lang="en-US" altLang="ko-KR" sz="1400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59057" y="499138"/>
            <a:ext cx="12073886" cy="5128514"/>
            <a:chOff x="26474" y="499138"/>
            <a:chExt cx="12073886" cy="5128514"/>
          </a:xfrm>
        </p:grpSpPr>
        <p:grpSp>
          <p:nvGrpSpPr>
            <p:cNvPr id="26" name="그룹 25"/>
            <p:cNvGrpSpPr/>
            <p:nvPr/>
          </p:nvGrpSpPr>
          <p:grpSpPr>
            <a:xfrm>
              <a:off x="402908" y="499138"/>
              <a:ext cx="5515714" cy="1655863"/>
              <a:chOff x="402908" y="499138"/>
              <a:chExt cx="5515714" cy="1655863"/>
            </a:xfrm>
          </p:grpSpPr>
          <p:pic>
            <p:nvPicPr>
              <p:cNvPr id="21" name="그림 20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2909" y="889414"/>
                <a:ext cx="3174206" cy="1265587"/>
              </a:xfrm>
              <a:prstGeom prst="rect">
                <a:avLst/>
              </a:prstGeom>
            </p:spPr>
          </p:pic>
          <p:sp>
            <p:nvSpPr>
              <p:cNvPr id="7" name="TextBox 6"/>
              <p:cNvSpPr txBox="1">
                <a:spLocks/>
              </p:cNvSpPr>
              <p:nvPr/>
            </p:nvSpPr>
            <p:spPr>
              <a:xfrm>
                <a:off x="402908" y="499138"/>
                <a:ext cx="55157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a. </a:t>
                </a:r>
                <a:r>
                  <a:rPr lang="en-US" altLang="ko-K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Gene-level expression of the </a:t>
                </a:r>
                <a:r>
                  <a:rPr lang="en-US" altLang="ko-KR" sz="1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TGFB1</a:t>
                </a:r>
                <a:r>
                  <a:rPr lang="en-US" altLang="ko-K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gene between dogs and humans</a:t>
                </a:r>
                <a:endParaRPr lang="ko-KR" altLang="en-US" sz="1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20" name="그룹 19"/>
            <p:cNvGrpSpPr/>
            <p:nvPr/>
          </p:nvGrpSpPr>
          <p:grpSpPr>
            <a:xfrm>
              <a:off x="6829787" y="499138"/>
              <a:ext cx="5270573" cy="4804943"/>
              <a:chOff x="6829787" y="499138"/>
              <a:chExt cx="5270573" cy="4804943"/>
            </a:xfrm>
          </p:grpSpPr>
          <p:pic>
            <p:nvPicPr>
              <p:cNvPr id="22" name="그림 21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29789" y="889414"/>
                <a:ext cx="5270571" cy="4414667"/>
              </a:xfrm>
              <a:prstGeom prst="rect">
                <a:avLst/>
              </a:prstGeom>
            </p:spPr>
          </p:pic>
          <p:sp>
            <p:nvSpPr>
              <p:cNvPr id="9" name="TextBox 8"/>
              <p:cNvSpPr txBox="1">
                <a:spLocks/>
              </p:cNvSpPr>
              <p:nvPr/>
            </p:nvSpPr>
            <p:spPr>
              <a:xfrm>
                <a:off x="6829787" y="499138"/>
                <a:ext cx="51283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c. </a:t>
                </a:r>
                <a:r>
                  <a:rPr lang="en-US" altLang="ko-K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Transcript isoforms of the </a:t>
                </a:r>
                <a:r>
                  <a:rPr lang="en-US" altLang="ko-KR" sz="1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TGFB1</a:t>
                </a:r>
                <a:r>
                  <a:rPr lang="en-US" altLang="ko-K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gene between dogs and humans</a:t>
                </a:r>
                <a:endParaRPr lang="ko-KR" altLang="en-US" sz="1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6" name="TextBox 15"/>
              <p:cNvSpPr txBox="1">
                <a:spLocks/>
              </p:cNvSpPr>
              <p:nvPr/>
            </p:nvSpPr>
            <p:spPr>
              <a:xfrm>
                <a:off x="6992180" y="2368855"/>
                <a:ext cx="64166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8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transcripts</a:t>
                </a:r>
              </a:p>
              <a:p>
                <a:pPr algn="ctr"/>
                <a:r>
                  <a:rPr lang="en-US" altLang="ko-KR" sz="8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(dog)</a:t>
                </a:r>
                <a:endParaRPr lang="ko-KR" altLang="en-US" sz="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TextBox 16"/>
              <p:cNvSpPr txBox="1">
                <a:spLocks/>
              </p:cNvSpPr>
              <p:nvPr/>
            </p:nvSpPr>
            <p:spPr>
              <a:xfrm>
                <a:off x="6992180" y="3149128"/>
                <a:ext cx="641668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8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transcripts in normal condition</a:t>
                </a:r>
              </a:p>
              <a:p>
                <a:pPr algn="ctr"/>
                <a:r>
                  <a:rPr lang="en-US" altLang="ko-KR" sz="8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(dog)</a:t>
                </a:r>
                <a:endParaRPr lang="ko-KR" altLang="en-US" sz="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8" name="TextBox 17"/>
              <p:cNvSpPr txBox="1">
                <a:spLocks/>
              </p:cNvSpPr>
              <p:nvPr/>
            </p:nvSpPr>
            <p:spPr>
              <a:xfrm>
                <a:off x="6992180" y="4532482"/>
                <a:ext cx="641668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8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transcripts (human)</a:t>
                </a:r>
                <a:endParaRPr lang="ko-KR" altLang="en-US" sz="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2" name="그룹 31"/>
            <p:cNvGrpSpPr/>
            <p:nvPr/>
          </p:nvGrpSpPr>
          <p:grpSpPr>
            <a:xfrm>
              <a:off x="26474" y="2304293"/>
              <a:ext cx="6469372" cy="3323359"/>
              <a:chOff x="26474" y="2304293"/>
              <a:chExt cx="6469372" cy="3323359"/>
            </a:xfrm>
          </p:grpSpPr>
          <p:pic>
            <p:nvPicPr>
              <p:cNvPr id="24" name="그림 23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02908" y="2690999"/>
                <a:ext cx="5275326" cy="2936653"/>
              </a:xfrm>
              <a:prstGeom prst="rect">
                <a:avLst/>
              </a:prstGeom>
            </p:spPr>
          </p:pic>
          <p:graphicFrame>
            <p:nvGraphicFramePr>
              <p:cNvPr id="25" name="개체 2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35823532"/>
                  </p:ext>
                </p:extLst>
              </p:nvPr>
            </p:nvGraphicFramePr>
            <p:xfrm>
              <a:off x="5775097" y="3562989"/>
              <a:ext cx="720749" cy="19764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039" name="Image" r:id="rId6" imgW="1676160" imgH="4596480" progId="Photoshop.Image.13">
                      <p:embed/>
                    </p:oleObj>
                  </mc:Choice>
                  <mc:Fallback>
                    <p:oleObj name="Image" r:id="rId6" imgW="1676160" imgH="4596480" progId="Photoshop.Image.13">
                      <p:embed/>
                      <p:pic>
                        <p:nvPicPr>
                          <p:cNvPr id="6" name="개체 5"/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5775097" y="3562989"/>
                            <a:ext cx="720749" cy="1976486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8" name="TextBox 7"/>
              <p:cNvSpPr txBox="1">
                <a:spLocks/>
              </p:cNvSpPr>
              <p:nvPr/>
            </p:nvSpPr>
            <p:spPr>
              <a:xfrm>
                <a:off x="402908" y="2304293"/>
                <a:ext cx="57150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400" dirty="0" smtClean="0">
                    <a:latin typeface="Calibri" panose="020F0502020204030204" pitchFamily="34" charset="0"/>
                    <a:cs typeface="Calibri" panose="020F0502020204030204" pitchFamily="34" charset="0"/>
                  </a:rPr>
                  <a:t>b. </a:t>
                </a:r>
                <a:r>
                  <a:rPr lang="en-US" altLang="ko-K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Transcript-level expression of the </a:t>
                </a:r>
                <a:r>
                  <a:rPr lang="en-US" altLang="ko-KR" sz="1400" i="1" dirty="0">
                    <a:latin typeface="Calibri" panose="020F0502020204030204" pitchFamily="34" charset="0"/>
                    <a:cs typeface="Calibri" panose="020F0502020204030204" pitchFamily="34" charset="0"/>
                  </a:rPr>
                  <a:t>TGFB1</a:t>
                </a:r>
                <a:r>
                  <a:rPr lang="en-US" altLang="ko-KR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gene between dogs and humans</a:t>
                </a:r>
                <a:endParaRPr lang="ko-KR" altLang="en-US" sz="1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" name="TextBox 9"/>
              <p:cNvSpPr txBox="1">
                <a:spLocks/>
              </p:cNvSpPr>
              <p:nvPr/>
            </p:nvSpPr>
            <p:spPr>
              <a:xfrm>
                <a:off x="26474" y="3223110"/>
                <a:ext cx="649642" cy="4154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7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transcripts (dog)</a:t>
                </a:r>
                <a:endParaRPr lang="ko-KR" altLang="en-US" sz="7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TextBox 10"/>
              <p:cNvSpPr txBox="1">
                <a:spLocks/>
              </p:cNvSpPr>
              <p:nvPr/>
            </p:nvSpPr>
            <p:spPr>
              <a:xfrm>
                <a:off x="26474" y="3897009"/>
                <a:ext cx="649642" cy="4154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7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Novel transcripts (dog)</a:t>
                </a:r>
                <a:endParaRPr lang="ko-KR" altLang="en-US" sz="7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" name="직선 연결선 11"/>
              <p:cNvCxnSpPr/>
              <p:nvPr/>
            </p:nvCxnSpPr>
            <p:spPr>
              <a:xfrm>
                <a:off x="692399" y="3092459"/>
                <a:ext cx="0" cy="6768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직선 연결선 12"/>
              <p:cNvCxnSpPr/>
              <p:nvPr/>
            </p:nvCxnSpPr>
            <p:spPr>
              <a:xfrm>
                <a:off x="692399" y="3766358"/>
                <a:ext cx="0" cy="67680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>
                <a:spLocks/>
              </p:cNvSpPr>
              <p:nvPr/>
            </p:nvSpPr>
            <p:spPr>
              <a:xfrm>
                <a:off x="26474" y="4936439"/>
                <a:ext cx="649642" cy="41549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US" altLang="ko-KR" sz="700" dirty="0">
                    <a:latin typeface="Calibri" panose="020F0502020204030204" pitchFamily="34" charset="0"/>
                    <a:ea typeface="Cambria Math" panose="02040503050406030204" pitchFamily="18" charset="0"/>
                    <a:cs typeface="Calibri" panose="020F0502020204030204" pitchFamily="34" charset="0"/>
                  </a:rPr>
                  <a:t>Known transcripts (human)</a:t>
                </a:r>
                <a:endParaRPr lang="ko-KR" altLang="en-US" sz="7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5" name="직선 연결선 14"/>
              <p:cNvCxnSpPr/>
              <p:nvPr/>
            </p:nvCxnSpPr>
            <p:spPr>
              <a:xfrm>
                <a:off x="692399" y="4805788"/>
                <a:ext cx="0" cy="67680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직선 연결선 26"/>
              <p:cNvCxnSpPr/>
              <p:nvPr/>
            </p:nvCxnSpPr>
            <p:spPr>
              <a:xfrm flipH="1">
                <a:off x="5454899" y="3573780"/>
                <a:ext cx="313441" cy="1127068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직선 연결선 28"/>
              <p:cNvCxnSpPr/>
              <p:nvPr/>
            </p:nvCxnSpPr>
            <p:spPr>
              <a:xfrm flipH="1" flipV="1">
                <a:off x="5454899" y="4772648"/>
                <a:ext cx="313441" cy="748582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6158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632" y="439063"/>
            <a:ext cx="4577103" cy="274320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195" y="439063"/>
            <a:ext cx="4577103" cy="274320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3632" y="3361384"/>
            <a:ext cx="4577103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359857"/>
            <a:ext cx="10094430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S6.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Inference results of three pure breeds (Maltese (MALT; a), Shih Tzu (SHIH; b), and Yorkshire Terrier (YORK; c)) with 150,131  SNPs.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4898" y="334288"/>
            <a:ext cx="29527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a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30831" y="334288"/>
            <a:ext cx="30970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b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84898" y="3256609"/>
            <a:ext cx="282450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48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741158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S7.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Count of alternative splicing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events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in tumor condition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(orange)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compared to normal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(</a:t>
            </a:r>
            <a:r>
              <a:rPr lang="en-US" altLang="ko-KR" sz="1400" dirty="0">
                <a:latin typeface="Calibri" panose="020F0502020204030204" pitchFamily="34" charset="0"/>
                <a:cs typeface="Calibri" panose="020F0502020204030204" pitchFamily="34" charset="0"/>
              </a:rPr>
              <a:t>blue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).</a:t>
            </a:r>
            <a:endParaRPr lang="en-US" altLang="ko-KR" sz="1400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712" y="1790933"/>
            <a:ext cx="8050576" cy="337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34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359857"/>
            <a:ext cx="10102830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S8.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Comparison results of alternative splicing events between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normal (left)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and tumor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conditions (right)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for a selected gene (TGFB1).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350" y="28575"/>
            <a:ext cx="4739300" cy="622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0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/>
          <p:cNvSpPr txBox="1"/>
          <p:nvPr/>
        </p:nvSpPr>
        <p:spPr>
          <a:xfrm>
            <a:off x="0" y="6359857"/>
            <a:ext cx="6600461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S9. Nucleotide sequence comparison of transcript isoforms between dog and human</a:t>
            </a:r>
            <a:endParaRPr lang="en-US" altLang="ko-KR" sz="1400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grpSp>
        <p:nvGrpSpPr>
          <p:cNvPr id="18" name="그룹 17"/>
          <p:cNvGrpSpPr/>
          <p:nvPr/>
        </p:nvGrpSpPr>
        <p:grpSpPr>
          <a:xfrm>
            <a:off x="3090872" y="196692"/>
            <a:ext cx="6010256" cy="5806901"/>
            <a:chOff x="269845" y="196692"/>
            <a:chExt cx="6010256" cy="5806901"/>
          </a:xfrm>
        </p:grpSpPr>
        <p:sp>
          <p:nvSpPr>
            <p:cNvPr id="98" name="타원 97"/>
            <p:cNvSpPr/>
            <p:nvPr/>
          </p:nvSpPr>
          <p:spPr>
            <a:xfrm>
              <a:off x="2890988" y="990167"/>
              <a:ext cx="1901185" cy="1423426"/>
            </a:xfrm>
            <a:prstGeom prst="ellipse">
              <a:avLst/>
            </a:prstGeom>
            <a:solidFill>
              <a:srgbClr val="364D54">
                <a:alpha val="20000"/>
              </a:srgbClr>
            </a:solidFill>
            <a:ln w="19050">
              <a:solidFill>
                <a:srgbClr val="364D54"/>
              </a:solidFill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6" name="타원 95"/>
            <p:cNvSpPr/>
            <p:nvPr/>
          </p:nvSpPr>
          <p:spPr>
            <a:xfrm>
              <a:off x="1758415" y="990167"/>
              <a:ext cx="1901185" cy="1423426"/>
            </a:xfrm>
            <a:prstGeom prst="ellipse">
              <a:avLst/>
            </a:prstGeom>
            <a:solidFill>
              <a:srgbClr val="79AF97">
                <a:alpha val="20000"/>
              </a:srgbClr>
            </a:solidFill>
            <a:ln w="19050">
              <a:solidFill>
                <a:srgbClr val="79AF97"/>
              </a:solidFill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184967" y="578848"/>
              <a:ext cx="104808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Dog genes</a:t>
              </a:r>
            </a:p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(N=30,951)</a:t>
              </a:r>
              <a:endParaRPr lang="ko-KR" altLang="en-US"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3317540" y="578848"/>
              <a:ext cx="1048081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Human genes</a:t>
              </a:r>
            </a:p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(N=57,820)</a:t>
              </a:r>
              <a:endParaRPr lang="ko-KR" altLang="en-US"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2042568" y="196692"/>
              <a:ext cx="2465453" cy="3600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Gene symbol matching</a:t>
              </a:r>
              <a:endParaRPr lang="ko-KR" altLang="en-US"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2435788" y="2657528"/>
              <a:ext cx="1679012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200" u="sng" dirty="0" smtClea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16,375 genes matched</a:t>
              </a:r>
              <a:endParaRPr lang="ko-KR" altLang="en-US" sz="1200" u="sng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4" name="오른쪽 대괄호 103"/>
            <p:cNvSpPr/>
            <p:nvPr/>
          </p:nvSpPr>
          <p:spPr>
            <a:xfrm rot="16200000">
              <a:off x="3145277" y="1401734"/>
              <a:ext cx="260032" cy="3435615"/>
            </a:xfrm>
            <a:prstGeom prst="rightBracket">
              <a:avLst/>
            </a:prstGeom>
            <a:ln w="6350">
              <a:solidFill>
                <a:schemeClr val="bg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106" name="직선 화살표 연결선 105"/>
            <p:cNvCxnSpPr/>
            <p:nvPr/>
          </p:nvCxnSpPr>
          <p:spPr>
            <a:xfrm flipH="1">
              <a:off x="3275294" y="1737151"/>
              <a:ext cx="0" cy="889199"/>
            </a:xfrm>
            <a:prstGeom prst="straightConnector1">
              <a:avLst/>
            </a:prstGeom>
            <a:ln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07" name="차트 10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614637902"/>
                </p:ext>
              </p:extLst>
            </p:nvPr>
          </p:nvGraphicFramePr>
          <p:xfrm>
            <a:off x="269845" y="3164699"/>
            <a:ext cx="2574000" cy="25739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08" name="차트 10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54066005"/>
                </p:ext>
              </p:extLst>
            </p:nvPr>
          </p:nvGraphicFramePr>
          <p:xfrm>
            <a:off x="3706101" y="3164699"/>
            <a:ext cx="2574000" cy="257399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1" name="TextBox 110"/>
            <p:cNvSpPr txBox="1"/>
            <p:nvPr/>
          </p:nvSpPr>
          <p:spPr>
            <a:xfrm>
              <a:off x="4205894" y="5603483"/>
              <a:ext cx="157441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Human transcript isoforms</a:t>
              </a:r>
            </a:p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(N=118,852)</a:t>
              </a:r>
              <a:endParaRPr lang="ko-KR" altLang="en-US"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2" name="TextBox 111"/>
            <p:cNvSpPr txBox="1"/>
            <p:nvPr/>
          </p:nvSpPr>
          <p:spPr>
            <a:xfrm>
              <a:off x="2521139" y="5531657"/>
              <a:ext cx="1507668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No. of transcript isoforms with high similarity (</a:t>
              </a:r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Symbol" panose="05050102010706020507" pitchFamily="18" charset="2"/>
                </a:rPr>
                <a:t> </a:t>
              </a:r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0.1 </a:t>
              </a:r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distance) between dog and human</a:t>
              </a:r>
              <a:endParaRPr lang="ko-KR" altLang="en-US" sz="800" dirty="0">
                <a:solidFill>
                  <a:srgbClr val="FF66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769636" y="5603483"/>
              <a:ext cx="1574416" cy="400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Dog transcript isoforms</a:t>
              </a:r>
            </a:p>
            <a:p>
              <a:pPr algn="ctr"/>
              <a:r>
                <a:rPr lang="en-US" altLang="ko-KR" sz="10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(N=114,497)</a:t>
              </a:r>
              <a:endParaRPr lang="ko-KR" altLang="en-US" sz="10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665508" y="4545259"/>
              <a:ext cx="89133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Novel</a:t>
              </a:r>
            </a:p>
            <a:p>
              <a:pPr algn="ctr"/>
              <a:r>
                <a:rPr lang="en-US" altLang="ko-K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(N=76,103)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1619398" y="3987082"/>
              <a:ext cx="89133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Known</a:t>
              </a:r>
            </a:p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(N=38,394)</a:t>
              </a:r>
              <a:endParaRPr lang="ko-KR" alt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4888972" y="4664788"/>
              <a:ext cx="89133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Known</a:t>
              </a:r>
            </a:p>
            <a:p>
              <a:pPr algn="ctr"/>
              <a:r>
                <a:rPr lang="en-US" altLang="ko-KR" sz="900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(N=92,459)</a:t>
              </a:r>
              <a:endParaRPr lang="ko-KR" altLang="en-US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3783746" y="3926991"/>
              <a:ext cx="89133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Novel</a:t>
              </a:r>
            </a:p>
            <a:p>
              <a:pPr algn="ctr"/>
              <a:r>
                <a:rPr lang="en-US" altLang="ko-K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(N=9,329)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4217031" y="3503276"/>
              <a:ext cx="891337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Putative</a:t>
              </a:r>
            </a:p>
            <a:p>
              <a:pPr algn="ctr"/>
              <a:r>
                <a:rPr lang="en-US" altLang="ko-KR" sz="900" dirty="0" smtClean="0">
                  <a:latin typeface="Calibri" panose="020F0502020204030204" pitchFamily="34" charset="0"/>
                  <a:cs typeface="Calibri" panose="020F0502020204030204" pitchFamily="34" charset="0"/>
                </a:rPr>
                <a:t>(N=17,064)</a:t>
              </a:r>
              <a:endParaRPr lang="ko-KR" altLang="en-US" sz="9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3" name="자유형 132"/>
            <p:cNvSpPr/>
            <p:nvPr/>
          </p:nvSpPr>
          <p:spPr>
            <a:xfrm>
              <a:off x="2551935" y="3763598"/>
              <a:ext cx="1445389" cy="123848"/>
            </a:xfrm>
            <a:custGeom>
              <a:avLst/>
              <a:gdLst>
                <a:gd name="connsiteX0" fmla="*/ 0 w 1114425"/>
                <a:gd name="connsiteY0" fmla="*/ 95268 h 95268"/>
                <a:gd name="connsiteX1" fmla="*/ 581025 w 1114425"/>
                <a:gd name="connsiteY1" fmla="*/ 18 h 95268"/>
                <a:gd name="connsiteX2" fmla="*/ 1114425 w 1114425"/>
                <a:gd name="connsiteY2" fmla="*/ 88918 h 9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95268">
                  <a:moveTo>
                    <a:pt x="0" y="95268"/>
                  </a:moveTo>
                  <a:cubicBezTo>
                    <a:pt x="197644" y="48172"/>
                    <a:pt x="395288" y="1076"/>
                    <a:pt x="581025" y="18"/>
                  </a:cubicBezTo>
                  <a:cubicBezTo>
                    <a:pt x="766762" y="-1040"/>
                    <a:pt x="940593" y="43939"/>
                    <a:pt x="1114425" y="88918"/>
                  </a:cubicBezTo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  <a:prstDash val="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자유형 133"/>
            <p:cNvSpPr/>
            <p:nvPr/>
          </p:nvSpPr>
          <p:spPr>
            <a:xfrm rot="21213287" flipV="1">
              <a:off x="2382446" y="5156781"/>
              <a:ext cx="1644608" cy="123848"/>
            </a:xfrm>
            <a:custGeom>
              <a:avLst/>
              <a:gdLst>
                <a:gd name="connsiteX0" fmla="*/ 0 w 1114425"/>
                <a:gd name="connsiteY0" fmla="*/ 95268 h 95268"/>
                <a:gd name="connsiteX1" fmla="*/ 581025 w 1114425"/>
                <a:gd name="connsiteY1" fmla="*/ 18 h 95268"/>
                <a:gd name="connsiteX2" fmla="*/ 1114425 w 1114425"/>
                <a:gd name="connsiteY2" fmla="*/ 88918 h 9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4425" h="95268">
                  <a:moveTo>
                    <a:pt x="0" y="95268"/>
                  </a:moveTo>
                  <a:cubicBezTo>
                    <a:pt x="197644" y="48172"/>
                    <a:pt x="395288" y="1076"/>
                    <a:pt x="581025" y="18"/>
                  </a:cubicBezTo>
                  <a:cubicBezTo>
                    <a:pt x="766762" y="-1040"/>
                    <a:pt x="940593" y="43939"/>
                    <a:pt x="1114425" y="88918"/>
                  </a:cubicBezTo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  <a:prstDash val="lgDashDot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6" name="자유형 135"/>
            <p:cNvSpPr/>
            <p:nvPr/>
          </p:nvSpPr>
          <p:spPr>
            <a:xfrm>
              <a:off x="2473962" y="4157376"/>
              <a:ext cx="1389500" cy="1007109"/>
            </a:xfrm>
            <a:custGeom>
              <a:avLst/>
              <a:gdLst>
                <a:gd name="connsiteX0" fmla="*/ 0 w 1149350"/>
                <a:gd name="connsiteY0" fmla="*/ 796925 h 796925"/>
                <a:gd name="connsiteX1" fmla="*/ 368300 w 1149350"/>
                <a:gd name="connsiteY1" fmla="*/ 682625 h 796925"/>
                <a:gd name="connsiteX2" fmla="*/ 825500 w 1149350"/>
                <a:gd name="connsiteY2" fmla="*/ 142875 h 796925"/>
                <a:gd name="connsiteX3" fmla="*/ 1149350 w 1149350"/>
                <a:gd name="connsiteY3" fmla="*/ 0 h 796925"/>
                <a:gd name="connsiteX0" fmla="*/ 0 w 1130661"/>
                <a:gd name="connsiteY0" fmla="*/ 750771 h 750771"/>
                <a:gd name="connsiteX1" fmla="*/ 368300 w 1130661"/>
                <a:gd name="connsiteY1" fmla="*/ 636471 h 750771"/>
                <a:gd name="connsiteX2" fmla="*/ 825500 w 1130661"/>
                <a:gd name="connsiteY2" fmla="*/ 96721 h 750771"/>
                <a:gd name="connsiteX3" fmla="*/ 1130661 w 1130661"/>
                <a:gd name="connsiteY3" fmla="*/ 0 h 750771"/>
                <a:gd name="connsiteX0" fmla="*/ 0 w 1130661"/>
                <a:gd name="connsiteY0" fmla="*/ 750771 h 750771"/>
                <a:gd name="connsiteX1" fmla="*/ 368300 w 1130661"/>
                <a:gd name="connsiteY1" fmla="*/ 636471 h 750771"/>
                <a:gd name="connsiteX2" fmla="*/ 825500 w 1130661"/>
                <a:gd name="connsiteY2" fmla="*/ 96721 h 750771"/>
                <a:gd name="connsiteX3" fmla="*/ 1130661 w 1130661"/>
                <a:gd name="connsiteY3" fmla="*/ 0 h 750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0661" h="750771">
                  <a:moveTo>
                    <a:pt x="0" y="750771"/>
                  </a:moveTo>
                  <a:cubicBezTo>
                    <a:pt x="115358" y="748125"/>
                    <a:pt x="230717" y="745479"/>
                    <a:pt x="368300" y="636471"/>
                  </a:cubicBezTo>
                  <a:cubicBezTo>
                    <a:pt x="505883" y="527463"/>
                    <a:pt x="698440" y="202800"/>
                    <a:pt x="825500" y="96721"/>
                  </a:cubicBezTo>
                  <a:cubicBezTo>
                    <a:pt x="952560" y="-9357"/>
                    <a:pt x="1026814" y="3013"/>
                    <a:pt x="1130661" y="0"/>
                  </a:cubicBezTo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  <a:prstDash val="lgDashDotDot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7" name="자유형 136"/>
            <p:cNvSpPr/>
            <p:nvPr/>
          </p:nvSpPr>
          <p:spPr>
            <a:xfrm>
              <a:off x="2633101" y="4045312"/>
              <a:ext cx="1290858" cy="801356"/>
            </a:xfrm>
            <a:custGeom>
              <a:avLst/>
              <a:gdLst>
                <a:gd name="connsiteX0" fmla="*/ 0 w 1041400"/>
                <a:gd name="connsiteY0" fmla="*/ 0 h 644525"/>
                <a:gd name="connsiteX1" fmla="*/ 320675 w 1041400"/>
                <a:gd name="connsiteY1" fmla="*/ 107950 h 644525"/>
                <a:gd name="connsiteX2" fmla="*/ 733425 w 1041400"/>
                <a:gd name="connsiteY2" fmla="*/ 523875 h 644525"/>
                <a:gd name="connsiteX3" fmla="*/ 1041400 w 1041400"/>
                <a:gd name="connsiteY3" fmla="*/ 644525 h 644525"/>
                <a:gd name="connsiteX0" fmla="*/ 0 w 1043782"/>
                <a:gd name="connsiteY0" fmla="*/ 0 h 587375"/>
                <a:gd name="connsiteX1" fmla="*/ 320675 w 1043782"/>
                <a:gd name="connsiteY1" fmla="*/ 107950 h 587375"/>
                <a:gd name="connsiteX2" fmla="*/ 733425 w 1043782"/>
                <a:gd name="connsiteY2" fmla="*/ 523875 h 587375"/>
                <a:gd name="connsiteX3" fmla="*/ 1043782 w 1043782"/>
                <a:gd name="connsiteY3" fmla="*/ 587375 h 587375"/>
                <a:gd name="connsiteX0" fmla="*/ 0 w 1043782"/>
                <a:gd name="connsiteY0" fmla="*/ 0 h 587375"/>
                <a:gd name="connsiteX1" fmla="*/ 320675 w 1043782"/>
                <a:gd name="connsiteY1" fmla="*/ 107950 h 587375"/>
                <a:gd name="connsiteX2" fmla="*/ 733425 w 1043782"/>
                <a:gd name="connsiteY2" fmla="*/ 523875 h 587375"/>
                <a:gd name="connsiteX3" fmla="*/ 1043782 w 1043782"/>
                <a:gd name="connsiteY3" fmla="*/ 587375 h 587375"/>
                <a:gd name="connsiteX0" fmla="*/ 0 w 1003301"/>
                <a:gd name="connsiteY0" fmla="*/ 6367 h 522304"/>
                <a:gd name="connsiteX1" fmla="*/ 280194 w 1003301"/>
                <a:gd name="connsiteY1" fmla="*/ 42879 h 522304"/>
                <a:gd name="connsiteX2" fmla="*/ 692944 w 1003301"/>
                <a:gd name="connsiteY2" fmla="*/ 458804 h 522304"/>
                <a:gd name="connsiteX3" fmla="*/ 1003301 w 1003301"/>
                <a:gd name="connsiteY3" fmla="*/ 522304 h 522304"/>
                <a:gd name="connsiteX0" fmla="*/ 0 w 1003301"/>
                <a:gd name="connsiteY0" fmla="*/ 14272 h 530209"/>
                <a:gd name="connsiteX1" fmla="*/ 280194 w 1003301"/>
                <a:gd name="connsiteY1" fmla="*/ 50784 h 530209"/>
                <a:gd name="connsiteX2" fmla="*/ 692944 w 1003301"/>
                <a:gd name="connsiteY2" fmla="*/ 466709 h 530209"/>
                <a:gd name="connsiteX3" fmla="*/ 1003301 w 1003301"/>
                <a:gd name="connsiteY3" fmla="*/ 530209 h 530209"/>
                <a:gd name="connsiteX0" fmla="*/ 0 w 1003301"/>
                <a:gd name="connsiteY0" fmla="*/ 5620 h 521557"/>
                <a:gd name="connsiteX1" fmla="*/ 325438 w 1003301"/>
                <a:gd name="connsiteY1" fmla="*/ 68326 h 521557"/>
                <a:gd name="connsiteX2" fmla="*/ 692944 w 1003301"/>
                <a:gd name="connsiteY2" fmla="*/ 458057 h 521557"/>
                <a:gd name="connsiteX3" fmla="*/ 1003301 w 1003301"/>
                <a:gd name="connsiteY3" fmla="*/ 521557 h 521557"/>
                <a:gd name="connsiteX0" fmla="*/ 0 w 1010323"/>
                <a:gd name="connsiteY0" fmla="*/ 1946 h 563604"/>
                <a:gd name="connsiteX1" fmla="*/ 332460 w 1010323"/>
                <a:gd name="connsiteY1" fmla="*/ 110373 h 563604"/>
                <a:gd name="connsiteX2" fmla="*/ 699966 w 1010323"/>
                <a:gd name="connsiteY2" fmla="*/ 500104 h 563604"/>
                <a:gd name="connsiteX3" fmla="*/ 1010323 w 1010323"/>
                <a:gd name="connsiteY3" fmla="*/ 563604 h 563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0323" h="563604">
                  <a:moveTo>
                    <a:pt x="0" y="1946"/>
                  </a:moveTo>
                  <a:cubicBezTo>
                    <a:pt x="103981" y="-9166"/>
                    <a:pt x="215799" y="27347"/>
                    <a:pt x="332460" y="110373"/>
                  </a:cubicBezTo>
                  <a:cubicBezTo>
                    <a:pt x="449121" y="193399"/>
                    <a:pt x="586989" y="424566"/>
                    <a:pt x="699966" y="500104"/>
                  </a:cubicBezTo>
                  <a:cubicBezTo>
                    <a:pt x="812943" y="575642"/>
                    <a:pt x="916396" y="559900"/>
                    <a:pt x="1010323" y="563604"/>
                  </a:cubicBezTo>
                </a:path>
              </a:pathLst>
            </a:custGeom>
            <a:noFill/>
            <a:ln>
              <a:solidFill>
                <a:schemeClr val="bg2">
                  <a:lumMod val="50000"/>
                </a:schemeClr>
              </a:solidFill>
              <a:prstDash val="dash"/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2756731" y="3462932"/>
              <a:ext cx="101761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Known vs. Novel</a:t>
              </a:r>
            </a:p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N=3,370</a:t>
              </a:r>
              <a:endParaRPr lang="ko-KR" altLang="en-US" sz="800" dirty="0">
                <a:solidFill>
                  <a:srgbClr val="FF66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724171" y="5230231"/>
              <a:ext cx="101761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Novel vs. Known</a:t>
              </a:r>
            </a:p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N=30,186</a:t>
              </a:r>
              <a:endParaRPr lang="ko-KR" altLang="en-US" sz="800" dirty="0">
                <a:solidFill>
                  <a:srgbClr val="FF66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2" name="직사각형 141"/>
            <p:cNvSpPr/>
            <p:nvPr/>
          </p:nvSpPr>
          <p:spPr>
            <a:xfrm>
              <a:off x="2988057" y="4128167"/>
              <a:ext cx="241458" cy="2634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16012" y="4093387"/>
              <a:ext cx="1129593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Known vs. Known</a:t>
              </a:r>
            </a:p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N=13,018</a:t>
              </a:r>
              <a:endParaRPr lang="ko-KR" altLang="en-US" sz="800" dirty="0">
                <a:solidFill>
                  <a:srgbClr val="FF66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2904469" y="4746262"/>
              <a:ext cx="241458" cy="2634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515052" y="4701207"/>
              <a:ext cx="1017614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Known vs. Novel</a:t>
              </a:r>
            </a:p>
            <a:p>
              <a:pPr algn="ctr"/>
              <a:r>
                <a:rPr lang="en-US" altLang="ko-KR" sz="800" dirty="0" smtClean="0">
                  <a:solidFill>
                    <a:srgbClr val="FF66CC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N=4,616</a:t>
              </a:r>
              <a:endParaRPr lang="ko-KR" altLang="en-US" sz="800" dirty="0">
                <a:solidFill>
                  <a:srgbClr val="FF66CC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7377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Box 144"/>
          <p:cNvSpPr txBox="1"/>
          <p:nvPr/>
        </p:nvSpPr>
        <p:spPr>
          <a:xfrm>
            <a:off x="0" y="6359857"/>
            <a:ext cx="10000238" cy="30777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Fig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S10. Gene expression similarities </a:t>
            </a:r>
            <a:r>
              <a:rPr lang="en-US" altLang="ko-KR" sz="1400" dirty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between dog and 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human in tumor (A; TCGA project) and even normal conditions (B; </a:t>
            </a:r>
            <a:r>
              <a:rPr lang="en-US" altLang="ko-KR" sz="1400" dirty="0" err="1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GTEx</a:t>
            </a:r>
            <a:r>
              <a:rPr lang="en-US" altLang="ko-KR" sz="1400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 project)</a:t>
            </a:r>
            <a:endParaRPr lang="en-US" altLang="ko-KR" sz="1400" dirty="0">
              <a:latin typeface="Calibri" panose="020F0502020204030204" pitchFamily="34" charset="0"/>
              <a:ea typeface="Cambria Math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775" y="196692"/>
            <a:ext cx="5020061" cy="2734368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775" y="3045266"/>
            <a:ext cx="5020061" cy="312748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435164" y="196692"/>
            <a:ext cx="29527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a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462414" y="3045266"/>
            <a:ext cx="306494" cy="369332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latin typeface="Calibri" panose="020F0502020204030204" pitchFamily="34" charset="0"/>
                <a:ea typeface="Cambria Math" panose="02040503050406030204" pitchFamily="18" charset="0"/>
                <a:cs typeface="Calibri" panose="020F0502020204030204" pitchFamily="34" charset="0"/>
              </a:rPr>
              <a:t>b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아래쪽 화살표 2"/>
          <p:cNvSpPr/>
          <p:nvPr/>
        </p:nvSpPr>
        <p:spPr>
          <a:xfrm flipV="1">
            <a:off x="4189410" y="2601915"/>
            <a:ext cx="97631" cy="139700"/>
          </a:xfrm>
          <a:prstGeom prst="downArrow">
            <a:avLst>
              <a:gd name="adj1" fmla="val 50000"/>
              <a:gd name="adj2" fmla="val 792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아래쪽 화살표 39"/>
          <p:cNvSpPr/>
          <p:nvPr/>
        </p:nvSpPr>
        <p:spPr>
          <a:xfrm flipV="1">
            <a:off x="4189410" y="5534822"/>
            <a:ext cx="97631" cy="139700"/>
          </a:xfrm>
          <a:prstGeom prst="downArrow">
            <a:avLst>
              <a:gd name="adj1" fmla="val 50000"/>
              <a:gd name="adj2" fmla="val 79268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138263" y="5829285"/>
            <a:ext cx="61857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b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GTEx</a:t>
            </a:r>
            <a:r>
              <a:rPr lang="en-US" altLang="ko-KR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v7</a:t>
            </a:r>
            <a:endParaRPr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38263" y="2614282"/>
            <a:ext cx="61857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10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TCGA</a:t>
            </a:r>
            <a:endParaRPr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9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1_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1">
          <a:schemeClr val="accent1"/>
        </a:fillRef>
        <a:effectRef idx="1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184628</TotalTime>
  <Words>1407</Words>
  <Application>Microsoft Office PowerPoint</Application>
  <PresentationFormat>와이드스크린</PresentationFormat>
  <Paragraphs>367</Paragraphs>
  <Slides>13</Slides>
  <Notes>0</Notes>
  <HiddenSlides>0</HiddenSlides>
  <MMClips>0</MMClips>
  <ScaleCrop>false</ScaleCrop>
  <HeadingPairs>
    <vt:vector size="8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2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3" baseType="lpstr">
      <vt:lpstr>맑은 고딕</vt:lpstr>
      <vt:lpstr>Arial</vt:lpstr>
      <vt:lpstr>Calibri</vt:lpstr>
      <vt:lpstr>Cambria</vt:lpstr>
      <vt:lpstr>Cambria Math</vt:lpstr>
      <vt:lpstr>Symbol</vt:lpstr>
      <vt:lpstr>Wingdings</vt:lpstr>
      <vt:lpstr>Office 테마</vt:lpstr>
      <vt:lpstr>1_Office 테마</vt:lpstr>
      <vt:lpstr>Image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양인석(연구지원부)</dc:creator>
  <cp:lastModifiedBy>양인석(의생명시스템정보학교실)</cp:lastModifiedBy>
  <cp:revision>2292</cp:revision>
  <cp:lastPrinted>2020-04-23T03:26:01Z</cp:lastPrinted>
  <dcterms:created xsi:type="dcterms:W3CDTF">2019-04-09T08:16:32Z</dcterms:created>
  <dcterms:modified xsi:type="dcterms:W3CDTF">2023-08-21T04:17:30Z</dcterms:modified>
</cp:coreProperties>
</file>