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3" r:id="rId2"/>
    <p:sldId id="284" r:id="rId3"/>
    <p:sldId id="285" r:id="rId4"/>
    <p:sldId id="286" r:id="rId5"/>
    <p:sldId id="282" r:id="rId6"/>
    <p:sldId id="279" r:id="rId7"/>
    <p:sldId id="280" r:id="rId8"/>
    <p:sldId id="264" r:id="rId9"/>
    <p:sldId id="281" r:id="rId10"/>
  </p:sldIdLst>
  <p:sldSz cx="6858000" cy="9906000" type="A4"/>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291" autoAdjust="0"/>
  </p:normalViewPr>
  <p:slideViewPr>
    <p:cSldViewPr snapToGrid="0">
      <p:cViewPr varScale="1">
        <p:scale>
          <a:sx n="75" d="100"/>
          <a:sy n="75" d="100"/>
        </p:scale>
        <p:origin x="31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154EA5E-441F-4EBF-8943-2CF9FADEF54C}" type="datetimeFigureOut">
              <a:rPr lang="es-ES" smtClean="0"/>
              <a:t>25/08/2023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956607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154EA5E-441F-4EBF-8943-2CF9FADEF54C}" type="datetimeFigureOut">
              <a:rPr lang="es-ES" smtClean="0"/>
              <a:t>25/08/2023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3995426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F154EA5E-441F-4EBF-8943-2CF9FADEF54C}" type="datetimeFigureOut">
              <a:rPr lang="es-ES" smtClean="0"/>
              <a:t>25/08/2023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2012626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154EA5E-441F-4EBF-8943-2CF9FADEF54C}" type="datetimeFigureOut">
              <a:rPr lang="es-ES" smtClean="0"/>
              <a:t>25/08/2023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3209864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154EA5E-441F-4EBF-8943-2CF9FADEF54C}" type="datetimeFigureOut">
              <a:rPr lang="es-ES" smtClean="0"/>
              <a:t>25/08/2023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2304900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154EA5E-441F-4EBF-8943-2CF9FADEF54C}" type="datetimeFigureOut">
              <a:rPr lang="es-ES" smtClean="0"/>
              <a:t>25/08/2023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393342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54EA5E-441F-4EBF-8943-2CF9FADEF54C}" type="datetimeFigureOut">
              <a:rPr lang="es-ES" smtClean="0"/>
              <a:t>25/08/2023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20850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F154EA5E-441F-4EBF-8943-2CF9FADEF54C}" type="datetimeFigureOut">
              <a:rPr lang="es-ES" smtClean="0"/>
              <a:t>25/08/2023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1714119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F154EA5E-441F-4EBF-8943-2CF9FADEF54C}" type="datetimeFigureOut">
              <a:rPr lang="es-ES" smtClean="0"/>
              <a:t>25/08/2023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2718065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154EA5E-441F-4EBF-8943-2CF9FADEF54C}" type="datetimeFigureOut">
              <a:rPr lang="es-ES" smtClean="0"/>
              <a:t>25/08/2023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1195382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154EA5E-441F-4EBF-8943-2CF9FADEF54C}" type="datetimeFigureOut">
              <a:rPr lang="es-ES" smtClean="0"/>
              <a:t>25/08/2023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A5AD3B67-0861-490B-A852-C7CE0036A0EF}" type="slidenum">
              <a:rPr lang="es-ES" smtClean="0"/>
              <a:t>‹Nº›</a:t>
            </a:fld>
            <a:endParaRPr lang="es-ES"/>
          </a:p>
        </p:txBody>
      </p:sp>
    </p:spTree>
    <p:extLst>
      <p:ext uri="{BB962C8B-B14F-4D97-AF65-F5344CB8AC3E}">
        <p14:creationId xmlns:p14="http://schemas.microsoft.com/office/powerpoint/2010/main" val="406295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154EA5E-441F-4EBF-8943-2CF9FADEF54C}" type="datetimeFigureOut">
              <a:rPr lang="es-ES" smtClean="0"/>
              <a:t>25/08/2023</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5AD3B67-0861-490B-A852-C7CE0036A0EF}" type="slidenum">
              <a:rPr lang="es-ES" smtClean="0"/>
              <a:t>‹Nº›</a:t>
            </a:fld>
            <a:endParaRPr lang="es-ES"/>
          </a:p>
        </p:txBody>
      </p:sp>
    </p:spTree>
    <p:extLst>
      <p:ext uri="{BB962C8B-B14F-4D97-AF65-F5344CB8AC3E}">
        <p14:creationId xmlns:p14="http://schemas.microsoft.com/office/powerpoint/2010/main" val="3633614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694F89-B077-4EFB-89B4-455B5FEB0B7E}"/>
              </a:ext>
            </a:extLst>
          </p:cNvPr>
          <p:cNvGrpSpPr/>
          <p:nvPr/>
        </p:nvGrpSpPr>
        <p:grpSpPr>
          <a:xfrm>
            <a:off x="539999" y="651105"/>
            <a:ext cx="5760000" cy="756772"/>
            <a:chOff x="539999" y="3286026"/>
            <a:chExt cx="5760000" cy="756772"/>
          </a:xfrm>
        </p:grpSpPr>
        <p:pic>
          <p:nvPicPr>
            <p:cNvPr id="5" name="Imagen 4">
              <a:extLst>
                <a:ext uri="{FF2B5EF4-FFF2-40B4-BE49-F238E27FC236}">
                  <a16:creationId xmlns:a16="http://schemas.microsoft.com/office/drawing/2014/main" id="{0929FC05-7ED8-4C82-A2BF-F5229B91CDD6}"/>
                </a:ext>
              </a:extLst>
            </p:cNvPr>
            <p:cNvPicPr>
              <a:picLocks noChangeAspect="1"/>
            </p:cNvPicPr>
            <p:nvPr/>
          </p:nvPicPr>
          <p:blipFill>
            <a:blip r:embed="rId2"/>
            <a:stretch>
              <a:fillRect/>
            </a:stretch>
          </p:blipFill>
          <p:spPr>
            <a:xfrm>
              <a:off x="539999" y="3339725"/>
              <a:ext cx="5760000" cy="703073"/>
            </a:xfrm>
            <a:prstGeom prst="rect">
              <a:avLst/>
            </a:prstGeom>
          </p:spPr>
        </p:pic>
        <p:sp>
          <p:nvSpPr>
            <p:cNvPr id="6" name="Rectángulo 5">
              <a:extLst>
                <a:ext uri="{FF2B5EF4-FFF2-40B4-BE49-F238E27FC236}">
                  <a16:creationId xmlns:a16="http://schemas.microsoft.com/office/drawing/2014/main" id="{F2807279-AE5F-4C03-B733-5E10F5094C4D}"/>
                </a:ext>
              </a:extLst>
            </p:cNvPr>
            <p:cNvSpPr/>
            <p:nvPr/>
          </p:nvSpPr>
          <p:spPr>
            <a:xfrm>
              <a:off x="725142" y="3286026"/>
              <a:ext cx="152130"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9B279871-0D7E-4631-A0D7-BAAFDEB60BF8}"/>
                </a:ext>
              </a:extLst>
            </p:cNvPr>
            <p:cNvSpPr/>
            <p:nvPr/>
          </p:nvSpPr>
          <p:spPr>
            <a:xfrm>
              <a:off x="4374849" y="3287335"/>
              <a:ext cx="152130"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2B3B5D43-0501-4EE8-A4E5-A1F6F9FD5226}"/>
                </a:ext>
              </a:extLst>
            </p:cNvPr>
            <p:cNvSpPr/>
            <p:nvPr/>
          </p:nvSpPr>
          <p:spPr>
            <a:xfrm>
              <a:off x="4392000" y="3582000"/>
              <a:ext cx="126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a:extLst>
                <a:ext uri="{FF2B5EF4-FFF2-40B4-BE49-F238E27FC236}">
                  <a16:creationId xmlns:a16="http://schemas.microsoft.com/office/drawing/2014/main" id="{1DCA1B78-DF91-4F57-9D50-064C36A35C6C}"/>
                </a:ext>
              </a:extLst>
            </p:cNvPr>
            <p:cNvSpPr/>
            <p:nvPr/>
          </p:nvSpPr>
          <p:spPr>
            <a:xfrm>
              <a:off x="813600" y="3582000"/>
              <a:ext cx="46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CuadroTexto 1">
            <a:extLst>
              <a:ext uri="{FF2B5EF4-FFF2-40B4-BE49-F238E27FC236}">
                <a16:creationId xmlns:a16="http://schemas.microsoft.com/office/drawing/2014/main" id="{71D54655-D2BB-454B-A22D-90AC4C799B10}"/>
              </a:ext>
            </a:extLst>
          </p:cNvPr>
          <p:cNvSpPr txBox="1"/>
          <p:nvPr/>
        </p:nvSpPr>
        <p:spPr>
          <a:xfrm>
            <a:off x="360000" y="389379"/>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cd36</a:t>
            </a:r>
            <a:endParaRPr lang="es-ES" dirty="0">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0324F1B3-DC0A-4E8A-B648-9315035F4707}"/>
              </a:ext>
            </a:extLst>
          </p:cNvPr>
          <p:cNvSpPr/>
          <p:nvPr/>
        </p:nvSpPr>
        <p:spPr>
          <a:xfrm>
            <a:off x="539999" y="2792664"/>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p>
          <a:p>
            <a:r>
              <a:rPr lang="es-ES" sz="800" dirty="0">
                <a:latin typeface="Times New Roman" panose="02020603050405020304" pitchFamily="18" charset="0"/>
                <a:cs typeface="Times New Roman" panose="02020603050405020304" pitchFamily="18" charset="0"/>
              </a:rPr>
              <a: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CAGAGAACAGAGCAGCTTCTATCTAC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CAAACACATCTTTTC</a:t>
            </a:r>
          </a:p>
        </p:txBody>
      </p:sp>
      <p:sp>
        <p:nvSpPr>
          <p:cNvPr id="11" name="Rectángulo 10">
            <a:extLst>
              <a:ext uri="{FF2B5EF4-FFF2-40B4-BE49-F238E27FC236}">
                <a16:creationId xmlns:a16="http://schemas.microsoft.com/office/drawing/2014/main" id="{7C502D6E-D3AC-41A8-A53B-F11F54F231A8}"/>
              </a:ext>
            </a:extLst>
          </p:cNvPr>
          <p:cNvSpPr/>
          <p:nvPr/>
        </p:nvSpPr>
        <p:spPr>
          <a:xfrm>
            <a:off x="540000" y="1769754"/>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a:t>
            </a:r>
          </a:p>
        </p:txBody>
      </p:sp>
      <p:sp>
        <p:nvSpPr>
          <p:cNvPr id="12" name="Rectángulo 11">
            <a:extLst>
              <a:ext uri="{FF2B5EF4-FFF2-40B4-BE49-F238E27FC236}">
                <a16:creationId xmlns:a16="http://schemas.microsoft.com/office/drawing/2014/main" id="{BCB2C6D7-D0C4-40DF-8CE1-E5E6BB39A992}"/>
              </a:ext>
            </a:extLst>
          </p:cNvPr>
          <p:cNvSpPr/>
          <p:nvPr/>
        </p:nvSpPr>
        <p:spPr>
          <a:xfrm>
            <a:off x="540000" y="3268104"/>
            <a:ext cx="5760000" cy="73866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 </a:t>
            </a:r>
            <a:r>
              <a:rPr lang="es-ES" sz="800" dirty="0">
                <a:latin typeface="Times New Roman" panose="02020603050405020304" pitchFamily="18" charset="0"/>
                <a:cs typeface="Times New Roman" panose="02020603050405020304" pitchFamily="18" charset="0"/>
              </a:rPr>
              <a:t>GTGA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AACCCAGTGGAGATTGTGGAGAA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a:t>
            </a:r>
            <a:r>
              <a:rPr lang="es-ES" sz="800" b="1" dirty="0">
                <a:solidFill>
                  <a:srgbClr val="FF0000"/>
                </a:solidFill>
                <a:latin typeface="Times New Roman" panose="02020603050405020304" pitchFamily="18" charset="0"/>
                <a:cs typeface="Times New Roman" panose="02020603050405020304" pitchFamily="18" charset="0"/>
              </a:rPr>
              <a:t>CGCG</a:t>
            </a:r>
            <a:r>
              <a:rPr lang="es-ES" sz="800" dirty="0">
                <a:latin typeface="Times New Roman" panose="02020603050405020304" pitchFamily="18" charset="0"/>
                <a:cs typeface="Times New Roman" panose="02020603050405020304" pitchFamily="18" charset="0"/>
              </a:rPr>
              <a:t>ACTCCAGTGGTTGTGCAAAGAGGACCTTACACATATAAGTAAGTTTGATTGTTCACCTTGTTTCTTTTTTTTTTTTTTTTTTTTAATCATTGTGATGATGATTTTAAACATCTAAAGTAATCCCCTCTCTGCCTTCAGGACAAGATATCTTCCTAAAGAGAA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TCACATTCACTAACTTCAC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TCACCTTCCTGCTGCCCCTGGG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CCATCTTTGAGCCCTCCATGTC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TGGGACCAGAGGAGGACCACATCAC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TCCT</a:t>
            </a:r>
          </a:p>
        </p:txBody>
      </p:sp>
      <p:sp>
        <p:nvSpPr>
          <p:cNvPr id="13" name="Rectángulo 12">
            <a:extLst>
              <a:ext uri="{FF2B5EF4-FFF2-40B4-BE49-F238E27FC236}">
                <a16:creationId xmlns:a16="http://schemas.microsoft.com/office/drawing/2014/main" id="{56D4A7F9-869E-41F1-8776-5649BB2C7291}"/>
              </a:ext>
            </a:extLst>
          </p:cNvPr>
          <p:cNvSpPr/>
          <p:nvPr/>
        </p:nvSpPr>
        <p:spPr>
          <a:xfrm>
            <a:off x="540000" y="2436504"/>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a:t>
            </a:r>
          </a:p>
        </p:txBody>
      </p:sp>
      <p:sp>
        <p:nvSpPr>
          <p:cNvPr id="15" name="CuadroTexto 14">
            <a:extLst>
              <a:ext uri="{FF2B5EF4-FFF2-40B4-BE49-F238E27FC236}">
                <a16:creationId xmlns:a16="http://schemas.microsoft.com/office/drawing/2014/main" id="{6BB32EDA-A2C8-45C2-9C74-3D4B9DE2A677}"/>
              </a:ext>
            </a:extLst>
          </p:cNvPr>
          <p:cNvSpPr txBox="1"/>
          <p:nvPr/>
        </p:nvSpPr>
        <p:spPr>
          <a:xfrm>
            <a:off x="433240" y="4400679"/>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cidea</a:t>
            </a:r>
            <a:endParaRPr lang="es-ES" dirty="0">
              <a:latin typeface="Times New Roman" panose="02020603050405020304" pitchFamily="18" charset="0"/>
              <a:cs typeface="Times New Roman" panose="02020603050405020304" pitchFamily="18" charset="0"/>
            </a:endParaRPr>
          </a:p>
        </p:txBody>
      </p:sp>
      <p:sp>
        <p:nvSpPr>
          <p:cNvPr id="16" name="Rectángulo 15">
            <a:extLst>
              <a:ext uri="{FF2B5EF4-FFF2-40B4-BE49-F238E27FC236}">
                <a16:creationId xmlns:a16="http://schemas.microsoft.com/office/drawing/2014/main" id="{B35E4E69-18D7-4F57-9162-26C601CDBAF7}"/>
              </a:ext>
            </a:extLst>
          </p:cNvPr>
          <p:cNvSpPr/>
          <p:nvPr/>
        </p:nvSpPr>
        <p:spPr>
          <a:xfrm>
            <a:off x="540000" y="6249278"/>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dirty="0">
                <a:latin typeface="Times New Roman" panose="02020603050405020304" pitchFamily="18" charset="0"/>
                <a:cs typeface="Times New Roman" panose="02020603050405020304" pitchFamily="18" charset="0"/>
              </a:rPr>
              <a:t>TATAGTAAAACATGTA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CTGAAGA</a:t>
            </a:r>
          </a:p>
        </p:txBody>
      </p:sp>
      <p:grpSp>
        <p:nvGrpSpPr>
          <p:cNvPr id="17" name="Grupo 16">
            <a:extLst>
              <a:ext uri="{FF2B5EF4-FFF2-40B4-BE49-F238E27FC236}">
                <a16:creationId xmlns:a16="http://schemas.microsoft.com/office/drawing/2014/main" id="{F8134726-D98F-48FF-9055-B803303E73FD}"/>
              </a:ext>
            </a:extLst>
          </p:cNvPr>
          <p:cNvGrpSpPr/>
          <p:nvPr/>
        </p:nvGrpSpPr>
        <p:grpSpPr>
          <a:xfrm>
            <a:off x="539998" y="4700385"/>
            <a:ext cx="5760000" cy="736847"/>
            <a:chOff x="539998" y="7022480"/>
            <a:chExt cx="5760000" cy="736847"/>
          </a:xfrm>
        </p:grpSpPr>
        <p:pic>
          <p:nvPicPr>
            <p:cNvPr id="18" name="Imagen 17">
              <a:extLst>
                <a:ext uri="{FF2B5EF4-FFF2-40B4-BE49-F238E27FC236}">
                  <a16:creationId xmlns:a16="http://schemas.microsoft.com/office/drawing/2014/main" id="{DE8715B4-48F4-44C5-976F-5840745E4D7E}"/>
                </a:ext>
              </a:extLst>
            </p:cNvPr>
            <p:cNvPicPr>
              <a:picLocks noChangeAspect="1"/>
            </p:cNvPicPr>
            <p:nvPr/>
          </p:nvPicPr>
          <p:blipFill>
            <a:blip r:embed="rId3"/>
            <a:stretch>
              <a:fillRect/>
            </a:stretch>
          </p:blipFill>
          <p:spPr>
            <a:xfrm>
              <a:off x="539998" y="7055671"/>
              <a:ext cx="5760000" cy="703656"/>
            </a:xfrm>
            <a:prstGeom prst="rect">
              <a:avLst/>
            </a:prstGeom>
          </p:spPr>
        </p:pic>
        <p:sp>
          <p:nvSpPr>
            <p:cNvPr id="19" name="Rectángulo 18">
              <a:extLst>
                <a:ext uri="{FF2B5EF4-FFF2-40B4-BE49-F238E27FC236}">
                  <a16:creationId xmlns:a16="http://schemas.microsoft.com/office/drawing/2014/main" id="{F9EA3897-746E-425B-9A18-F176142C361B}"/>
                </a:ext>
              </a:extLst>
            </p:cNvPr>
            <p:cNvSpPr/>
            <p:nvPr/>
          </p:nvSpPr>
          <p:spPr>
            <a:xfrm>
              <a:off x="1029600" y="7317299"/>
              <a:ext cx="792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a:extLst>
                <a:ext uri="{FF2B5EF4-FFF2-40B4-BE49-F238E27FC236}">
                  <a16:creationId xmlns:a16="http://schemas.microsoft.com/office/drawing/2014/main" id="{616D00B8-985B-40D8-9079-868BFC6068CD}"/>
                </a:ext>
              </a:extLst>
            </p:cNvPr>
            <p:cNvSpPr/>
            <p:nvPr/>
          </p:nvSpPr>
          <p:spPr>
            <a:xfrm>
              <a:off x="949634" y="7022480"/>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2" name="Rectángulo 21">
            <a:extLst>
              <a:ext uri="{FF2B5EF4-FFF2-40B4-BE49-F238E27FC236}">
                <a16:creationId xmlns:a16="http://schemas.microsoft.com/office/drawing/2014/main" id="{0D8C8B4F-DE57-46C7-A1B3-F0B8699CD4F4}"/>
              </a:ext>
            </a:extLst>
          </p:cNvPr>
          <p:cNvSpPr/>
          <p:nvPr/>
        </p:nvSpPr>
        <p:spPr>
          <a:xfrm>
            <a:off x="540929" y="5863085"/>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23" name="CuadroTexto 22">
            <a:extLst>
              <a:ext uri="{FF2B5EF4-FFF2-40B4-BE49-F238E27FC236}">
                <a16:creationId xmlns:a16="http://schemas.microsoft.com/office/drawing/2014/main" id="{FA7119FC-CF38-4736-B7D9-535DB291F719}"/>
              </a:ext>
            </a:extLst>
          </p:cNvPr>
          <p:cNvSpPr txBox="1"/>
          <p:nvPr/>
        </p:nvSpPr>
        <p:spPr>
          <a:xfrm>
            <a:off x="390024" y="7197452"/>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fasn</a:t>
            </a:r>
            <a:endParaRPr lang="es-ES" dirty="0">
              <a:latin typeface="Times New Roman" panose="02020603050405020304" pitchFamily="18" charset="0"/>
              <a:cs typeface="Times New Roman" panose="02020603050405020304" pitchFamily="18" charset="0"/>
            </a:endParaRPr>
          </a:p>
        </p:txBody>
      </p:sp>
      <p:sp>
        <p:nvSpPr>
          <p:cNvPr id="24" name="Rectángulo 23">
            <a:extLst>
              <a:ext uri="{FF2B5EF4-FFF2-40B4-BE49-F238E27FC236}">
                <a16:creationId xmlns:a16="http://schemas.microsoft.com/office/drawing/2014/main" id="{6DB633E2-A9A2-4485-B884-7CA16F0D9DCF}"/>
              </a:ext>
            </a:extLst>
          </p:cNvPr>
          <p:cNvSpPr/>
          <p:nvPr/>
        </p:nvSpPr>
        <p:spPr>
          <a:xfrm>
            <a:off x="540000" y="8922443"/>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dirty="0">
                <a:latin typeface="Times New Roman" panose="02020603050405020304" pitchFamily="18" charset="0"/>
                <a:cs typeface="Times New Roman" panose="02020603050405020304" pitchFamily="18" charset="0"/>
              </a:rPr>
              <a:t>ACAGTGAGCTGCAGCATTCAA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AT</a:t>
            </a:r>
          </a:p>
        </p:txBody>
      </p:sp>
      <p:grpSp>
        <p:nvGrpSpPr>
          <p:cNvPr id="25" name="Grupo 24">
            <a:extLst>
              <a:ext uri="{FF2B5EF4-FFF2-40B4-BE49-F238E27FC236}">
                <a16:creationId xmlns:a16="http://schemas.microsoft.com/office/drawing/2014/main" id="{89FD618F-5F16-4B3C-B427-F4D0E9C4EF8A}"/>
              </a:ext>
            </a:extLst>
          </p:cNvPr>
          <p:cNvGrpSpPr/>
          <p:nvPr/>
        </p:nvGrpSpPr>
        <p:grpSpPr>
          <a:xfrm>
            <a:off x="539998" y="7491937"/>
            <a:ext cx="5760000" cy="731496"/>
            <a:chOff x="539998" y="7588193"/>
            <a:chExt cx="5760000" cy="731496"/>
          </a:xfrm>
        </p:grpSpPr>
        <p:pic>
          <p:nvPicPr>
            <p:cNvPr id="26" name="Imagen 25">
              <a:extLst>
                <a:ext uri="{FF2B5EF4-FFF2-40B4-BE49-F238E27FC236}">
                  <a16:creationId xmlns:a16="http://schemas.microsoft.com/office/drawing/2014/main" id="{D1FDC8E2-3DD5-471F-89FF-518519023B07}"/>
                </a:ext>
              </a:extLst>
            </p:cNvPr>
            <p:cNvPicPr>
              <a:picLocks noChangeAspect="1"/>
            </p:cNvPicPr>
            <p:nvPr/>
          </p:nvPicPr>
          <p:blipFill>
            <a:blip r:embed="rId4"/>
            <a:stretch>
              <a:fillRect/>
            </a:stretch>
          </p:blipFill>
          <p:spPr>
            <a:xfrm>
              <a:off x="539998" y="7632666"/>
              <a:ext cx="5760000" cy="687023"/>
            </a:xfrm>
            <a:prstGeom prst="rect">
              <a:avLst/>
            </a:prstGeom>
          </p:spPr>
        </p:pic>
        <p:sp>
          <p:nvSpPr>
            <p:cNvPr id="27" name="Rectángulo 26">
              <a:extLst>
                <a:ext uri="{FF2B5EF4-FFF2-40B4-BE49-F238E27FC236}">
                  <a16:creationId xmlns:a16="http://schemas.microsoft.com/office/drawing/2014/main" id="{9D13F5C3-689F-450D-A4AC-0596723B6747}"/>
                </a:ext>
              </a:extLst>
            </p:cNvPr>
            <p:cNvSpPr/>
            <p:nvPr/>
          </p:nvSpPr>
          <p:spPr>
            <a:xfrm>
              <a:off x="3862800" y="7884059"/>
              <a:ext cx="216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6F0329E9-36E5-43DA-9BAB-FA2D7D83079B}"/>
                </a:ext>
              </a:extLst>
            </p:cNvPr>
            <p:cNvSpPr/>
            <p:nvPr/>
          </p:nvSpPr>
          <p:spPr>
            <a:xfrm>
              <a:off x="3836439" y="7588193"/>
              <a:ext cx="125962"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0" name="Rectángulo 29">
            <a:extLst>
              <a:ext uri="{FF2B5EF4-FFF2-40B4-BE49-F238E27FC236}">
                <a16:creationId xmlns:a16="http://schemas.microsoft.com/office/drawing/2014/main" id="{B1D342FE-88E4-4611-A41D-10CF17C79E15}"/>
              </a:ext>
            </a:extLst>
          </p:cNvPr>
          <p:cNvSpPr/>
          <p:nvPr/>
        </p:nvSpPr>
        <p:spPr>
          <a:xfrm>
            <a:off x="540186" y="853468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31" name="Rectángulo 30">
            <a:extLst>
              <a:ext uri="{FF2B5EF4-FFF2-40B4-BE49-F238E27FC236}">
                <a16:creationId xmlns:a16="http://schemas.microsoft.com/office/drawing/2014/main" id="{159F75AC-AAC6-E35E-66F4-812E0E90EE3A}"/>
              </a:ext>
            </a:extLst>
          </p:cNvPr>
          <p:cNvSpPr/>
          <p:nvPr/>
        </p:nvSpPr>
        <p:spPr>
          <a:xfrm>
            <a:off x="1019646" y="548167"/>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id="{797A9BA4-6960-3A81-E373-D64E42636727}"/>
              </a:ext>
            </a:extLst>
          </p:cNvPr>
          <p:cNvSpPr/>
          <p:nvPr/>
        </p:nvSpPr>
        <p:spPr>
          <a:xfrm>
            <a:off x="1145614" y="4571635"/>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Rectángulo 32">
            <a:extLst>
              <a:ext uri="{FF2B5EF4-FFF2-40B4-BE49-F238E27FC236}">
                <a16:creationId xmlns:a16="http://schemas.microsoft.com/office/drawing/2014/main" id="{E2CAFD75-6BEB-98CB-8BA9-C8E4FB1979E0}"/>
              </a:ext>
            </a:extLst>
          </p:cNvPr>
          <p:cNvSpPr/>
          <p:nvPr/>
        </p:nvSpPr>
        <p:spPr>
          <a:xfrm>
            <a:off x="992409" y="7352811"/>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00580A8E-3542-6FCE-FD76-71D624F5A62A}"/>
              </a:ext>
            </a:extLst>
          </p:cNvPr>
          <p:cNvSpPr/>
          <p:nvPr/>
        </p:nvSpPr>
        <p:spPr>
          <a:xfrm>
            <a:off x="1205453" y="7352811"/>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5" name="Imagen 34">
            <a:extLst>
              <a:ext uri="{FF2B5EF4-FFF2-40B4-BE49-F238E27FC236}">
                <a16:creationId xmlns:a16="http://schemas.microsoft.com/office/drawing/2014/main" id="{4CD80F6F-F4C5-4616-B2C7-7E9CEA9AECFE}"/>
              </a:ext>
            </a:extLst>
          </p:cNvPr>
          <p:cNvPicPr>
            <a:picLocks noChangeAspect="1"/>
          </p:cNvPicPr>
          <p:nvPr/>
        </p:nvPicPr>
        <p:blipFill>
          <a:blip r:embed="rId5"/>
          <a:stretch>
            <a:fillRect/>
          </a:stretch>
        </p:blipFill>
        <p:spPr>
          <a:xfrm>
            <a:off x="1332000" y="1476000"/>
            <a:ext cx="5040000" cy="572726"/>
          </a:xfrm>
          <a:prstGeom prst="rect">
            <a:avLst/>
          </a:prstGeom>
        </p:spPr>
      </p:pic>
      <p:pic>
        <p:nvPicPr>
          <p:cNvPr id="36" name="Imagen 35">
            <a:extLst>
              <a:ext uri="{FF2B5EF4-FFF2-40B4-BE49-F238E27FC236}">
                <a16:creationId xmlns:a16="http://schemas.microsoft.com/office/drawing/2014/main" id="{FD9694DE-9A1F-4D5E-AD3F-E08D7169F138}"/>
              </a:ext>
            </a:extLst>
          </p:cNvPr>
          <p:cNvPicPr>
            <a:picLocks noChangeAspect="1"/>
          </p:cNvPicPr>
          <p:nvPr/>
        </p:nvPicPr>
        <p:blipFill>
          <a:blip r:embed="rId6"/>
          <a:stretch>
            <a:fillRect/>
          </a:stretch>
        </p:blipFill>
        <p:spPr>
          <a:xfrm>
            <a:off x="1332000" y="2124000"/>
            <a:ext cx="5040000" cy="591059"/>
          </a:xfrm>
          <a:prstGeom prst="rect">
            <a:avLst/>
          </a:prstGeom>
        </p:spPr>
      </p:pic>
      <p:pic>
        <p:nvPicPr>
          <p:cNvPr id="37" name="Imagen 36">
            <a:extLst>
              <a:ext uri="{FF2B5EF4-FFF2-40B4-BE49-F238E27FC236}">
                <a16:creationId xmlns:a16="http://schemas.microsoft.com/office/drawing/2014/main" id="{66A081AB-5ACA-4898-82C4-0C3FF07511B8}"/>
              </a:ext>
            </a:extLst>
          </p:cNvPr>
          <p:cNvPicPr>
            <a:picLocks noChangeAspect="1"/>
          </p:cNvPicPr>
          <p:nvPr/>
        </p:nvPicPr>
        <p:blipFill>
          <a:blip r:embed="rId7"/>
          <a:stretch>
            <a:fillRect/>
          </a:stretch>
        </p:blipFill>
        <p:spPr>
          <a:xfrm>
            <a:off x="1332000" y="5544000"/>
            <a:ext cx="5040000" cy="558144"/>
          </a:xfrm>
          <a:prstGeom prst="rect">
            <a:avLst/>
          </a:prstGeom>
        </p:spPr>
      </p:pic>
      <p:pic>
        <p:nvPicPr>
          <p:cNvPr id="38" name="Imagen 37">
            <a:extLst>
              <a:ext uri="{FF2B5EF4-FFF2-40B4-BE49-F238E27FC236}">
                <a16:creationId xmlns:a16="http://schemas.microsoft.com/office/drawing/2014/main" id="{37244F1A-4464-4D5E-A136-0781C88CA7AE}"/>
              </a:ext>
            </a:extLst>
          </p:cNvPr>
          <p:cNvPicPr>
            <a:picLocks noChangeAspect="1"/>
          </p:cNvPicPr>
          <p:nvPr/>
        </p:nvPicPr>
        <p:blipFill>
          <a:blip r:embed="rId8"/>
          <a:stretch>
            <a:fillRect/>
          </a:stretch>
        </p:blipFill>
        <p:spPr>
          <a:xfrm>
            <a:off x="1332000" y="8248101"/>
            <a:ext cx="5040000" cy="537939"/>
          </a:xfrm>
          <a:prstGeom prst="rect">
            <a:avLst/>
          </a:prstGeom>
        </p:spPr>
      </p:pic>
    </p:spTree>
    <p:extLst>
      <p:ext uri="{BB962C8B-B14F-4D97-AF65-F5344CB8AC3E}">
        <p14:creationId xmlns:p14="http://schemas.microsoft.com/office/powerpoint/2010/main" val="1703697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223CAB3-B54E-48D5-8066-C65B74A24ECA}"/>
              </a:ext>
            </a:extLst>
          </p:cNvPr>
          <p:cNvSpPr txBox="1"/>
          <p:nvPr/>
        </p:nvSpPr>
        <p:spPr>
          <a:xfrm>
            <a:off x="365963" y="339608"/>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g6pd</a:t>
            </a:r>
            <a:endParaRPr lang="es-ES" dirty="0">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8669B143-C556-4012-8DD4-6914DF49E9C1}"/>
              </a:ext>
            </a:extLst>
          </p:cNvPr>
          <p:cNvSpPr/>
          <p:nvPr/>
        </p:nvSpPr>
        <p:spPr>
          <a:xfrm>
            <a:off x="540000" y="2157273"/>
            <a:ext cx="5760000" cy="61555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TCAACTGTCAAGTCAGAG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AGCAAAGCCCACAAAATA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TCTGCTCAGGGAGGAGGC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TCTCTGAACAACCACCTGCATAGGAGTACAGAAACATTTGGTTCATTACATCCAACCTCTTTCCACAGGCTCTTCTATTATGTAACAGTCTTTCACTGG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TCAGAGGTTCACTCACCATAGAGT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GGTAGATTTTCTT</a:t>
            </a:r>
          </a:p>
        </p:txBody>
      </p:sp>
      <p:grpSp>
        <p:nvGrpSpPr>
          <p:cNvPr id="4" name="Grupo 3">
            <a:extLst>
              <a:ext uri="{FF2B5EF4-FFF2-40B4-BE49-F238E27FC236}">
                <a16:creationId xmlns:a16="http://schemas.microsoft.com/office/drawing/2014/main" id="{E000C220-B780-4B29-A05F-3B82224EC7F8}"/>
              </a:ext>
            </a:extLst>
          </p:cNvPr>
          <p:cNvGrpSpPr/>
          <p:nvPr/>
        </p:nvGrpSpPr>
        <p:grpSpPr>
          <a:xfrm>
            <a:off x="540000" y="621142"/>
            <a:ext cx="5760000" cy="734418"/>
            <a:chOff x="540000" y="3352317"/>
            <a:chExt cx="5760000" cy="734418"/>
          </a:xfrm>
        </p:grpSpPr>
        <p:pic>
          <p:nvPicPr>
            <p:cNvPr id="5" name="Imagen 4">
              <a:extLst>
                <a:ext uri="{FF2B5EF4-FFF2-40B4-BE49-F238E27FC236}">
                  <a16:creationId xmlns:a16="http://schemas.microsoft.com/office/drawing/2014/main" id="{FAC68FBC-87C4-4056-88E8-5F6D100BB199}"/>
                </a:ext>
              </a:extLst>
            </p:cNvPr>
            <p:cNvPicPr>
              <a:picLocks noChangeAspect="1"/>
            </p:cNvPicPr>
            <p:nvPr/>
          </p:nvPicPr>
          <p:blipFill>
            <a:blip r:embed="rId2"/>
            <a:stretch>
              <a:fillRect/>
            </a:stretch>
          </p:blipFill>
          <p:spPr>
            <a:xfrm>
              <a:off x="540000" y="3401020"/>
              <a:ext cx="5760000" cy="685715"/>
            </a:xfrm>
            <a:prstGeom prst="rect">
              <a:avLst/>
            </a:prstGeom>
          </p:spPr>
        </p:pic>
        <p:sp>
          <p:nvSpPr>
            <p:cNvPr id="6" name="Rectángulo 5">
              <a:extLst>
                <a:ext uri="{FF2B5EF4-FFF2-40B4-BE49-F238E27FC236}">
                  <a16:creationId xmlns:a16="http://schemas.microsoft.com/office/drawing/2014/main" id="{DDBB171F-B309-4465-9375-8609D1BDCF47}"/>
                </a:ext>
              </a:extLst>
            </p:cNvPr>
            <p:cNvSpPr/>
            <p:nvPr/>
          </p:nvSpPr>
          <p:spPr>
            <a:xfrm>
              <a:off x="4003200" y="3647610"/>
              <a:ext cx="136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88D08CB0-D3E4-4934-8D4B-A9E3E297069A}"/>
                </a:ext>
              </a:extLst>
            </p:cNvPr>
            <p:cNvSpPr/>
            <p:nvPr/>
          </p:nvSpPr>
          <p:spPr>
            <a:xfrm>
              <a:off x="3955256" y="3352317"/>
              <a:ext cx="266719"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Rectángulo 8">
            <a:extLst>
              <a:ext uri="{FF2B5EF4-FFF2-40B4-BE49-F238E27FC236}">
                <a16:creationId xmlns:a16="http://schemas.microsoft.com/office/drawing/2014/main" id="{56A39CD0-641A-4D73-A7FD-16418B8501A4}"/>
              </a:ext>
            </a:extLst>
          </p:cNvPr>
          <p:cNvSpPr/>
          <p:nvPr/>
        </p:nvSpPr>
        <p:spPr>
          <a:xfrm>
            <a:off x="540000" y="1807594"/>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10" name="CuadroTexto 9">
            <a:extLst>
              <a:ext uri="{FF2B5EF4-FFF2-40B4-BE49-F238E27FC236}">
                <a16:creationId xmlns:a16="http://schemas.microsoft.com/office/drawing/2014/main" id="{C2E4C0CA-93D6-43DC-9C62-2F65FF5A674A}"/>
              </a:ext>
            </a:extLst>
          </p:cNvPr>
          <p:cNvSpPr txBox="1"/>
          <p:nvPr/>
        </p:nvSpPr>
        <p:spPr>
          <a:xfrm>
            <a:off x="365963" y="3166310"/>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acsbg2</a:t>
            </a:r>
            <a:endParaRPr lang="es-ES" dirty="0">
              <a:latin typeface="Times New Roman" panose="02020603050405020304" pitchFamily="18" charset="0"/>
              <a:cs typeface="Times New Roman" panose="02020603050405020304" pitchFamily="18" charset="0"/>
            </a:endParaRPr>
          </a:p>
        </p:txBody>
      </p:sp>
      <p:sp>
        <p:nvSpPr>
          <p:cNvPr id="11" name="Rectángulo 10">
            <a:extLst>
              <a:ext uri="{FF2B5EF4-FFF2-40B4-BE49-F238E27FC236}">
                <a16:creationId xmlns:a16="http://schemas.microsoft.com/office/drawing/2014/main" id="{47C68809-7888-40FD-942D-680C8831B96E}"/>
              </a:ext>
            </a:extLst>
          </p:cNvPr>
          <p:cNvSpPr/>
          <p:nvPr/>
        </p:nvSpPr>
        <p:spPr>
          <a:xfrm>
            <a:off x="540000" y="5030669"/>
            <a:ext cx="5760000" cy="73866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ACAGAGTTCAGTCCTC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TCTCCTTTTTGAGTCATTAGATGTTTTTCTTGAAATATTTTTGGAGAAGGCAAGTAAATTGAGACACACTTTACAACACTTGTCACATTCAGCCATTCACACACACACACACACACACACATTCATACACTGATGGCAGAGACTTAT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GGAGCAGTTTCAGGTTCAGTATCTTGCA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AGGATTCCT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TGCAGCTTGGTGTCTGAGGGT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GATCACCAACCCTC</a:t>
            </a:r>
            <a:r>
              <a:rPr lang="es-ES" sz="800" b="1" dirty="0">
                <a:solidFill>
                  <a:srgbClr val="FF0000"/>
                </a:solidFill>
                <a:latin typeface="Times New Roman" panose="02020603050405020304" pitchFamily="18" charset="0"/>
                <a:cs typeface="Times New Roman" panose="02020603050405020304" pitchFamily="18" charset="0"/>
              </a:rPr>
              <a:t>CG</a:t>
            </a:r>
            <a:endParaRPr lang="es-ES" sz="800" dirty="0">
              <a:solidFill>
                <a:srgbClr val="FF0000"/>
              </a:solidFill>
              <a:latin typeface="Times New Roman" panose="02020603050405020304" pitchFamily="18" charset="0"/>
              <a:cs typeface="Times New Roman" panose="02020603050405020304" pitchFamily="18" charset="0"/>
            </a:endParaRPr>
          </a:p>
        </p:txBody>
      </p:sp>
      <p:grpSp>
        <p:nvGrpSpPr>
          <p:cNvPr id="12" name="Grupo 11">
            <a:extLst>
              <a:ext uri="{FF2B5EF4-FFF2-40B4-BE49-F238E27FC236}">
                <a16:creationId xmlns:a16="http://schemas.microsoft.com/office/drawing/2014/main" id="{A72BEDFA-003D-4C82-956A-97AD87F793C7}"/>
              </a:ext>
            </a:extLst>
          </p:cNvPr>
          <p:cNvGrpSpPr/>
          <p:nvPr/>
        </p:nvGrpSpPr>
        <p:grpSpPr>
          <a:xfrm>
            <a:off x="540000" y="3446877"/>
            <a:ext cx="5760000" cy="749936"/>
            <a:chOff x="540000" y="703678"/>
            <a:chExt cx="5760000" cy="749936"/>
          </a:xfrm>
        </p:grpSpPr>
        <p:pic>
          <p:nvPicPr>
            <p:cNvPr id="13" name="Imagen 12">
              <a:extLst>
                <a:ext uri="{FF2B5EF4-FFF2-40B4-BE49-F238E27FC236}">
                  <a16:creationId xmlns:a16="http://schemas.microsoft.com/office/drawing/2014/main" id="{DF44D019-DF3A-4113-B780-32265C403C4C}"/>
                </a:ext>
              </a:extLst>
            </p:cNvPr>
            <p:cNvPicPr>
              <a:picLocks noChangeAspect="1"/>
            </p:cNvPicPr>
            <p:nvPr/>
          </p:nvPicPr>
          <p:blipFill>
            <a:blip r:embed="rId3"/>
            <a:stretch>
              <a:fillRect/>
            </a:stretch>
          </p:blipFill>
          <p:spPr>
            <a:xfrm>
              <a:off x="540000" y="754101"/>
              <a:ext cx="5760000" cy="699513"/>
            </a:xfrm>
            <a:prstGeom prst="rect">
              <a:avLst/>
            </a:prstGeom>
          </p:spPr>
        </p:pic>
        <p:sp>
          <p:nvSpPr>
            <p:cNvPr id="14" name="Rectángulo 13">
              <a:extLst>
                <a:ext uri="{FF2B5EF4-FFF2-40B4-BE49-F238E27FC236}">
                  <a16:creationId xmlns:a16="http://schemas.microsoft.com/office/drawing/2014/main" id="{B03C8D4A-043A-45E9-A390-7F9931B289A8}"/>
                </a:ext>
              </a:extLst>
            </p:cNvPr>
            <p:cNvSpPr/>
            <p:nvPr/>
          </p:nvSpPr>
          <p:spPr>
            <a:xfrm>
              <a:off x="1458000" y="999204"/>
              <a:ext cx="277200" cy="3636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7ABB6AED-3392-482B-AE81-41A6B4557547}"/>
                </a:ext>
              </a:extLst>
            </p:cNvPr>
            <p:cNvSpPr/>
            <p:nvPr/>
          </p:nvSpPr>
          <p:spPr>
            <a:xfrm>
              <a:off x="1362999" y="703678"/>
              <a:ext cx="38960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7" name="Rectángulo 16">
            <a:extLst>
              <a:ext uri="{FF2B5EF4-FFF2-40B4-BE49-F238E27FC236}">
                <a16:creationId xmlns:a16="http://schemas.microsoft.com/office/drawing/2014/main" id="{7C62CAB5-BA36-44C9-88AD-01DE013FAA69}"/>
              </a:ext>
            </a:extLst>
          </p:cNvPr>
          <p:cNvSpPr/>
          <p:nvPr/>
        </p:nvSpPr>
        <p:spPr>
          <a:xfrm>
            <a:off x="540000" y="465124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18" name="Rectángulo 17">
            <a:extLst>
              <a:ext uri="{FF2B5EF4-FFF2-40B4-BE49-F238E27FC236}">
                <a16:creationId xmlns:a16="http://schemas.microsoft.com/office/drawing/2014/main" id="{BAE82ECA-C7D4-0AE6-ADDF-750DA350BA2E}"/>
              </a:ext>
            </a:extLst>
          </p:cNvPr>
          <p:cNvSpPr/>
          <p:nvPr/>
        </p:nvSpPr>
        <p:spPr>
          <a:xfrm>
            <a:off x="1030149" y="498082"/>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a:extLst>
              <a:ext uri="{FF2B5EF4-FFF2-40B4-BE49-F238E27FC236}">
                <a16:creationId xmlns:a16="http://schemas.microsoft.com/office/drawing/2014/main" id="{EA78F96F-2AB4-244D-6110-8C0617B0EC8B}"/>
              </a:ext>
            </a:extLst>
          </p:cNvPr>
          <p:cNvSpPr/>
          <p:nvPr/>
        </p:nvSpPr>
        <p:spPr>
          <a:xfrm>
            <a:off x="1224000" y="3322699"/>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a:extLst>
              <a:ext uri="{FF2B5EF4-FFF2-40B4-BE49-F238E27FC236}">
                <a16:creationId xmlns:a16="http://schemas.microsoft.com/office/drawing/2014/main" id="{E4CD8262-DD06-4CE4-AA9C-E28A09874C2F}"/>
              </a:ext>
            </a:extLst>
          </p:cNvPr>
          <p:cNvPicPr>
            <a:picLocks noChangeAspect="1"/>
          </p:cNvPicPr>
          <p:nvPr/>
        </p:nvPicPr>
        <p:blipFill>
          <a:blip r:embed="rId4"/>
          <a:stretch>
            <a:fillRect/>
          </a:stretch>
        </p:blipFill>
        <p:spPr>
          <a:xfrm>
            <a:off x="1332000" y="1486800"/>
            <a:ext cx="5040000" cy="542889"/>
          </a:xfrm>
          <a:prstGeom prst="rect">
            <a:avLst/>
          </a:prstGeom>
        </p:spPr>
      </p:pic>
      <p:pic>
        <p:nvPicPr>
          <p:cNvPr id="21" name="Imagen 20">
            <a:extLst>
              <a:ext uri="{FF2B5EF4-FFF2-40B4-BE49-F238E27FC236}">
                <a16:creationId xmlns:a16="http://schemas.microsoft.com/office/drawing/2014/main" id="{F133D668-BD8B-423B-AF97-B8A606933F7C}"/>
              </a:ext>
            </a:extLst>
          </p:cNvPr>
          <p:cNvPicPr>
            <a:picLocks noChangeAspect="1"/>
          </p:cNvPicPr>
          <p:nvPr/>
        </p:nvPicPr>
        <p:blipFill>
          <a:blip r:embed="rId5"/>
          <a:stretch>
            <a:fillRect/>
          </a:stretch>
        </p:blipFill>
        <p:spPr>
          <a:xfrm>
            <a:off x="1332000" y="4320000"/>
            <a:ext cx="5040000" cy="537701"/>
          </a:xfrm>
          <a:prstGeom prst="rect">
            <a:avLst/>
          </a:prstGeom>
        </p:spPr>
      </p:pic>
    </p:spTree>
    <p:extLst>
      <p:ext uri="{BB962C8B-B14F-4D97-AF65-F5344CB8AC3E}">
        <p14:creationId xmlns:p14="http://schemas.microsoft.com/office/powerpoint/2010/main" val="3729671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1F74186-A8EE-445F-B560-0B80291F47B7}"/>
              </a:ext>
            </a:extLst>
          </p:cNvPr>
          <p:cNvSpPr/>
          <p:nvPr/>
        </p:nvSpPr>
        <p:spPr>
          <a:xfrm>
            <a:off x="540000" y="4410814"/>
            <a:ext cx="5760000" cy="61555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3: </a:t>
            </a:r>
            <a:r>
              <a:rPr lang="es-ES" sz="800" dirty="0">
                <a:latin typeface="Times New Roman" panose="02020603050405020304" pitchFamily="18" charset="0"/>
                <a:cs typeface="Times New Roman" panose="02020603050405020304" pitchFamily="18" charset="0"/>
              </a:rPr>
              <a:t>TCCTCTGA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GTGTGTT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TGAGCTTTTAAGTCGTGATGTGGAAACAACATGGACGCTACAAAGAAGACGTTTCGTATTTTATCTCTCAGAGCGTTTAAACCACGTGTTGATTTGTGTCTCAGATTTCTTGCTTCCCCTAAACTCCTAAATAATGCTGATAAATAACTTTACTAACTAACCACAGTCACTCTA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a:t>
            </a:r>
          </a:p>
        </p:txBody>
      </p:sp>
      <p:sp>
        <p:nvSpPr>
          <p:cNvPr id="4" name="Rectángulo 3">
            <a:extLst>
              <a:ext uri="{FF2B5EF4-FFF2-40B4-BE49-F238E27FC236}">
                <a16:creationId xmlns:a16="http://schemas.microsoft.com/office/drawing/2014/main" id="{0844041D-5303-42DB-86F4-92F2C532CDAC}"/>
              </a:ext>
            </a:extLst>
          </p:cNvPr>
          <p:cNvSpPr/>
          <p:nvPr/>
        </p:nvSpPr>
        <p:spPr>
          <a:xfrm>
            <a:off x="540000" y="3481468"/>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p>
          <a:p>
            <a:r>
              <a:rPr lang="es-ES" sz="800" dirty="0">
                <a:latin typeface="Times New Roman" panose="02020603050405020304" pitchFamily="18" charset="0"/>
                <a:cs typeface="Times New Roman" panose="02020603050405020304" pitchFamily="18" charset="0"/>
              </a:rPr>
              <a:t>TCTATACAA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CACACTTGAACTGA</a:t>
            </a:r>
          </a:p>
        </p:txBody>
      </p:sp>
      <p:sp>
        <p:nvSpPr>
          <p:cNvPr id="5" name="Rectángulo 4">
            <a:extLst>
              <a:ext uri="{FF2B5EF4-FFF2-40B4-BE49-F238E27FC236}">
                <a16:creationId xmlns:a16="http://schemas.microsoft.com/office/drawing/2014/main" id="{99F1C5DD-E25E-47F5-BD87-282C83E405C8}"/>
              </a:ext>
            </a:extLst>
          </p:cNvPr>
          <p:cNvSpPr/>
          <p:nvPr/>
        </p:nvSpPr>
        <p:spPr>
          <a:xfrm>
            <a:off x="540000" y="3924821"/>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 </a:t>
            </a:r>
          </a:p>
          <a:p>
            <a:r>
              <a:rPr lang="es-ES" sz="800" dirty="0">
                <a:latin typeface="Times New Roman" panose="02020603050405020304" pitchFamily="18" charset="0"/>
                <a:cs typeface="Times New Roman" panose="02020603050405020304" pitchFamily="18" charset="0"/>
              </a:rPr>
              <a:t>GACTGTTCTTC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TCCAAACAGCAG</a:t>
            </a:r>
          </a:p>
        </p:txBody>
      </p:sp>
      <p:sp>
        <p:nvSpPr>
          <p:cNvPr id="6" name="Rectángulo 5">
            <a:extLst>
              <a:ext uri="{FF2B5EF4-FFF2-40B4-BE49-F238E27FC236}">
                <a16:creationId xmlns:a16="http://schemas.microsoft.com/office/drawing/2014/main" id="{DC27446A-98C9-4905-8223-86172AECD475}"/>
              </a:ext>
            </a:extLst>
          </p:cNvPr>
          <p:cNvSpPr/>
          <p:nvPr/>
        </p:nvSpPr>
        <p:spPr>
          <a:xfrm>
            <a:off x="540000" y="5127284"/>
            <a:ext cx="5760000" cy="73866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4: </a:t>
            </a:r>
            <a:r>
              <a:rPr lang="es-ES" sz="800" dirty="0">
                <a:latin typeface="Times New Roman" panose="02020603050405020304" pitchFamily="18" charset="0"/>
                <a:cs typeface="Times New Roman" panose="02020603050405020304" pitchFamily="18" charset="0"/>
              </a:rPr>
              <a:t>GCT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TTTATTCTGG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GGCTGGATCTGGCCTAGACTTGTCATACTGTGATTCTGAAACCTCCTTTTGTTTTCATCTCACTGGTGA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CAGCTTCTTTATTCTA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ACAGGGAGTGCTGCTCACTGACAGGAT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TCCTGGTAGCT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GCTGGTAG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TGCACATCACATGCACAAAGACT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CTGCAG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GTTTAGGGTT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AGTC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ACTTGTGGCCCTTTGACCAAGT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t>
            </a:r>
          </a:p>
        </p:txBody>
      </p:sp>
      <p:grpSp>
        <p:nvGrpSpPr>
          <p:cNvPr id="7" name="Grupo 6">
            <a:extLst>
              <a:ext uri="{FF2B5EF4-FFF2-40B4-BE49-F238E27FC236}">
                <a16:creationId xmlns:a16="http://schemas.microsoft.com/office/drawing/2014/main" id="{BB4AF824-3712-4FFB-A5B1-36A598B95C12}"/>
              </a:ext>
            </a:extLst>
          </p:cNvPr>
          <p:cNvGrpSpPr/>
          <p:nvPr/>
        </p:nvGrpSpPr>
        <p:grpSpPr>
          <a:xfrm>
            <a:off x="540000" y="567949"/>
            <a:ext cx="5760000" cy="741222"/>
            <a:chOff x="540000" y="567949"/>
            <a:chExt cx="5760000" cy="741222"/>
          </a:xfrm>
        </p:grpSpPr>
        <p:pic>
          <p:nvPicPr>
            <p:cNvPr id="8" name="Imagen 7">
              <a:extLst>
                <a:ext uri="{FF2B5EF4-FFF2-40B4-BE49-F238E27FC236}">
                  <a16:creationId xmlns:a16="http://schemas.microsoft.com/office/drawing/2014/main" id="{9BF62E29-6736-4E3F-9001-399643F028A2}"/>
                </a:ext>
              </a:extLst>
            </p:cNvPr>
            <p:cNvPicPr>
              <a:picLocks noChangeAspect="1"/>
            </p:cNvPicPr>
            <p:nvPr/>
          </p:nvPicPr>
          <p:blipFill>
            <a:blip r:embed="rId2"/>
            <a:stretch>
              <a:fillRect/>
            </a:stretch>
          </p:blipFill>
          <p:spPr>
            <a:xfrm>
              <a:off x="540000" y="621213"/>
              <a:ext cx="5760000" cy="687958"/>
            </a:xfrm>
            <a:prstGeom prst="rect">
              <a:avLst/>
            </a:prstGeom>
          </p:spPr>
        </p:pic>
        <p:sp>
          <p:nvSpPr>
            <p:cNvPr id="9" name="Rectángulo 8">
              <a:extLst>
                <a:ext uri="{FF2B5EF4-FFF2-40B4-BE49-F238E27FC236}">
                  <a16:creationId xmlns:a16="http://schemas.microsoft.com/office/drawing/2014/main" id="{D61C890C-B488-47AA-8959-29F9119F544F}"/>
                </a:ext>
              </a:extLst>
            </p:cNvPr>
            <p:cNvSpPr/>
            <p:nvPr/>
          </p:nvSpPr>
          <p:spPr>
            <a:xfrm>
              <a:off x="655200" y="865197"/>
              <a:ext cx="792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9A4171B8-9EED-4A01-8C1A-26C0444C904D}"/>
                </a:ext>
              </a:extLst>
            </p:cNvPr>
            <p:cNvSpPr/>
            <p:nvPr/>
          </p:nvSpPr>
          <p:spPr>
            <a:xfrm>
              <a:off x="1681200" y="865197"/>
              <a:ext cx="28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1F0A24AA-E518-4F47-A84B-DDEC2E62E59C}"/>
                </a:ext>
              </a:extLst>
            </p:cNvPr>
            <p:cNvSpPr/>
            <p:nvPr/>
          </p:nvSpPr>
          <p:spPr>
            <a:xfrm>
              <a:off x="904606" y="865197"/>
              <a:ext cx="72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3CAD8BE4-9436-4975-9100-F2D9FFF2C423}"/>
                </a:ext>
              </a:extLst>
            </p:cNvPr>
            <p:cNvSpPr/>
            <p:nvPr/>
          </p:nvSpPr>
          <p:spPr>
            <a:xfrm>
              <a:off x="2869200" y="865197"/>
              <a:ext cx="36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705DECDB-37D4-4E64-BF0A-95FE097A475B}"/>
                </a:ext>
              </a:extLst>
            </p:cNvPr>
            <p:cNvSpPr/>
            <p:nvPr/>
          </p:nvSpPr>
          <p:spPr>
            <a:xfrm>
              <a:off x="558000" y="568384"/>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E32671C0-2DDD-4BB9-9C3C-E30C41DD8161}"/>
                </a:ext>
              </a:extLst>
            </p:cNvPr>
            <p:cNvSpPr/>
            <p:nvPr/>
          </p:nvSpPr>
          <p:spPr>
            <a:xfrm>
              <a:off x="857715" y="568129"/>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E2F5F2B9-114E-4489-ACA6-6C5D2C9F1155}"/>
                </a:ext>
              </a:extLst>
            </p:cNvPr>
            <p:cNvSpPr/>
            <p:nvPr/>
          </p:nvSpPr>
          <p:spPr>
            <a:xfrm>
              <a:off x="1565648" y="567949"/>
              <a:ext cx="255818"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55798A5A-4D51-4063-A402-61B98685E361}"/>
                </a:ext>
              </a:extLst>
            </p:cNvPr>
            <p:cNvSpPr/>
            <p:nvPr/>
          </p:nvSpPr>
          <p:spPr>
            <a:xfrm>
              <a:off x="2795729" y="569548"/>
              <a:ext cx="255818"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1" name="Rectángulo 20">
            <a:extLst>
              <a:ext uri="{FF2B5EF4-FFF2-40B4-BE49-F238E27FC236}">
                <a16:creationId xmlns:a16="http://schemas.microsoft.com/office/drawing/2014/main" id="{5669F454-1983-415C-BDB2-FCE944D8F9B0}"/>
              </a:ext>
            </a:extLst>
          </p:cNvPr>
          <p:cNvSpPr/>
          <p:nvPr/>
        </p:nvSpPr>
        <p:spPr>
          <a:xfrm>
            <a:off x="540000" y="1514251"/>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a:t>
            </a:r>
          </a:p>
        </p:txBody>
      </p:sp>
      <p:sp>
        <p:nvSpPr>
          <p:cNvPr id="22" name="Rectángulo 21">
            <a:extLst>
              <a:ext uri="{FF2B5EF4-FFF2-40B4-BE49-F238E27FC236}">
                <a16:creationId xmlns:a16="http://schemas.microsoft.com/office/drawing/2014/main" id="{380C5334-7316-43F0-9416-E0AB1DB68DC7}"/>
              </a:ext>
            </a:extLst>
          </p:cNvPr>
          <p:cNvSpPr/>
          <p:nvPr/>
        </p:nvSpPr>
        <p:spPr>
          <a:xfrm>
            <a:off x="540000" y="208085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a:t>
            </a:r>
          </a:p>
        </p:txBody>
      </p:sp>
      <p:sp>
        <p:nvSpPr>
          <p:cNvPr id="23" name="Rectángulo 22">
            <a:extLst>
              <a:ext uri="{FF2B5EF4-FFF2-40B4-BE49-F238E27FC236}">
                <a16:creationId xmlns:a16="http://schemas.microsoft.com/office/drawing/2014/main" id="{33B1EFA2-576E-4836-BDB5-7E3E20D6528B}"/>
              </a:ext>
            </a:extLst>
          </p:cNvPr>
          <p:cNvSpPr/>
          <p:nvPr/>
        </p:nvSpPr>
        <p:spPr>
          <a:xfrm>
            <a:off x="544352" y="2660779"/>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3</a:t>
            </a:r>
          </a:p>
        </p:txBody>
      </p:sp>
      <p:sp>
        <p:nvSpPr>
          <p:cNvPr id="24" name="Rectángulo 23">
            <a:extLst>
              <a:ext uri="{FF2B5EF4-FFF2-40B4-BE49-F238E27FC236}">
                <a16:creationId xmlns:a16="http://schemas.microsoft.com/office/drawing/2014/main" id="{67D3FA87-01E1-4BA0-8465-BF2CBBF4A0FF}"/>
              </a:ext>
            </a:extLst>
          </p:cNvPr>
          <p:cNvSpPr/>
          <p:nvPr/>
        </p:nvSpPr>
        <p:spPr>
          <a:xfrm>
            <a:off x="539995" y="3205870"/>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4</a:t>
            </a:r>
          </a:p>
        </p:txBody>
      </p:sp>
      <p:sp>
        <p:nvSpPr>
          <p:cNvPr id="2" name="CuadroTexto 1">
            <a:extLst>
              <a:ext uri="{FF2B5EF4-FFF2-40B4-BE49-F238E27FC236}">
                <a16:creationId xmlns:a16="http://schemas.microsoft.com/office/drawing/2014/main" id="{6B5DA92B-C412-4D4A-ABFB-BF7104DFD2C4}"/>
              </a:ext>
            </a:extLst>
          </p:cNvPr>
          <p:cNvSpPr txBox="1"/>
          <p:nvPr/>
        </p:nvSpPr>
        <p:spPr>
          <a:xfrm>
            <a:off x="365963" y="292476"/>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pitpna</a:t>
            </a:r>
            <a:endParaRPr lang="es-ES" dirty="0">
              <a:latin typeface="Times New Roman" panose="02020603050405020304" pitchFamily="18" charset="0"/>
              <a:cs typeface="Times New Roman" panose="02020603050405020304" pitchFamily="18" charset="0"/>
            </a:endParaRPr>
          </a:p>
        </p:txBody>
      </p:sp>
      <p:sp>
        <p:nvSpPr>
          <p:cNvPr id="26" name="Rectángulo 25">
            <a:extLst>
              <a:ext uri="{FF2B5EF4-FFF2-40B4-BE49-F238E27FC236}">
                <a16:creationId xmlns:a16="http://schemas.microsoft.com/office/drawing/2014/main" id="{E713389A-0A32-4AE0-B341-A32169A4C218}"/>
              </a:ext>
            </a:extLst>
          </p:cNvPr>
          <p:cNvSpPr/>
          <p:nvPr/>
        </p:nvSpPr>
        <p:spPr>
          <a:xfrm>
            <a:off x="540000" y="8121267"/>
            <a:ext cx="5760000" cy="49244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r>
              <a:rPr lang="es-ES" sz="800" dirty="0">
                <a:latin typeface="Times New Roman" panose="02020603050405020304" pitchFamily="18" charset="0"/>
                <a:cs typeface="Times New Roman" panose="02020603050405020304" pitchFamily="18" charset="0"/>
              </a:rPr>
              <a:t>ATGAGCAGTGC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GGCAGCTGCTAAAAGTTTCCTCAAGGTTTGTTTGCAAAGTGACTTGTTCTGCAAGAGTATACTGTTACTCCTAAGGAAATGTTTGGGCAG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ACACAATTGTATGCCTCTCTG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ACTTTGCCTGGAGGAGTTATGT</a:t>
            </a:r>
          </a:p>
        </p:txBody>
      </p:sp>
      <p:sp>
        <p:nvSpPr>
          <p:cNvPr id="27" name="Rectángulo 26">
            <a:extLst>
              <a:ext uri="{FF2B5EF4-FFF2-40B4-BE49-F238E27FC236}">
                <a16:creationId xmlns:a16="http://schemas.microsoft.com/office/drawing/2014/main" id="{258B62F1-5C90-4F53-AA60-A2D910260532}"/>
              </a:ext>
            </a:extLst>
          </p:cNvPr>
          <p:cNvSpPr/>
          <p:nvPr/>
        </p:nvSpPr>
        <p:spPr>
          <a:xfrm>
            <a:off x="540000" y="8649224"/>
            <a:ext cx="5760000" cy="61555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 </a:t>
            </a:r>
            <a:r>
              <a:rPr lang="es-ES" sz="800" dirty="0">
                <a:latin typeface="Times New Roman" panose="02020603050405020304" pitchFamily="18" charset="0"/>
                <a:cs typeface="Times New Roman" panose="02020603050405020304" pitchFamily="18" charset="0"/>
              </a:rPr>
              <a:t>GGTCTGGGAACTGGAATCTACA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ACAAACTCTCCTGAAGCTTGTCAGTATGTGGCTGCCAACTGTGAGGCCAA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TCTTGATTGTGGAGAACCAGAAACAGCT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ACAAAATCCTGCAGGTCAGGAGCTTCACTACAGCACCAGCCCTCAGTGTGCCT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GATAACTGTTGGCA</a:t>
            </a:r>
          </a:p>
        </p:txBody>
      </p:sp>
      <p:grpSp>
        <p:nvGrpSpPr>
          <p:cNvPr id="28" name="Grupo 27">
            <a:extLst>
              <a:ext uri="{FF2B5EF4-FFF2-40B4-BE49-F238E27FC236}">
                <a16:creationId xmlns:a16="http://schemas.microsoft.com/office/drawing/2014/main" id="{1392CC5B-0CEA-4EE0-BEC4-C5BE45D2512A}"/>
              </a:ext>
            </a:extLst>
          </p:cNvPr>
          <p:cNvGrpSpPr/>
          <p:nvPr/>
        </p:nvGrpSpPr>
        <p:grpSpPr>
          <a:xfrm>
            <a:off x="540000" y="6258812"/>
            <a:ext cx="5760000" cy="745937"/>
            <a:chOff x="540000" y="5729426"/>
            <a:chExt cx="5760000" cy="745937"/>
          </a:xfrm>
        </p:grpSpPr>
        <p:pic>
          <p:nvPicPr>
            <p:cNvPr id="29" name="Imagen 28">
              <a:extLst>
                <a:ext uri="{FF2B5EF4-FFF2-40B4-BE49-F238E27FC236}">
                  <a16:creationId xmlns:a16="http://schemas.microsoft.com/office/drawing/2014/main" id="{4BE2879C-059C-46BF-8E08-3C90AF192508}"/>
                </a:ext>
              </a:extLst>
            </p:cNvPr>
            <p:cNvPicPr>
              <a:picLocks noChangeAspect="1"/>
            </p:cNvPicPr>
            <p:nvPr/>
          </p:nvPicPr>
          <p:blipFill>
            <a:blip r:embed="rId3"/>
            <a:stretch>
              <a:fillRect/>
            </a:stretch>
          </p:blipFill>
          <p:spPr>
            <a:xfrm>
              <a:off x="540000" y="5780663"/>
              <a:ext cx="5760000" cy="694700"/>
            </a:xfrm>
            <a:prstGeom prst="rect">
              <a:avLst/>
            </a:prstGeom>
          </p:spPr>
        </p:pic>
        <p:sp>
          <p:nvSpPr>
            <p:cNvPr id="30" name="Rectángulo 29">
              <a:extLst>
                <a:ext uri="{FF2B5EF4-FFF2-40B4-BE49-F238E27FC236}">
                  <a16:creationId xmlns:a16="http://schemas.microsoft.com/office/drawing/2014/main" id="{FF2D8FC7-D2C8-4EE3-A4EE-840AF6325603}"/>
                </a:ext>
              </a:extLst>
            </p:cNvPr>
            <p:cNvSpPr/>
            <p:nvPr/>
          </p:nvSpPr>
          <p:spPr>
            <a:xfrm>
              <a:off x="3438000" y="6025357"/>
              <a:ext cx="100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a:extLst>
                <a:ext uri="{FF2B5EF4-FFF2-40B4-BE49-F238E27FC236}">
                  <a16:creationId xmlns:a16="http://schemas.microsoft.com/office/drawing/2014/main" id="{4F77724C-A716-42B3-8E64-E7057D720B36}"/>
                </a:ext>
              </a:extLst>
            </p:cNvPr>
            <p:cNvSpPr/>
            <p:nvPr/>
          </p:nvSpPr>
          <p:spPr>
            <a:xfrm>
              <a:off x="3060000" y="6025357"/>
              <a:ext cx="90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Rectángulo 31">
              <a:extLst>
                <a:ext uri="{FF2B5EF4-FFF2-40B4-BE49-F238E27FC236}">
                  <a16:creationId xmlns:a16="http://schemas.microsoft.com/office/drawing/2014/main" id="{2FB384F9-915A-484A-92E1-F3D07000184E}"/>
                </a:ext>
              </a:extLst>
            </p:cNvPr>
            <p:cNvSpPr/>
            <p:nvPr/>
          </p:nvSpPr>
          <p:spPr>
            <a:xfrm>
              <a:off x="2997509" y="5729426"/>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Rectángulo 32">
              <a:extLst>
                <a:ext uri="{FF2B5EF4-FFF2-40B4-BE49-F238E27FC236}">
                  <a16:creationId xmlns:a16="http://schemas.microsoft.com/office/drawing/2014/main" id="{7C23A8E4-918D-488A-8123-99A3605071F3}"/>
                </a:ext>
              </a:extLst>
            </p:cNvPr>
            <p:cNvSpPr/>
            <p:nvPr/>
          </p:nvSpPr>
          <p:spPr>
            <a:xfrm>
              <a:off x="3398245" y="5730177"/>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6" name="Rectángulo 35">
            <a:extLst>
              <a:ext uri="{FF2B5EF4-FFF2-40B4-BE49-F238E27FC236}">
                <a16:creationId xmlns:a16="http://schemas.microsoft.com/office/drawing/2014/main" id="{9A0E19F9-662F-4A7A-BA18-80CAAF09D639}"/>
              </a:ext>
            </a:extLst>
          </p:cNvPr>
          <p:cNvSpPr/>
          <p:nvPr/>
        </p:nvSpPr>
        <p:spPr>
          <a:xfrm>
            <a:off x="535987" y="7287339"/>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a:t>
            </a:r>
          </a:p>
        </p:txBody>
      </p:sp>
      <p:sp>
        <p:nvSpPr>
          <p:cNvPr id="37" name="Rectángulo 36">
            <a:extLst>
              <a:ext uri="{FF2B5EF4-FFF2-40B4-BE49-F238E27FC236}">
                <a16:creationId xmlns:a16="http://schemas.microsoft.com/office/drawing/2014/main" id="{C263E462-C7BB-4616-860E-6C4CF6D931DE}"/>
              </a:ext>
            </a:extLst>
          </p:cNvPr>
          <p:cNvSpPr/>
          <p:nvPr/>
        </p:nvSpPr>
        <p:spPr>
          <a:xfrm>
            <a:off x="531971" y="7794245"/>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a:t>
            </a:r>
          </a:p>
        </p:txBody>
      </p:sp>
      <p:sp>
        <p:nvSpPr>
          <p:cNvPr id="38" name="Rectángulo 37">
            <a:extLst>
              <a:ext uri="{FF2B5EF4-FFF2-40B4-BE49-F238E27FC236}">
                <a16:creationId xmlns:a16="http://schemas.microsoft.com/office/drawing/2014/main" id="{31A734E0-195B-2ED0-F2DF-6BC3736D08A2}"/>
              </a:ext>
            </a:extLst>
          </p:cNvPr>
          <p:cNvSpPr/>
          <p:nvPr/>
        </p:nvSpPr>
        <p:spPr>
          <a:xfrm>
            <a:off x="1361043" y="457902"/>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08164F10-1683-1C1C-5686-AF78FABCE022}"/>
              </a:ext>
            </a:extLst>
          </p:cNvPr>
          <p:cNvSpPr/>
          <p:nvPr/>
        </p:nvSpPr>
        <p:spPr>
          <a:xfrm>
            <a:off x="1162190" y="457902"/>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3034AFAA-32DF-9A83-8BA6-4997ED061A56}"/>
              </a:ext>
            </a:extLst>
          </p:cNvPr>
          <p:cNvSpPr/>
          <p:nvPr/>
        </p:nvSpPr>
        <p:spPr>
          <a:xfrm>
            <a:off x="1462106" y="6148151"/>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D2846CE2-679A-3083-B745-206C50A5B0DC}"/>
              </a:ext>
            </a:extLst>
          </p:cNvPr>
          <p:cNvSpPr/>
          <p:nvPr/>
        </p:nvSpPr>
        <p:spPr>
          <a:xfrm>
            <a:off x="1278000" y="6148151"/>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2" name="Imagen 41">
            <a:extLst>
              <a:ext uri="{FF2B5EF4-FFF2-40B4-BE49-F238E27FC236}">
                <a16:creationId xmlns:a16="http://schemas.microsoft.com/office/drawing/2014/main" id="{398E7875-D8B7-46C3-B46F-50727557577F}"/>
              </a:ext>
            </a:extLst>
          </p:cNvPr>
          <p:cNvPicPr>
            <a:picLocks noChangeAspect="1"/>
          </p:cNvPicPr>
          <p:nvPr/>
        </p:nvPicPr>
        <p:blipFill>
          <a:blip r:embed="rId4"/>
          <a:stretch>
            <a:fillRect/>
          </a:stretch>
        </p:blipFill>
        <p:spPr>
          <a:xfrm>
            <a:off x="1332000" y="1188000"/>
            <a:ext cx="5040000" cy="587022"/>
          </a:xfrm>
          <a:prstGeom prst="rect">
            <a:avLst/>
          </a:prstGeom>
        </p:spPr>
      </p:pic>
      <p:pic>
        <p:nvPicPr>
          <p:cNvPr id="43" name="Imagen 42">
            <a:extLst>
              <a:ext uri="{FF2B5EF4-FFF2-40B4-BE49-F238E27FC236}">
                <a16:creationId xmlns:a16="http://schemas.microsoft.com/office/drawing/2014/main" id="{8EAF780B-D0EF-46A3-9362-35221EDB1836}"/>
              </a:ext>
            </a:extLst>
          </p:cNvPr>
          <p:cNvPicPr>
            <a:picLocks noChangeAspect="1"/>
          </p:cNvPicPr>
          <p:nvPr/>
        </p:nvPicPr>
        <p:blipFill>
          <a:blip r:embed="rId5"/>
          <a:stretch>
            <a:fillRect/>
          </a:stretch>
        </p:blipFill>
        <p:spPr>
          <a:xfrm>
            <a:off x="1332000" y="1728000"/>
            <a:ext cx="5040000" cy="553576"/>
          </a:xfrm>
          <a:prstGeom prst="rect">
            <a:avLst/>
          </a:prstGeom>
        </p:spPr>
      </p:pic>
      <p:pic>
        <p:nvPicPr>
          <p:cNvPr id="44" name="Imagen 43">
            <a:extLst>
              <a:ext uri="{FF2B5EF4-FFF2-40B4-BE49-F238E27FC236}">
                <a16:creationId xmlns:a16="http://schemas.microsoft.com/office/drawing/2014/main" id="{6A7DC090-CFFC-4C22-8E52-55D4E96C58D2}"/>
              </a:ext>
            </a:extLst>
          </p:cNvPr>
          <p:cNvPicPr>
            <a:picLocks noChangeAspect="1"/>
          </p:cNvPicPr>
          <p:nvPr/>
        </p:nvPicPr>
        <p:blipFill>
          <a:blip r:embed="rId6"/>
          <a:stretch>
            <a:fillRect/>
          </a:stretch>
        </p:blipFill>
        <p:spPr>
          <a:xfrm>
            <a:off x="1332000" y="2340000"/>
            <a:ext cx="5040000" cy="536522"/>
          </a:xfrm>
          <a:prstGeom prst="rect">
            <a:avLst/>
          </a:prstGeom>
        </p:spPr>
      </p:pic>
      <p:pic>
        <p:nvPicPr>
          <p:cNvPr id="45" name="Imagen 44">
            <a:extLst>
              <a:ext uri="{FF2B5EF4-FFF2-40B4-BE49-F238E27FC236}">
                <a16:creationId xmlns:a16="http://schemas.microsoft.com/office/drawing/2014/main" id="{8B598766-05B5-4C59-9EE2-F5BC026FCD14}"/>
              </a:ext>
            </a:extLst>
          </p:cNvPr>
          <p:cNvPicPr>
            <a:picLocks noChangeAspect="1"/>
          </p:cNvPicPr>
          <p:nvPr/>
        </p:nvPicPr>
        <p:blipFill>
          <a:blip r:embed="rId7"/>
          <a:stretch>
            <a:fillRect/>
          </a:stretch>
        </p:blipFill>
        <p:spPr>
          <a:xfrm>
            <a:off x="1332000" y="2880000"/>
            <a:ext cx="5040000" cy="524160"/>
          </a:xfrm>
          <a:prstGeom prst="rect">
            <a:avLst/>
          </a:prstGeom>
        </p:spPr>
      </p:pic>
      <p:sp>
        <p:nvSpPr>
          <p:cNvPr id="25" name="CuadroTexto 24">
            <a:extLst>
              <a:ext uri="{FF2B5EF4-FFF2-40B4-BE49-F238E27FC236}">
                <a16:creationId xmlns:a16="http://schemas.microsoft.com/office/drawing/2014/main" id="{5DC9A0BC-E8DA-42E6-B83A-7F0153DC9D1E}"/>
              </a:ext>
            </a:extLst>
          </p:cNvPr>
          <p:cNvSpPr txBox="1"/>
          <p:nvPr/>
        </p:nvSpPr>
        <p:spPr>
          <a:xfrm>
            <a:off x="433240" y="5988842"/>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acsbg2</a:t>
            </a:r>
            <a:endParaRPr lang="es-ES" dirty="0">
              <a:latin typeface="Times New Roman" panose="02020603050405020304" pitchFamily="18" charset="0"/>
              <a:cs typeface="Times New Roman" panose="02020603050405020304" pitchFamily="18" charset="0"/>
            </a:endParaRPr>
          </a:p>
        </p:txBody>
      </p:sp>
      <p:pic>
        <p:nvPicPr>
          <p:cNvPr id="46" name="Imagen 45">
            <a:extLst>
              <a:ext uri="{FF2B5EF4-FFF2-40B4-BE49-F238E27FC236}">
                <a16:creationId xmlns:a16="http://schemas.microsoft.com/office/drawing/2014/main" id="{8D9179D4-D9FC-4850-9F7F-1A258E813498}"/>
              </a:ext>
            </a:extLst>
          </p:cNvPr>
          <p:cNvPicPr>
            <a:picLocks noChangeAspect="1"/>
          </p:cNvPicPr>
          <p:nvPr/>
        </p:nvPicPr>
        <p:blipFill>
          <a:blip r:embed="rId8"/>
          <a:stretch>
            <a:fillRect/>
          </a:stretch>
        </p:blipFill>
        <p:spPr>
          <a:xfrm>
            <a:off x="1332000" y="6948000"/>
            <a:ext cx="5040000" cy="540293"/>
          </a:xfrm>
          <a:prstGeom prst="rect">
            <a:avLst/>
          </a:prstGeom>
        </p:spPr>
      </p:pic>
      <p:pic>
        <p:nvPicPr>
          <p:cNvPr id="47" name="Imagen 46">
            <a:extLst>
              <a:ext uri="{FF2B5EF4-FFF2-40B4-BE49-F238E27FC236}">
                <a16:creationId xmlns:a16="http://schemas.microsoft.com/office/drawing/2014/main" id="{D562C13D-3207-4BFC-BD06-1C817B501C68}"/>
              </a:ext>
            </a:extLst>
          </p:cNvPr>
          <p:cNvPicPr>
            <a:picLocks noChangeAspect="1"/>
          </p:cNvPicPr>
          <p:nvPr/>
        </p:nvPicPr>
        <p:blipFill>
          <a:blip r:embed="rId9"/>
          <a:stretch>
            <a:fillRect/>
          </a:stretch>
        </p:blipFill>
        <p:spPr>
          <a:xfrm>
            <a:off x="1332000" y="7488000"/>
            <a:ext cx="5040000" cy="525844"/>
          </a:xfrm>
          <a:prstGeom prst="rect">
            <a:avLst/>
          </a:prstGeom>
        </p:spPr>
      </p:pic>
    </p:spTree>
    <p:extLst>
      <p:ext uri="{BB962C8B-B14F-4D97-AF65-F5344CB8AC3E}">
        <p14:creationId xmlns:p14="http://schemas.microsoft.com/office/powerpoint/2010/main" val="2296475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43C4263-8743-4BB5-8074-77A615103954}"/>
              </a:ext>
            </a:extLst>
          </p:cNvPr>
          <p:cNvSpPr txBox="1"/>
          <p:nvPr/>
        </p:nvSpPr>
        <p:spPr>
          <a:xfrm>
            <a:off x="365963" y="423111"/>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lipt</a:t>
            </a:r>
            <a:endParaRPr lang="es-ES"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92BB49C6-B14B-4A65-A104-15B9FEEDFAA0}"/>
              </a:ext>
            </a:extLst>
          </p:cNvPr>
          <p:cNvSpPr/>
          <p:nvPr/>
        </p:nvSpPr>
        <p:spPr>
          <a:xfrm>
            <a:off x="540000" y="2255407"/>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dirty="0">
                <a:latin typeface="Times New Roman" panose="02020603050405020304" pitchFamily="18" charset="0"/>
                <a:cs typeface="Times New Roman" panose="02020603050405020304" pitchFamily="18" charset="0"/>
              </a:rPr>
              <a:t>ATTTAAGATGTCATGTGA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CTGTGATGTCACACATCAGGAGGA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CTGT</a:t>
            </a:r>
          </a:p>
        </p:txBody>
      </p:sp>
      <p:sp>
        <p:nvSpPr>
          <p:cNvPr id="6" name="Rectángulo 5">
            <a:extLst>
              <a:ext uri="{FF2B5EF4-FFF2-40B4-BE49-F238E27FC236}">
                <a16:creationId xmlns:a16="http://schemas.microsoft.com/office/drawing/2014/main" id="{E9D650DA-F826-47A0-B903-6BFD2845C7FA}"/>
              </a:ext>
            </a:extLst>
          </p:cNvPr>
          <p:cNvSpPr/>
          <p:nvPr/>
        </p:nvSpPr>
        <p:spPr>
          <a:xfrm>
            <a:off x="540000" y="187039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grpSp>
        <p:nvGrpSpPr>
          <p:cNvPr id="7" name="Grupo 6">
            <a:extLst>
              <a:ext uri="{FF2B5EF4-FFF2-40B4-BE49-F238E27FC236}">
                <a16:creationId xmlns:a16="http://schemas.microsoft.com/office/drawing/2014/main" id="{1649AAA8-6DDF-4005-895A-E24538D8B5BD}"/>
              </a:ext>
            </a:extLst>
          </p:cNvPr>
          <p:cNvGrpSpPr/>
          <p:nvPr/>
        </p:nvGrpSpPr>
        <p:grpSpPr>
          <a:xfrm>
            <a:off x="540000" y="703048"/>
            <a:ext cx="5760000" cy="778324"/>
            <a:chOff x="540000" y="703048"/>
            <a:chExt cx="5760000" cy="778324"/>
          </a:xfrm>
        </p:grpSpPr>
        <p:pic>
          <p:nvPicPr>
            <p:cNvPr id="8" name="Imagen 7">
              <a:extLst>
                <a:ext uri="{FF2B5EF4-FFF2-40B4-BE49-F238E27FC236}">
                  <a16:creationId xmlns:a16="http://schemas.microsoft.com/office/drawing/2014/main" id="{8EEB063C-8211-41B5-B47B-FE0F0EE577E7}"/>
                </a:ext>
              </a:extLst>
            </p:cNvPr>
            <p:cNvPicPr>
              <a:picLocks noChangeAspect="1"/>
            </p:cNvPicPr>
            <p:nvPr/>
          </p:nvPicPr>
          <p:blipFill>
            <a:blip r:embed="rId2"/>
            <a:stretch>
              <a:fillRect/>
            </a:stretch>
          </p:blipFill>
          <p:spPr>
            <a:xfrm>
              <a:off x="540000" y="755283"/>
              <a:ext cx="5760000" cy="726089"/>
            </a:xfrm>
            <a:prstGeom prst="rect">
              <a:avLst/>
            </a:prstGeom>
          </p:spPr>
        </p:pic>
        <p:sp>
          <p:nvSpPr>
            <p:cNvPr id="9" name="Rectángulo 8">
              <a:extLst>
                <a:ext uri="{FF2B5EF4-FFF2-40B4-BE49-F238E27FC236}">
                  <a16:creationId xmlns:a16="http://schemas.microsoft.com/office/drawing/2014/main" id="{D8786C40-3D6A-410D-AA57-13DE1ECC7FE0}"/>
                </a:ext>
              </a:extLst>
            </p:cNvPr>
            <p:cNvSpPr/>
            <p:nvPr/>
          </p:nvSpPr>
          <p:spPr>
            <a:xfrm>
              <a:off x="4791600" y="990000"/>
              <a:ext cx="126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a:extLst>
                <a:ext uri="{FF2B5EF4-FFF2-40B4-BE49-F238E27FC236}">
                  <a16:creationId xmlns:a16="http://schemas.microsoft.com/office/drawing/2014/main" id="{55EF1863-5090-48AB-83E4-80CEA92D37FE}"/>
                </a:ext>
              </a:extLst>
            </p:cNvPr>
            <p:cNvSpPr/>
            <p:nvPr/>
          </p:nvSpPr>
          <p:spPr>
            <a:xfrm>
              <a:off x="4762500" y="703048"/>
              <a:ext cx="219075" cy="278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 name="CuadroTexto 11">
            <a:extLst>
              <a:ext uri="{FF2B5EF4-FFF2-40B4-BE49-F238E27FC236}">
                <a16:creationId xmlns:a16="http://schemas.microsoft.com/office/drawing/2014/main" id="{20A09F9E-219E-4F52-8445-D6B38FC0B593}"/>
              </a:ext>
            </a:extLst>
          </p:cNvPr>
          <p:cNvSpPr txBox="1"/>
          <p:nvPr/>
        </p:nvSpPr>
        <p:spPr>
          <a:xfrm>
            <a:off x="390024" y="3333744"/>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scd1a</a:t>
            </a:r>
            <a:endParaRPr lang="es-ES" dirty="0">
              <a:latin typeface="Times New Roman" panose="02020603050405020304" pitchFamily="18" charset="0"/>
              <a:cs typeface="Times New Roman" panose="02020603050405020304" pitchFamily="18" charset="0"/>
            </a:endParaRPr>
          </a:p>
        </p:txBody>
      </p:sp>
      <p:sp>
        <p:nvSpPr>
          <p:cNvPr id="13" name="Rectángulo 12">
            <a:extLst>
              <a:ext uri="{FF2B5EF4-FFF2-40B4-BE49-F238E27FC236}">
                <a16:creationId xmlns:a16="http://schemas.microsoft.com/office/drawing/2014/main" id="{81F360CD-7BA6-4C10-BC28-D974B998EDA7}"/>
              </a:ext>
            </a:extLst>
          </p:cNvPr>
          <p:cNvSpPr/>
          <p:nvPr/>
        </p:nvSpPr>
        <p:spPr>
          <a:xfrm>
            <a:off x="540000" y="5156649"/>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dirty="0">
                <a:latin typeface="Times New Roman" panose="02020603050405020304" pitchFamily="18" charset="0"/>
                <a:cs typeface="Times New Roman" panose="02020603050405020304" pitchFamily="18" charset="0"/>
              </a:rPr>
              <a:t>TATTCTCCAATTGG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AAAAGGTTG</a:t>
            </a:r>
          </a:p>
        </p:txBody>
      </p:sp>
      <p:grpSp>
        <p:nvGrpSpPr>
          <p:cNvPr id="14" name="Grupo 13">
            <a:extLst>
              <a:ext uri="{FF2B5EF4-FFF2-40B4-BE49-F238E27FC236}">
                <a16:creationId xmlns:a16="http://schemas.microsoft.com/office/drawing/2014/main" id="{0B347FFA-9C27-43AF-B8F6-8D2D9E851EE6}"/>
              </a:ext>
            </a:extLst>
          </p:cNvPr>
          <p:cNvGrpSpPr/>
          <p:nvPr/>
        </p:nvGrpSpPr>
        <p:grpSpPr>
          <a:xfrm>
            <a:off x="540000" y="3641158"/>
            <a:ext cx="5760000" cy="739796"/>
            <a:chOff x="540000" y="4110398"/>
            <a:chExt cx="5760000" cy="739796"/>
          </a:xfrm>
        </p:grpSpPr>
        <p:pic>
          <p:nvPicPr>
            <p:cNvPr id="15" name="Imagen 14">
              <a:extLst>
                <a:ext uri="{FF2B5EF4-FFF2-40B4-BE49-F238E27FC236}">
                  <a16:creationId xmlns:a16="http://schemas.microsoft.com/office/drawing/2014/main" id="{D32CDEFA-EFD2-442A-828F-9FF1653D6765}"/>
                </a:ext>
              </a:extLst>
            </p:cNvPr>
            <p:cNvPicPr>
              <a:picLocks noChangeAspect="1"/>
            </p:cNvPicPr>
            <p:nvPr/>
          </p:nvPicPr>
          <p:blipFill>
            <a:blip r:embed="rId3"/>
            <a:stretch>
              <a:fillRect/>
            </a:stretch>
          </p:blipFill>
          <p:spPr>
            <a:xfrm>
              <a:off x="540000" y="4145883"/>
              <a:ext cx="5760000" cy="704311"/>
            </a:xfrm>
            <a:prstGeom prst="rect">
              <a:avLst/>
            </a:prstGeom>
          </p:spPr>
        </p:pic>
        <p:sp>
          <p:nvSpPr>
            <p:cNvPr id="16" name="Rectángulo 15">
              <a:extLst>
                <a:ext uri="{FF2B5EF4-FFF2-40B4-BE49-F238E27FC236}">
                  <a16:creationId xmlns:a16="http://schemas.microsoft.com/office/drawing/2014/main" id="{27E95765-1CBF-43D3-A6AC-BD8AFF4050F4}"/>
                </a:ext>
              </a:extLst>
            </p:cNvPr>
            <p:cNvSpPr/>
            <p:nvPr/>
          </p:nvSpPr>
          <p:spPr>
            <a:xfrm>
              <a:off x="3556800" y="4406716"/>
              <a:ext cx="504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8FB663C5-7616-4F3A-BB46-85F8002FF40C}"/>
                </a:ext>
              </a:extLst>
            </p:cNvPr>
            <p:cNvSpPr/>
            <p:nvPr/>
          </p:nvSpPr>
          <p:spPr>
            <a:xfrm>
              <a:off x="3508282" y="4110398"/>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9" name="Rectángulo 18">
            <a:extLst>
              <a:ext uri="{FF2B5EF4-FFF2-40B4-BE49-F238E27FC236}">
                <a16:creationId xmlns:a16="http://schemas.microsoft.com/office/drawing/2014/main" id="{71F0C626-43A8-4605-ADF8-C09058DA479E}"/>
              </a:ext>
            </a:extLst>
          </p:cNvPr>
          <p:cNvSpPr/>
          <p:nvPr/>
        </p:nvSpPr>
        <p:spPr>
          <a:xfrm>
            <a:off x="540000" y="4789572"/>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20" name="CuadroTexto 19">
            <a:extLst>
              <a:ext uri="{FF2B5EF4-FFF2-40B4-BE49-F238E27FC236}">
                <a16:creationId xmlns:a16="http://schemas.microsoft.com/office/drawing/2014/main" id="{0AEE5D51-4F88-4D68-8B47-BC48FF3DC537}"/>
              </a:ext>
            </a:extLst>
          </p:cNvPr>
          <p:cNvSpPr txBox="1"/>
          <p:nvPr/>
        </p:nvSpPr>
        <p:spPr>
          <a:xfrm>
            <a:off x="390024" y="6493236"/>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acs14</a:t>
            </a:r>
            <a:endParaRPr lang="es-ES" dirty="0">
              <a:latin typeface="Times New Roman" panose="02020603050405020304" pitchFamily="18" charset="0"/>
              <a:cs typeface="Times New Roman" panose="02020603050405020304" pitchFamily="18" charset="0"/>
            </a:endParaRPr>
          </a:p>
        </p:txBody>
      </p:sp>
      <p:sp>
        <p:nvSpPr>
          <p:cNvPr id="21" name="Rectángulo 20">
            <a:extLst>
              <a:ext uri="{FF2B5EF4-FFF2-40B4-BE49-F238E27FC236}">
                <a16:creationId xmlns:a16="http://schemas.microsoft.com/office/drawing/2014/main" id="{1DFC9926-9ACA-4A07-9C94-DC6446CB0FCB}"/>
              </a:ext>
            </a:extLst>
          </p:cNvPr>
          <p:cNvSpPr/>
          <p:nvPr/>
        </p:nvSpPr>
        <p:spPr>
          <a:xfrm>
            <a:off x="540000" y="8284973"/>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dirty="0">
                <a:latin typeface="Times New Roman" panose="02020603050405020304" pitchFamily="18" charset="0"/>
                <a:cs typeface="Times New Roman" panose="02020603050405020304" pitchFamily="18" charset="0"/>
              </a:rPr>
              <a:t>CCAAG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TTTGTTGCTTCAATGTCT</a:t>
            </a:r>
          </a:p>
        </p:txBody>
      </p:sp>
      <p:grpSp>
        <p:nvGrpSpPr>
          <p:cNvPr id="22" name="Grupo 21">
            <a:extLst>
              <a:ext uri="{FF2B5EF4-FFF2-40B4-BE49-F238E27FC236}">
                <a16:creationId xmlns:a16="http://schemas.microsoft.com/office/drawing/2014/main" id="{996D7D13-E478-4F84-91BB-AAA9D05CE038}"/>
              </a:ext>
            </a:extLst>
          </p:cNvPr>
          <p:cNvGrpSpPr/>
          <p:nvPr/>
        </p:nvGrpSpPr>
        <p:grpSpPr>
          <a:xfrm>
            <a:off x="540000" y="6772795"/>
            <a:ext cx="5760000" cy="740359"/>
            <a:chOff x="540000" y="6772795"/>
            <a:chExt cx="5760000" cy="740359"/>
          </a:xfrm>
        </p:grpSpPr>
        <p:pic>
          <p:nvPicPr>
            <p:cNvPr id="23" name="Imagen 22">
              <a:extLst>
                <a:ext uri="{FF2B5EF4-FFF2-40B4-BE49-F238E27FC236}">
                  <a16:creationId xmlns:a16="http://schemas.microsoft.com/office/drawing/2014/main" id="{5D75AC81-AE2C-4625-8F88-7E0C43870F76}"/>
                </a:ext>
              </a:extLst>
            </p:cNvPr>
            <p:cNvPicPr>
              <a:picLocks noChangeAspect="1"/>
            </p:cNvPicPr>
            <p:nvPr/>
          </p:nvPicPr>
          <p:blipFill>
            <a:blip r:embed="rId4"/>
            <a:stretch>
              <a:fillRect/>
            </a:stretch>
          </p:blipFill>
          <p:spPr>
            <a:xfrm>
              <a:off x="540000" y="6819110"/>
              <a:ext cx="5760000" cy="694044"/>
            </a:xfrm>
            <a:prstGeom prst="rect">
              <a:avLst/>
            </a:prstGeom>
          </p:spPr>
        </p:pic>
        <p:sp>
          <p:nvSpPr>
            <p:cNvPr id="24" name="Rectángulo 23">
              <a:extLst>
                <a:ext uri="{FF2B5EF4-FFF2-40B4-BE49-F238E27FC236}">
                  <a16:creationId xmlns:a16="http://schemas.microsoft.com/office/drawing/2014/main" id="{D6020211-22AF-47C4-8652-DEC35334A49B}"/>
                </a:ext>
              </a:extLst>
            </p:cNvPr>
            <p:cNvSpPr/>
            <p:nvPr/>
          </p:nvSpPr>
          <p:spPr>
            <a:xfrm>
              <a:off x="5576400" y="7068075"/>
              <a:ext cx="504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id="{5396412C-A428-4B95-A728-14DCA5EF3A6D}"/>
                </a:ext>
              </a:extLst>
            </p:cNvPr>
            <p:cNvSpPr/>
            <p:nvPr/>
          </p:nvSpPr>
          <p:spPr>
            <a:xfrm>
              <a:off x="5493182" y="6772795"/>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7" name="Rectángulo 26">
            <a:extLst>
              <a:ext uri="{FF2B5EF4-FFF2-40B4-BE49-F238E27FC236}">
                <a16:creationId xmlns:a16="http://schemas.microsoft.com/office/drawing/2014/main" id="{79CEF593-2AC8-4553-94EE-0EDBC5C77754}"/>
              </a:ext>
            </a:extLst>
          </p:cNvPr>
          <p:cNvSpPr/>
          <p:nvPr/>
        </p:nvSpPr>
        <p:spPr>
          <a:xfrm>
            <a:off x="535641" y="7900395"/>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B2C45E7F-C173-D94A-1401-63FB481794A3}"/>
              </a:ext>
            </a:extLst>
          </p:cNvPr>
          <p:cNvSpPr/>
          <p:nvPr/>
        </p:nvSpPr>
        <p:spPr>
          <a:xfrm>
            <a:off x="877641" y="592378"/>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70DAEA8A-1665-01DF-354F-47FB44173E93}"/>
              </a:ext>
            </a:extLst>
          </p:cNvPr>
          <p:cNvSpPr/>
          <p:nvPr/>
        </p:nvSpPr>
        <p:spPr>
          <a:xfrm>
            <a:off x="1102241" y="3474581"/>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7742EB2D-C037-E4E5-04C5-F3D008F5ED87}"/>
              </a:ext>
            </a:extLst>
          </p:cNvPr>
          <p:cNvSpPr/>
          <p:nvPr/>
        </p:nvSpPr>
        <p:spPr>
          <a:xfrm>
            <a:off x="1327641" y="6659150"/>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a:extLst>
              <a:ext uri="{FF2B5EF4-FFF2-40B4-BE49-F238E27FC236}">
                <a16:creationId xmlns:a16="http://schemas.microsoft.com/office/drawing/2014/main" id="{94C27530-5069-E505-9AC7-A602B363B596}"/>
              </a:ext>
            </a:extLst>
          </p:cNvPr>
          <p:cNvSpPr/>
          <p:nvPr/>
        </p:nvSpPr>
        <p:spPr>
          <a:xfrm>
            <a:off x="1118191" y="6659150"/>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750D8CE1-7D7A-4F76-9BA9-3F6112E8E98D}"/>
              </a:ext>
            </a:extLst>
          </p:cNvPr>
          <p:cNvPicPr>
            <a:picLocks noChangeAspect="1"/>
          </p:cNvPicPr>
          <p:nvPr/>
        </p:nvPicPr>
        <p:blipFill>
          <a:blip r:embed="rId5"/>
          <a:stretch>
            <a:fillRect/>
          </a:stretch>
        </p:blipFill>
        <p:spPr>
          <a:xfrm>
            <a:off x="1332000" y="1548000"/>
            <a:ext cx="5040000" cy="556364"/>
          </a:xfrm>
          <a:prstGeom prst="rect">
            <a:avLst/>
          </a:prstGeom>
        </p:spPr>
      </p:pic>
      <p:pic>
        <p:nvPicPr>
          <p:cNvPr id="31" name="Imagen 30">
            <a:extLst>
              <a:ext uri="{FF2B5EF4-FFF2-40B4-BE49-F238E27FC236}">
                <a16:creationId xmlns:a16="http://schemas.microsoft.com/office/drawing/2014/main" id="{A257DB9D-ED20-4CA1-81E4-993655BE2319}"/>
              </a:ext>
            </a:extLst>
          </p:cNvPr>
          <p:cNvPicPr>
            <a:picLocks noChangeAspect="1"/>
          </p:cNvPicPr>
          <p:nvPr/>
        </p:nvPicPr>
        <p:blipFill>
          <a:blip r:embed="rId6"/>
          <a:stretch>
            <a:fillRect/>
          </a:stretch>
        </p:blipFill>
        <p:spPr>
          <a:xfrm>
            <a:off x="1332000" y="4464000"/>
            <a:ext cx="5040000" cy="560923"/>
          </a:xfrm>
          <a:prstGeom prst="rect">
            <a:avLst/>
          </a:prstGeom>
        </p:spPr>
      </p:pic>
      <p:pic>
        <p:nvPicPr>
          <p:cNvPr id="32" name="Imagen 31">
            <a:extLst>
              <a:ext uri="{FF2B5EF4-FFF2-40B4-BE49-F238E27FC236}">
                <a16:creationId xmlns:a16="http://schemas.microsoft.com/office/drawing/2014/main" id="{F7DCAE2B-246D-4BA5-9BFA-13D0AD6377A9}"/>
              </a:ext>
            </a:extLst>
          </p:cNvPr>
          <p:cNvPicPr>
            <a:picLocks noChangeAspect="1"/>
          </p:cNvPicPr>
          <p:nvPr/>
        </p:nvPicPr>
        <p:blipFill>
          <a:blip r:embed="rId7"/>
          <a:stretch>
            <a:fillRect/>
          </a:stretch>
        </p:blipFill>
        <p:spPr>
          <a:xfrm>
            <a:off x="1332000" y="7560000"/>
            <a:ext cx="5040000" cy="562800"/>
          </a:xfrm>
          <a:prstGeom prst="rect">
            <a:avLst/>
          </a:prstGeom>
        </p:spPr>
      </p:pic>
    </p:spTree>
    <p:extLst>
      <p:ext uri="{BB962C8B-B14F-4D97-AF65-F5344CB8AC3E}">
        <p14:creationId xmlns:p14="http://schemas.microsoft.com/office/powerpoint/2010/main" val="3200005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uadroTexto 32">
            <a:extLst>
              <a:ext uri="{FF2B5EF4-FFF2-40B4-BE49-F238E27FC236}">
                <a16:creationId xmlns:a16="http://schemas.microsoft.com/office/drawing/2014/main" id="{C113F4D1-B90C-44A0-ABCC-F63E10D47B6B}"/>
              </a:ext>
            </a:extLst>
          </p:cNvPr>
          <p:cNvSpPr txBox="1"/>
          <p:nvPr/>
        </p:nvSpPr>
        <p:spPr>
          <a:xfrm>
            <a:off x="390024" y="186426"/>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acac</a:t>
            </a:r>
            <a:endParaRPr lang="es-ES" dirty="0">
              <a:latin typeface="Times New Roman" panose="02020603050405020304" pitchFamily="18" charset="0"/>
              <a:cs typeface="Times New Roman" panose="02020603050405020304" pitchFamily="18" charset="0"/>
            </a:endParaRPr>
          </a:p>
        </p:txBody>
      </p:sp>
      <p:sp>
        <p:nvSpPr>
          <p:cNvPr id="35" name="Rectángulo 34">
            <a:extLst>
              <a:ext uri="{FF2B5EF4-FFF2-40B4-BE49-F238E27FC236}">
                <a16:creationId xmlns:a16="http://schemas.microsoft.com/office/drawing/2014/main" id="{853B71B3-5A64-4416-8C5B-A65BAFC36FC0}"/>
              </a:ext>
            </a:extLst>
          </p:cNvPr>
          <p:cNvSpPr/>
          <p:nvPr/>
        </p:nvSpPr>
        <p:spPr>
          <a:xfrm>
            <a:off x="540000" y="2040219"/>
            <a:ext cx="5760000" cy="86177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a:t>
            </a:r>
          </a:p>
          <a:p>
            <a:r>
              <a:rPr lang="es-ES" sz="800" dirty="0">
                <a:latin typeface="Times New Roman" panose="02020603050405020304" pitchFamily="18" charset="0"/>
                <a:cs typeface="Times New Roman" panose="02020603050405020304" pitchFamily="18" charset="0"/>
              </a:rPr>
              <a:t>AGTTTAACT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ACTTAATTTCATCATTGAAATGCAGAATTCACATATCAAGTTAATGTTTTCTATGTTAGGTGTA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CAGAGCTTACAT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CATATGAGCTCATAAGCTCAGTCAACAAATCAGTTAATTAATTTCATCATTGAAATGCAGAAGATTCACATATCAAGTTAATGTTTTCTATGTTAGGTGTA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CAGAGCTTACAT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CATATGAGCTGAACAG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TTCAACAT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ACAGCTGAGGGACAACACATGTGTAGTAGAGTTCCAGTTCATGCTTCCCACCT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CACCCAAACAGGTAATTCATGCACAAATCTTC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TGCTGT</a:t>
            </a:r>
          </a:p>
        </p:txBody>
      </p:sp>
      <p:grpSp>
        <p:nvGrpSpPr>
          <p:cNvPr id="37" name="Grupo 36">
            <a:extLst>
              <a:ext uri="{FF2B5EF4-FFF2-40B4-BE49-F238E27FC236}">
                <a16:creationId xmlns:a16="http://schemas.microsoft.com/office/drawing/2014/main" id="{716D6D7D-CB90-4E00-B1E8-800298EE3B91}"/>
              </a:ext>
            </a:extLst>
          </p:cNvPr>
          <p:cNvGrpSpPr/>
          <p:nvPr/>
        </p:nvGrpSpPr>
        <p:grpSpPr>
          <a:xfrm>
            <a:off x="539999" y="463807"/>
            <a:ext cx="5760000" cy="723607"/>
            <a:chOff x="539999" y="6888699"/>
            <a:chExt cx="5760000" cy="723607"/>
          </a:xfrm>
        </p:grpSpPr>
        <p:pic>
          <p:nvPicPr>
            <p:cNvPr id="39" name="Imagen 38">
              <a:extLst>
                <a:ext uri="{FF2B5EF4-FFF2-40B4-BE49-F238E27FC236}">
                  <a16:creationId xmlns:a16="http://schemas.microsoft.com/office/drawing/2014/main" id="{A98F7D34-60FD-48E5-9FAF-4B239AFF810F}"/>
                </a:ext>
              </a:extLst>
            </p:cNvPr>
            <p:cNvPicPr>
              <a:picLocks noChangeAspect="1"/>
            </p:cNvPicPr>
            <p:nvPr/>
          </p:nvPicPr>
          <p:blipFill>
            <a:blip r:embed="rId2"/>
            <a:stretch>
              <a:fillRect/>
            </a:stretch>
          </p:blipFill>
          <p:spPr>
            <a:xfrm>
              <a:off x="539999" y="6936920"/>
              <a:ext cx="5760000" cy="675386"/>
            </a:xfrm>
            <a:prstGeom prst="rect">
              <a:avLst/>
            </a:prstGeom>
          </p:spPr>
        </p:pic>
        <p:sp>
          <p:nvSpPr>
            <p:cNvPr id="40" name="Rectángulo 39">
              <a:extLst>
                <a:ext uri="{FF2B5EF4-FFF2-40B4-BE49-F238E27FC236}">
                  <a16:creationId xmlns:a16="http://schemas.microsoft.com/office/drawing/2014/main" id="{FFB662CC-C89B-4DA7-A1DA-8D2B317C4BB3}"/>
                </a:ext>
              </a:extLst>
            </p:cNvPr>
            <p:cNvSpPr/>
            <p:nvPr/>
          </p:nvSpPr>
          <p:spPr>
            <a:xfrm>
              <a:off x="1648800" y="7185203"/>
              <a:ext cx="684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497A23A5-50D5-49EA-A787-AA04AEDB8CFC}"/>
                </a:ext>
              </a:extLst>
            </p:cNvPr>
            <p:cNvSpPr/>
            <p:nvPr/>
          </p:nvSpPr>
          <p:spPr>
            <a:xfrm>
              <a:off x="1568583" y="6888699"/>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2" name="Rectángulo 41">
            <a:extLst>
              <a:ext uri="{FF2B5EF4-FFF2-40B4-BE49-F238E27FC236}">
                <a16:creationId xmlns:a16="http://schemas.microsoft.com/office/drawing/2014/main" id="{8704F355-AAB7-488A-9DEF-85DA8D3182F5}"/>
              </a:ext>
            </a:extLst>
          </p:cNvPr>
          <p:cNvSpPr/>
          <p:nvPr/>
        </p:nvSpPr>
        <p:spPr>
          <a:xfrm>
            <a:off x="540000" y="1611488"/>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49" name="CuadroTexto 48">
            <a:extLst>
              <a:ext uri="{FF2B5EF4-FFF2-40B4-BE49-F238E27FC236}">
                <a16:creationId xmlns:a16="http://schemas.microsoft.com/office/drawing/2014/main" id="{6A961E68-83A0-4E85-A167-731ED09481BB}"/>
              </a:ext>
            </a:extLst>
          </p:cNvPr>
          <p:cNvSpPr txBox="1"/>
          <p:nvPr/>
        </p:nvSpPr>
        <p:spPr>
          <a:xfrm>
            <a:off x="360000" y="3302521"/>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msmo1</a:t>
            </a:r>
            <a:endParaRPr lang="es-ES" dirty="0">
              <a:latin typeface="Times New Roman" panose="02020603050405020304" pitchFamily="18" charset="0"/>
              <a:cs typeface="Times New Roman" panose="02020603050405020304" pitchFamily="18" charset="0"/>
            </a:endParaRPr>
          </a:p>
        </p:txBody>
      </p:sp>
      <p:sp>
        <p:nvSpPr>
          <p:cNvPr id="50" name="Rectángulo 49">
            <a:extLst>
              <a:ext uri="{FF2B5EF4-FFF2-40B4-BE49-F238E27FC236}">
                <a16:creationId xmlns:a16="http://schemas.microsoft.com/office/drawing/2014/main" id="{814FA514-48B4-4111-A38D-15FE1A3B6AAF}"/>
              </a:ext>
            </a:extLst>
          </p:cNvPr>
          <p:cNvSpPr/>
          <p:nvPr/>
        </p:nvSpPr>
        <p:spPr>
          <a:xfrm>
            <a:off x="540000" y="5125921"/>
            <a:ext cx="5760000" cy="61555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CTTTCTTATAGTTTTCTCTGTTCTGTCAGGGGACTGTAGCTGAAGATGA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TGTAAGCAACTAGTTCTGTTCATGGTTTATTAGCTGAAATAATTGCATTTCTTCTCTGTTTATGCAGGTTTGGGACATCAGGACCAAAGCTAA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TGCACACACTGAC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GCCACACCAAC</a:t>
            </a:r>
          </a:p>
        </p:txBody>
      </p:sp>
      <p:grpSp>
        <p:nvGrpSpPr>
          <p:cNvPr id="51" name="Grupo 50">
            <a:extLst>
              <a:ext uri="{FF2B5EF4-FFF2-40B4-BE49-F238E27FC236}">
                <a16:creationId xmlns:a16="http://schemas.microsoft.com/office/drawing/2014/main" id="{24F91C42-A44C-405B-8E93-06FB453200B6}"/>
              </a:ext>
            </a:extLst>
          </p:cNvPr>
          <p:cNvGrpSpPr/>
          <p:nvPr/>
        </p:nvGrpSpPr>
        <p:grpSpPr>
          <a:xfrm>
            <a:off x="539999" y="3591090"/>
            <a:ext cx="5760000" cy="763802"/>
            <a:chOff x="539999" y="7200569"/>
            <a:chExt cx="5760000" cy="763802"/>
          </a:xfrm>
        </p:grpSpPr>
        <p:pic>
          <p:nvPicPr>
            <p:cNvPr id="52" name="Imagen 51">
              <a:extLst>
                <a:ext uri="{FF2B5EF4-FFF2-40B4-BE49-F238E27FC236}">
                  <a16:creationId xmlns:a16="http://schemas.microsoft.com/office/drawing/2014/main" id="{CDA33B51-3541-42F7-90FB-B30EB4DC2945}"/>
                </a:ext>
              </a:extLst>
            </p:cNvPr>
            <p:cNvPicPr>
              <a:picLocks noChangeAspect="1"/>
            </p:cNvPicPr>
            <p:nvPr/>
          </p:nvPicPr>
          <p:blipFill>
            <a:blip r:embed="rId3"/>
            <a:stretch>
              <a:fillRect/>
            </a:stretch>
          </p:blipFill>
          <p:spPr>
            <a:xfrm>
              <a:off x="539999" y="7254608"/>
              <a:ext cx="5760000" cy="709763"/>
            </a:xfrm>
            <a:prstGeom prst="rect">
              <a:avLst/>
            </a:prstGeom>
          </p:spPr>
        </p:pic>
        <p:sp>
          <p:nvSpPr>
            <p:cNvPr id="53" name="Rectángulo 52">
              <a:extLst>
                <a:ext uri="{FF2B5EF4-FFF2-40B4-BE49-F238E27FC236}">
                  <a16:creationId xmlns:a16="http://schemas.microsoft.com/office/drawing/2014/main" id="{99557FB0-2BB3-4B0E-81FD-3F2FE304ACE7}"/>
                </a:ext>
              </a:extLst>
            </p:cNvPr>
            <p:cNvSpPr/>
            <p:nvPr/>
          </p:nvSpPr>
          <p:spPr>
            <a:xfrm>
              <a:off x="982800" y="7495200"/>
              <a:ext cx="72000" cy="3636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Rectángulo 53">
              <a:extLst>
                <a:ext uri="{FF2B5EF4-FFF2-40B4-BE49-F238E27FC236}">
                  <a16:creationId xmlns:a16="http://schemas.microsoft.com/office/drawing/2014/main" id="{0E35221A-7449-47EC-ADFB-DD228C523B7E}"/>
                </a:ext>
              </a:extLst>
            </p:cNvPr>
            <p:cNvSpPr/>
            <p:nvPr/>
          </p:nvSpPr>
          <p:spPr>
            <a:xfrm>
              <a:off x="912464" y="7200569"/>
              <a:ext cx="152130"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5" name="Rectángulo 54">
            <a:extLst>
              <a:ext uri="{FF2B5EF4-FFF2-40B4-BE49-F238E27FC236}">
                <a16:creationId xmlns:a16="http://schemas.microsoft.com/office/drawing/2014/main" id="{FB76F234-1C1A-436E-944A-CFB076461FB0}"/>
              </a:ext>
            </a:extLst>
          </p:cNvPr>
          <p:cNvSpPr/>
          <p:nvPr/>
        </p:nvSpPr>
        <p:spPr>
          <a:xfrm>
            <a:off x="541317" y="4708419"/>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57" name="CuadroTexto 56">
            <a:extLst>
              <a:ext uri="{FF2B5EF4-FFF2-40B4-BE49-F238E27FC236}">
                <a16:creationId xmlns:a16="http://schemas.microsoft.com/office/drawing/2014/main" id="{4D07491F-A8A5-41E6-B747-0E1C10C364D5}"/>
              </a:ext>
            </a:extLst>
          </p:cNvPr>
          <p:cNvSpPr txBox="1"/>
          <p:nvPr/>
        </p:nvSpPr>
        <p:spPr>
          <a:xfrm>
            <a:off x="433240" y="6614486"/>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hmgcs1</a:t>
            </a:r>
            <a:endParaRPr lang="es-ES" dirty="0">
              <a:latin typeface="Times New Roman" panose="02020603050405020304" pitchFamily="18" charset="0"/>
              <a:cs typeface="Times New Roman" panose="02020603050405020304" pitchFamily="18" charset="0"/>
            </a:endParaRPr>
          </a:p>
        </p:txBody>
      </p:sp>
      <p:sp>
        <p:nvSpPr>
          <p:cNvPr id="58" name="Rectángulo 57">
            <a:extLst>
              <a:ext uri="{FF2B5EF4-FFF2-40B4-BE49-F238E27FC236}">
                <a16:creationId xmlns:a16="http://schemas.microsoft.com/office/drawing/2014/main" id="{E6A61F87-9FDC-40F4-97F9-254896A40B6F}"/>
              </a:ext>
            </a:extLst>
          </p:cNvPr>
          <p:cNvSpPr/>
          <p:nvPr/>
        </p:nvSpPr>
        <p:spPr>
          <a:xfrm>
            <a:off x="540000" y="8431371"/>
            <a:ext cx="5760000" cy="49244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CCAGGCTGAAG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CTTCTCTGAACCCTCTGATTGGAAAAAGAATTATGAGACCATATAAGCCAGGAAAACACAGTTTGC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TTTTCAATTACTG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AATTGCTTTGTTCAGT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TAAGACTTCCT</a:t>
            </a:r>
          </a:p>
        </p:txBody>
      </p:sp>
      <p:grpSp>
        <p:nvGrpSpPr>
          <p:cNvPr id="59" name="Grupo 58">
            <a:extLst>
              <a:ext uri="{FF2B5EF4-FFF2-40B4-BE49-F238E27FC236}">
                <a16:creationId xmlns:a16="http://schemas.microsoft.com/office/drawing/2014/main" id="{4CA69C59-6776-44C4-9CA8-48C0202B8CAC}"/>
              </a:ext>
            </a:extLst>
          </p:cNvPr>
          <p:cNvGrpSpPr/>
          <p:nvPr/>
        </p:nvGrpSpPr>
        <p:grpSpPr>
          <a:xfrm>
            <a:off x="539999" y="6911042"/>
            <a:ext cx="5760000" cy="751571"/>
            <a:chOff x="539999" y="7019330"/>
            <a:chExt cx="5760000" cy="751571"/>
          </a:xfrm>
        </p:grpSpPr>
        <p:pic>
          <p:nvPicPr>
            <p:cNvPr id="60" name="Imagen 59">
              <a:extLst>
                <a:ext uri="{FF2B5EF4-FFF2-40B4-BE49-F238E27FC236}">
                  <a16:creationId xmlns:a16="http://schemas.microsoft.com/office/drawing/2014/main" id="{B1AB6B1F-3D48-4178-A5BF-F0294349D3C4}"/>
                </a:ext>
              </a:extLst>
            </p:cNvPr>
            <p:cNvPicPr>
              <a:picLocks noChangeAspect="1"/>
            </p:cNvPicPr>
            <p:nvPr/>
          </p:nvPicPr>
          <p:blipFill>
            <a:blip r:embed="rId4"/>
            <a:stretch>
              <a:fillRect/>
            </a:stretch>
          </p:blipFill>
          <p:spPr>
            <a:xfrm>
              <a:off x="539999" y="7070080"/>
              <a:ext cx="5760000" cy="700821"/>
            </a:xfrm>
            <a:prstGeom prst="rect">
              <a:avLst/>
            </a:prstGeom>
          </p:spPr>
        </p:pic>
        <p:sp>
          <p:nvSpPr>
            <p:cNvPr id="61" name="Rectángulo 60">
              <a:extLst>
                <a:ext uri="{FF2B5EF4-FFF2-40B4-BE49-F238E27FC236}">
                  <a16:creationId xmlns:a16="http://schemas.microsoft.com/office/drawing/2014/main" id="{57363CD5-62C5-4756-90C1-1E2DFFDC0D94}"/>
                </a:ext>
              </a:extLst>
            </p:cNvPr>
            <p:cNvSpPr/>
            <p:nvPr/>
          </p:nvSpPr>
          <p:spPr>
            <a:xfrm>
              <a:off x="3812400" y="7313180"/>
              <a:ext cx="72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2" name="Rectángulo 61">
              <a:extLst>
                <a:ext uri="{FF2B5EF4-FFF2-40B4-BE49-F238E27FC236}">
                  <a16:creationId xmlns:a16="http://schemas.microsoft.com/office/drawing/2014/main" id="{009A852F-4C0F-4043-9143-AEA5D90D2F4B}"/>
                </a:ext>
              </a:extLst>
            </p:cNvPr>
            <p:cNvSpPr/>
            <p:nvPr/>
          </p:nvSpPr>
          <p:spPr>
            <a:xfrm>
              <a:off x="3766594" y="7019330"/>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64" name="Rectángulo 63">
            <a:extLst>
              <a:ext uri="{FF2B5EF4-FFF2-40B4-BE49-F238E27FC236}">
                <a16:creationId xmlns:a16="http://schemas.microsoft.com/office/drawing/2014/main" id="{B1C0266C-5448-4689-AC66-C5BC62127F67}"/>
              </a:ext>
            </a:extLst>
          </p:cNvPr>
          <p:cNvSpPr/>
          <p:nvPr/>
        </p:nvSpPr>
        <p:spPr>
          <a:xfrm>
            <a:off x="540000" y="8046123"/>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3FA0F208-A762-B307-6553-3869192736A5}"/>
              </a:ext>
            </a:extLst>
          </p:cNvPr>
          <p:cNvSpPr/>
          <p:nvPr/>
        </p:nvSpPr>
        <p:spPr>
          <a:xfrm>
            <a:off x="1195250" y="3452421"/>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40C16989-1AB4-0732-093B-6242F838BE34}"/>
              </a:ext>
            </a:extLst>
          </p:cNvPr>
          <p:cNvSpPr/>
          <p:nvPr/>
        </p:nvSpPr>
        <p:spPr>
          <a:xfrm>
            <a:off x="1320850" y="6766909"/>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32AE9E98-B9E6-C6FE-E4B8-11F7A9362D73}"/>
              </a:ext>
            </a:extLst>
          </p:cNvPr>
          <p:cNvSpPr/>
          <p:nvPr/>
        </p:nvSpPr>
        <p:spPr>
          <a:xfrm>
            <a:off x="1018800" y="349962"/>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a:extLst>
              <a:ext uri="{FF2B5EF4-FFF2-40B4-BE49-F238E27FC236}">
                <a16:creationId xmlns:a16="http://schemas.microsoft.com/office/drawing/2014/main" id="{08320563-1CF2-4C21-BFC4-B6874503836D}"/>
              </a:ext>
            </a:extLst>
          </p:cNvPr>
          <p:cNvPicPr>
            <a:picLocks noChangeAspect="1"/>
          </p:cNvPicPr>
          <p:nvPr/>
        </p:nvPicPr>
        <p:blipFill>
          <a:blip r:embed="rId5"/>
          <a:stretch>
            <a:fillRect/>
          </a:stretch>
        </p:blipFill>
        <p:spPr>
          <a:xfrm>
            <a:off x="1332000" y="1278000"/>
            <a:ext cx="5040000" cy="552881"/>
          </a:xfrm>
          <a:prstGeom prst="rect">
            <a:avLst/>
          </a:prstGeom>
        </p:spPr>
      </p:pic>
      <p:pic>
        <p:nvPicPr>
          <p:cNvPr id="6" name="Imagen 5">
            <a:extLst>
              <a:ext uri="{FF2B5EF4-FFF2-40B4-BE49-F238E27FC236}">
                <a16:creationId xmlns:a16="http://schemas.microsoft.com/office/drawing/2014/main" id="{0A41861C-F52C-4449-9F65-0118BB1EF030}"/>
              </a:ext>
            </a:extLst>
          </p:cNvPr>
          <p:cNvPicPr>
            <a:picLocks noChangeAspect="1"/>
          </p:cNvPicPr>
          <p:nvPr/>
        </p:nvPicPr>
        <p:blipFill>
          <a:blip r:embed="rId6"/>
          <a:stretch>
            <a:fillRect/>
          </a:stretch>
        </p:blipFill>
        <p:spPr>
          <a:xfrm>
            <a:off x="1332000" y="4410000"/>
            <a:ext cx="5040000" cy="531370"/>
          </a:xfrm>
          <a:prstGeom prst="rect">
            <a:avLst/>
          </a:prstGeom>
        </p:spPr>
      </p:pic>
      <p:pic>
        <p:nvPicPr>
          <p:cNvPr id="7" name="Imagen 6">
            <a:extLst>
              <a:ext uri="{FF2B5EF4-FFF2-40B4-BE49-F238E27FC236}">
                <a16:creationId xmlns:a16="http://schemas.microsoft.com/office/drawing/2014/main" id="{9ED5D830-4F52-477F-BED2-F1F05525377B}"/>
              </a:ext>
            </a:extLst>
          </p:cNvPr>
          <p:cNvPicPr>
            <a:picLocks noChangeAspect="1"/>
          </p:cNvPicPr>
          <p:nvPr/>
        </p:nvPicPr>
        <p:blipFill>
          <a:blip r:embed="rId7"/>
          <a:stretch>
            <a:fillRect/>
          </a:stretch>
        </p:blipFill>
        <p:spPr>
          <a:xfrm>
            <a:off x="1332000" y="7740000"/>
            <a:ext cx="5040000" cy="531370"/>
          </a:xfrm>
          <a:prstGeom prst="rect">
            <a:avLst/>
          </a:prstGeom>
        </p:spPr>
      </p:pic>
    </p:spTree>
    <p:extLst>
      <p:ext uri="{BB962C8B-B14F-4D97-AF65-F5344CB8AC3E}">
        <p14:creationId xmlns:p14="http://schemas.microsoft.com/office/powerpoint/2010/main" val="1541919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9AFED07-B5E1-1DCC-E4F7-ECA34825AAED}"/>
              </a:ext>
            </a:extLst>
          </p:cNvPr>
          <p:cNvSpPr txBox="1"/>
          <p:nvPr/>
        </p:nvSpPr>
        <p:spPr>
          <a:xfrm>
            <a:off x="360000" y="7073439"/>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pitpnb</a:t>
            </a:r>
            <a:endParaRPr lang="es-ES" dirty="0">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3BBC8A88-053B-5BD0-F35D-38B00F55478B}"/>
              </a:ext>
            </a:extLst>
          </p:cNvPr>
          <p:cNvSpPr/>
          <p:nvPr/>
        </p:nvSpPr>
        <p:spPr>
          <a:xfrm>
            <a:off x="540000" y="8953014"/>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p>
          <a:p>
            <a:r>
              <a:rPr lang="es-ES" sz="800" dirty="0">
                <a:latin typeface="Times New Roman" panose="02020603050405020304" pitchFamily="18" charset="0"/>
                <a:cs typeface="Times New Roman" panose="02020603050405020304" pitchFamily="18" charset="0"/>
              </a:rPr>
              <a:t>TTCAC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CTTCACATCCATTTTTAT</a:t>
            </a:r>
          </a:p>
        </p:txBody>
      </p:sp>
      <p:grpSp>
        <p:nvGrpSpPr>
          <p:cNvPr id="10" name="Grupo 9">
            <a:extLst>
              <a:ext uri="{FF2B5EF4-FFF2-40B4-BE49-F238E27FC236}">
                <a16:creationId xmlns:a16="http://schemas.microsoft.com/office/drawing/2014/main" id="{3018EA91-A8F5-45A1-B5FB-02E3955B425E}"/>
              </a:ext>
            </a:extLst>
          </p:cNvPr>
          <p:cNvGrpSpPr/>
          <p:nvPr/>
        </p:nvGrpSpPr>
        <p:grpSpPr>
          <a:xfrm>
            <a:off x="540000" y="7363229"/>
            <a:ext cx="5760000" cy="734923"/>
            <a:chOff x="540000" y="721790"/>
            <a:chExt cx="5760000" cy="734923"/>
          </a:xfrm>
        </p:grpSpPr>
        <p:pic>
          <p:nvPicPr>
            <p:cNvPr id="11" name="Imagen 10">
              <a:extLst>
                <a:ext uri="{FF2B5EF4-FFF2-40B4-BE49-F238E27FC236}">
                  <a16:creationId xmlns:a16="http://schemas.microsoft.com/office/drawing/2014/main" id="{B894F987-84E6-C603-57EA-C2D01B9A4BD5}"/>
                </a:ext>
              </a:extLst>
            </p:cNvPr>
            <p:cNvPicPr>
              <a:picLocks noChangeAspect="1"/>
            </p:cNvPicPr>
            <p:nvPr/>
          </p:nvPicPr>
          <p:blipFill>
            <a:blip r:embed="rId2"/>
            <a:stretch>
              <a:fillRect/>
            </a:stretch>
          </p:blipFill>
          <p:spPr>
            <a:xfrm>
              <a:off x="540000" y="753737"/>
              <a:ext cx="5760000" cy="702976"/>
            </a:xfrm>
            <a:prstGeom prst="rect">
              <a:avLst/>
            </a:prstGeom>
          </p:spPr>
        </p:pic>
        <p:sp>
          <p:nvSpPr>
            <p:cNvPr id="2" name="Rectángulo 1">
              <a:extLst>
                <a:ext uri="{FF2B5EF4-FFF2-40B4-BE49-F238E27FC236}">
                  <a16:creationId xmlns:a16="http://schemas.microsoft.com/office/drawing/2014/main" id="{3E8A1689-11FA-50CF-C2C0-E67940B35CE2}"/>
                </a:ext>
              </a:extLst>
            </p:cNvPr>
            <p:cNvSpPr/>
            <p:nvPr/>
          </p:nvSpPr>
          <p:spPr>
            <a:xfrm>
              <a:off x="5626800" y="1012275"/>
              <a:ext cx="28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9D884A4A-6A57-9A82-E0CD-4B1AA29BA172}"/>
                </a:ext>
              </a:extLst>
            </p:cNvPr>
            <p:cNvSpPr/>
            <p:nvPr/>
          </p:nvSpPr>
          <p:spPr>
            <a:xfrm>
              <a:off x="5565135" y="721790"/>
              <a:ext cx="152130"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7" name="Rectángulo 16">
            <a:extLst>
              <a:ext uri="{FF2B5EF4-FFF2-40B4-BE49-F238E27FC236}">
                <a16:creationId xmlns:a16="http://schemas.microsoft.com/office/drawing/2014/main" id="{EC12A7F3-B7D8-AFF7-8F96-81B58D43BC4C}"/>
              </a:ext>
            </a:extLst>
          </p:cNvPr>
          <p:cNvSpPr/>
          <p:nvPr/>
        </p:nvSpPr>
        <p:spPr>
          <a:xfrm>
            <a:off x="540000" y="8478349"/>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35" name="CuadroTexto 34">
            <a:extLst>
              <a:ext uri="{FF2B5EF4-FFF2-40B4-BE49-F238E27FC236}">
                <a16:creationId xmlns:a16="http://schemas.microsoft.com/office/drawing/2014/main" id="{85729982-F9E3-45A2-AFA2-C9580058605D}"/>
              </a:ext>
            </a:extLst>
          </p:cNvPr>
          <p:cNvSpPr txBox="1"/>
          <p:nvPr/>
        </p:nvSpPr>
        <p:spPr>
          <a:xfrm>
            <a:off x="365963" y="163980"/>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acly</a:t>
            </a:r>
            <a:endParaRPr lang="es-ES" dirty="0">
              <a:latin typeface="Times New Roman" panose="02020603050405020304" pitchFamily="18" charset="0"/>
              <a:cs typeface="Times New Roman" panose="02020603050405020304" pitchFamily="18" charset="0"/>
            </a:endParaRPr>
          </a:p>
        </p:txBody>
      </p:sp>
      <p:sp>
        <p:nvSpPr>
          <p:cNvPr id="39" name="Rectángulo 38">
            <a:extLst>
              <a:ext uri="{FF2B5EF4-FFF2-40B4-BE49-F238E27FC236}">
                <a16:creationId xmlns:a16="http://schemas.microsoft.com/office/drawing/2014/main" id="{661F0383-1085-4560-810E-B00E7BC02FFC}"/>
              </a:ext>
            </a:extLst>
          </p:cNvPr>
          <p:cNvSpPr/>
          <p:nvPr/>
        </p:nvSpPr>
        <p:spPr>
          <a:xfrm>
            <a:off x="540000" y="1995293"/>
            <a:ext cx="5760000" cy="86177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TGTTTTAAGAT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GTAACACAGGTGGCATGCTAGACAACATCCTGGCTTCCAAACTTTAT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TAGCATA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TGTCA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CTCTGGGGGCATGTCCAA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AGCTGAACAACATCATCTCC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CACCACAGATGGTGTCTA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AAGGGGT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CCAT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GGGGAGACAGGTACATTAGCAAATTATTTGCTTAGGAGTTAAAGAAAACTATTGTACATGTGTAACTATACACTTTTTGTCATTTTTGTATTAATTTGTCCCAGCTCAAGAAACTTGTTCTC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AAAGACTTTATAGTGGTTTGTTGTTCCTGTTTGTCCAGATATCC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GCTCCACCTTCATGGACCA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TTACCAGGACA</a:t>
            </a:r>
          </a:p>
        </p:txBody>
      </p:sp>
      <p:grpSp>
        <p:nvGrpSpPr>
          <p:cNvPr id="41" name="Grupo 40">
            <a:extLst>
              <a:ext uri="{FF2B5EF4-FFF2-40B4-BE49-F238E27FC236}">
                <a16:creationId xmlns:a16="http://schemas.microsoft.com/office/drawing/2014/main" id="{2C3590E2-C57A-4E0A-8311-7F5CF6A389AF}"/>
              </a:ext>
            </a:extLst>
          </p:cNvPr>
          <p:cNvGrpSpPr/>
          <p:nvPr/>
        </p:nvGrpSpPr>
        <p:grpSpPr>
          <a:xfrm>
            <a:off x="540000" y="451632"/>
            <a:ext cx="5760000" cy="747675"/>
            <a:chOff x="540000" y="4313781"/>
            <a:chExt cx="5760000" cy="747675"/>
          </a:xfrm>
        </p:grpSpPr>
        <p:pic>
          <p:nvPicPr>
            <p:cNvPr id="42" name="Imagen 41">
              <a:extLst>
                <a:ext uri="{FF2B5EF4-FFF2-40B4-BE49-F238E27FC236}">
                  <a16:creationId xmlns:a16="http://schemas.microsoft.com/office/drawing/2014/main" id="{6F8FCEC5-EBFD-4024-AA17-EBAE0F454264}"/>
                </a:ext>
              </a:extLst>
            </p:cNvPr>
            <p:cNvPicPr>
              <a:picLocks noChangeAspect="1"/>
            </p:cNvPicPr>
            <p:nvPr/>
          </p:nvPicPr>
          <p:blipFill>
            <a:blip r:embed="rId3"/>
            <a:stretch>
              <a:fillRect/>
            </a:stretch>
          </p:blipFill>
          <p:spPr>
            <a:xfrm>
              <a:off x="540000" y="4353036"/>
              <a:ext cx="5760000" cy="708420"/>
            </a:xfrm>
            <a:prstGeom prst="rect">
              <a:avLst/>
            </a:prstGeom>
          </p:spPr>
        </p:pic>
        <p:sp>
          <p:nvSpPr>
            <p:cNvPr id="43" name="Rectángulo 42">
              <a:extLst>
                <a:ext uri="{FF2B5EF4-FFF2-40B4-BE49-F238E27FC236}">
                  <a16:creationId xmlns:a16="http://schemas.microsoft.com/office/drawing/2014/main" id="{F66A530B-9C74-4CAE-9FC0-4143F4DFA9F0}"/>
                </a:ext>
              </a:extLst>
            </p:cNvPr>
            <p:cNvSpPr/>
            <p:nvPr/>
          </p:nvSpPr>
          <p:spPr>
            <a:xfrm>
              <a:off x="5194800" y="4607578"/>
              <a:ext cx="108000" cy="3636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973B9B9B-F60C-479C-8969-0AF08649DBD3}"/>
                </a:ext>
              </a:extLst>
            </p:cNvPr>
            <p:cNvSpPr/>
            <p:nvPr/>
          </p:nvSpPr>
          <p:spPr>
            <a:xfrm>
              <a:off x="5167266" y="4313781"/>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6" name="Rectángulo 45">
            <a:extLst>
              <a:ext uri="{FF2B5EF4-FFF2-40B4-BE49-F238E27FC236}">
                <a16:creationId xmlns:a16="http://schemas.microsoft.com/office/drawing/2014/main" id="{E5E637A1-4EEB-40E5-9117-F287FD5E41D9}"/>
              </a:ext>
            </a:extLst>
          </p:cNvPr>
          <p:cNvSpPr/>
          <p:nvPr/>
        </p:nvSpPr>
        <p:spPr>
          <a:xfrm>
            <a:off x="535642" y="165468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47" name="CuadroTexto 46">
            <a:extLst>
              <a:ext uri="{FF2B5EF4-FFF2-40B4-BE49-F238E27FC236}">
                <a16:creationId xmlns:a16="http://schemas.microsoft.com/office/drawing/2014/main" id="{BF18C073-E4C3-4711-86A1-966E412E25D2}"/>
              </a:ext>
            </a:extLst>
          </p:cNvPr>
          <p:cNvSpPr txBox="1"/>
          <p:nvPr/>
        </p:nvSpPr>
        <p:spPr>
          <a:xfrm>
            <a:off x="433240" y="3611436"/>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acss2</a:t>
            </a:r>
            <a:endParaRPr lang="es-ES" dirty="0">
              <a:latin typeface="Times New Roman" panose="02020603050405020304" pitchFamily="18" charset="0"/>
              <a:cs typeface="Times New Roman" panose="02020603050405020304" pitchFamily="18" charset="0"/>
            </a:endParaRPr>
          </a:p>
        </p:txBody>
      </p:sp>
      <p:sp>
        <p:nvSpPr>
          <p:cNvPr id="48" name="Rectángulo 47">
            <a:extLst>
              <a:ext uri="{FF2B5EF4-FFF2-40B4-BE49-F238E27FC236}">
                <a16:creationId xmlns:a16="http://schemas.microsoft.com/office/drawing/2014/main" id="{9FA48527-E3C2-46C3-9A12-CA450DD503D6}"/>
              </a:ext>
            </a:extLst>
          </p:cNvPr>
          <p:cNvSpPr/>
          <p:nvPr/>
        </p:nvSpPr>
        <p:spPr>
          <a:xfrm>
            <a:off x="540000" y="5329562"/>
            <a:ext cx="5760000" cy="73866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CAGCCACAGACAGG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TGCAGGAATATGTAGAAAGCAACAGTGAGGTTGA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GGGATGAAACAGCACAGCCTGATTGCAAAGACAGTGATCAACAGACAGGGAACATTATAGATGAGGGAGACACCCCAGTGTTAC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TCAGAAGTGGAGTCCACCATG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CCTTGCAGCTGCAGCGCCAGGACAGGGAAATGGATGTACTGTATATATCAGCAAGTGCTTTAGCAGACCAATACAAAGATGACTTGTT</a:t>
            </a:r>
            <a:r>
              <a:rPr lang="es-ES" sz="800" b="1" dirty="0">
                <a:solidFill>
                  <a:srgbClr val="FF0000"/>
                </a:solidFill>
                <a:latin typeface="Times New Roman" panose="02020603050405020304" pitchFamily="18" charset="0"/>
                <a:cs typeface="Times New Roman" panose="02020603050405020304" pitchFamily="18" charset="0"/>
              </a:rPr>
              <a:t>CG</a:t>
            </a:r>
            <a:endParaRPr lang="es-ES" sz="800" dirty="0">
              <a:solidFill>
                <a:srgbClr val="FF0000"/>
              </a:solidFill>
              <a:latin typeface="Times New Roman" panose="02020603050405020304" pitchFamily="18" charset="0"/>
              <a:cs typeface="Times New Roman" panose="02020603050405020304" pitchFamily="18" charset="0"/>
            </a:endParaRPr>
          </a:p>
        </p:txBody>
      </p:sp>
      <p:grpSp>
        <p:nvGrpSpPr>
          <p:cNvPr id="49" name="Grupo 48">
            <a:extLst>
              <a:ext uri="{FF2B5EF4-FFF2-40B4-BE49-F238E27FC236}">
                <a16:creationId xmlns:a16="http://schemas.microsoft.com/office/drawing/2014/main" id="{E2345CB2-BFA9-4AA3-8B98-CDD0A8381759}"/>
              </a:ext>
            </a:extLst>
          </p:cNvPr>
          <p:cNvGrpSpPr/>
          <p:nvPr/>
        </p:nvGrpSpPr>
        <p:grpSpPr>
          <a:xfrm>
            <a:off x="541180" y="3871226"/>
            <a:ext cx="5760000" cy="736591"/>
            <a:chOff x="541180" y="622692"/>
            <a:chExt cx="5760000" cy="736591"/>
          </a:xfrm>
        </p:grpSpPr>
        <p:pic>
          <p:nvPicPr>
            <p:cNvPr id="50" name="Imagen 49">
              <a:extLst>
                <a:ext uri="{FF2B5EF4-FFF2-40B4-BE49-F238E27FC236}">
                  <a16:creationId xmlns:a16="http://schemas.microsoft.com/office/drawing/2014/main" id="{C12F3163-BEFF-43BD-B17C-8B1FBA5BEACE}"/>
                </a:ext>
              </a:extLst>
            </p:cNvPr>
            <p:cNvPicPr>
              <a:picLocks noChangeAspect="1"/>
            </p:cNvPicPr>
            <p:nvPr/>
          </p:nvPicPr>
          <p:blipFill>
            <a:blip r:embed="rId4"/>
            <a:stretch>
              <a:fillRect/>
            </a:stretch>
          </p:blipFill>
          <p:spPr>
            <a:xfrm>
              <a:off x="541180" y="685181"/>
              <a:ext cx="5760000" cy="674102"/>
            </a:xfrm>
            <a:prstGeom prst="rect">
              <a:avLst/>
            </a:prstGeom>
          </p:spPr>
        </p:pic>
        <p:sp>
          <p:nvSpPr>
            <p:cNvPr id="51" name="Rectángulo 50">
              <a:extLst>
                <a:ext uri="{FF2B5EF4-FFF2-40B4-BE49-F238E27FC236}">
                  <a16:creationId xmlns:a16="http://schemas.microsoft.com/office/drawing/2014/main" id="{CBA6E0C0-F014-4893-A12A-CA124F5A8ECE}"/>
                </a:ext>
              </a:extLst>
            </p:cNvPr>
            <p:cNvSpPr/>
            <p:nvPr/>
          </p:nvSpPr>
          <p:spPr>
            <a:xfrm>
              <a:off x="4719600" y="918128"/>
              <a:ext cx="90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Rectángulo 51">
              <a:extLst>
                <a:ext uri="{FF2B5EF4-FFF2-40B4-BE49-F238E27FC236}">
                  <a16:creationId xmlns:a16="http://schemas.microsoft.com/office/drawing/2014/main" id="{72F43CCF-01B3-44FD-B752-99A6395AFE0F}"/>
                </a:ext>
              </a:extLst>
            </p:cNvPr>
            <p:cNvSpPr/>
            <p:nvPr/>
          </p:nvSpPr>
          <p:spPr>
            <a:xfrm>
              <a:off x="4624161" y="622692"/>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4" name="Rectángulo 53">
            <a:extLst>
              <a:ext uri="{FF2B5EF4-FFF2-40B4-BE49-F238E27FC236}">
                <a16:creationId xmlns:a16="http://schemas.microsoft.com/office/drawing/2014/main" id="{A50A0B95-11FC-42BE-BFA7-B15B40515352}"/>
              </a:ext>
            </a:extLst>
          </p:cNvPr>
          <p:cNvSpPr/>
          <p:nvPr/>
        </p:nvSpPr>
        <p:spPr>
          <a:xfrm>
            <a:off x="540000" y="5001367"/>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33116399-99F1-2600-7B83-6ED2D8B82FCB}"/>
              </a:ext>
            </a:extLst>
          </p:cNvPr>
          <p:cNvSpPr/>
          <p:nvPr/>
        </p:nvSpPr>
        <p:spPr>
          <a:xfrm>
            <a:off x="1148574" y="3768713"/>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52600B73-32CB-A9B8-D41C-B46CC469CA30}"/>
              </a:ext>
            </a:extLst>
          </p:cNvPr>
          <p:cNvSpPr/>
          <p:nvPr/>
        </p:nvSpPr>
        <p:spPr>
          <a:xfrm>
            <a:off x="1135098" y="7238573"/>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36A16148-9785-4499-9112-E9055404D3D1}"/>
              </a:ext>
            </a:extLst>
          </p:cNvPr>
          <p:cNvPicPr>
            <a:picLocks noChangeAspect="1"/>
          </p:cNvPicPr>
          <p:nvPr/>
        </p:nvPicPr>
        <p:blipFill>
          <a:blip r:embed="rId5"/>
          <a:stretch>
            <a:fillRect/>
          </a:stretch>
        </p:blipFill>
        <p:spPr>
          <a:xfrm>
            <a:off x="1332000" y="1332000"/>
            <a:ext cx="5040000" cy="529690"/>
          </a:xfrm>
          <a:prstGeom prst="rect">
            <a:avLst/>
          </a:prstGeom>
        </p:spPr>
      </p:pic>
      <p:pic>
        <p:nvPicPr>
          <p:cNvPr id="9" name="Imagen 8">
            <a:extLst>
              <a:ext uri="{FF2B5EF4-FFF2-40B4-BE49-F238E27FC236}">
                <a16:creationId xmlns:a16="http://schemas.microsoft.com/office/drawing/2014/main" id="{C0886F70-FE5B-489A-9EBB-215A8D81F9CB}"/>
              </a:ext>
            </a:extLst>
          </p:cNvPr>
          <p:cNvPicPr>
            <a:picLocks noChangeAspect="1"/>
          </p:cNvPicPr>
          <p:nvPr/>
        </p:nvPicPr>
        <p:blipFill>
          <a:blip r:embed="rId6"/>
          <a:stretch>
            <a:fillRect/>
          </a:stretch>
        </p:blipFill>
        <p:spPr>
          <a:xfrm>
            <a:off x="1332000" y="4716000"/>
            <a:ext cx="5040000" cy="533471"/>
          </a:xfrm>
          <a:prstGeom prst="rect">
            <a:avLst/>
          </a:prstGeom>
        </p:spPr>
      </p:pic>
      <p:pic>
        <p:nvPicPr>
          <p:cNvPr id="12" name="Imagen 11">
            <a:extLst>
              <a:ext uri="{FF2B5EF4-FFF2-40B4-BE49-F238E27FC236}">
                <a16:creationId xmlns:a16="http://schemas.microsoft.com/office/drawing/2014/main" id="{ADDD5768-CE2E-4915-80CA-0AE86A971776}"/>
              </a:ext>
            </a:extLst>
          </p:cNvPr>
          <p:cNvPicPr>
            <a:picLocks noChangeAspect="1"/>
          </p:cNvPicPr>
          <p:nvPr/>
        </p:nvPicPr>
        <p:blipFill>
          <a:blip r:embed="rId7"/>
          <a:stretch>
            <a:fillRect/>
          </a:stretch>
        </p:blipFill>
        <p:spPr>
          <a:xfrm>
            <a:off x="1332000" y="8172000"/>
            <a:ext cx="5040000" cy="534428"/>
          </a:xfrm>
          <a:prstGeom prst="rect">
            <a:avLst/>
          </a:prstGeom>
        </p:spPr>
      </p:pic>
    </p:spTree>
    <p:extLst>
      <p:ext uri="{BB962C8B-B14F-4D97-AF65-F5344CB8AC3E}">
        <p14:creationId xmlns:p14="http://schemas.microsoft.com/office/powerpoint/2010/main" val="3991854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4ABB7B8F-40BA-4257-A47C-E1D5C3F4CADA}"/>
              </a:ext>
            </a:extLst>
          </p:cNvPr>
          <p:cNvSpPr txBox="1"/>
          <p:nvPr/>
        </p:nvSpPr>
        <p:spPr>
          <a:xfrm>
            <a:off x="390024" y="3257558"/>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naa40</a:t>
            </a:r>
            <a:endParaRPr lang="es-ES" dirty="0">
              <a:latin typeface="Times New Roman" panose="02020603050405020304" pitchFamily="18" charset="0"/>
              <a:cs typeface="Times New Roman" panose="02020603050405020304" pitchFamily="18" charset="0"/>
            </a:endParaRPr>
          </a:p>
        </p:txBody>
      </p:sp>
      <p:sp>
        <p:nvSpPr>
          <p:cNvPr id="24" name="Rectángulo 23">
            <a:extLst>
              <a:ext uri="{FF2B5EF4-FFF2-40B4-BE49-F238E27FC236}">
                <a16:creationId xmlns:a16="http://schemas.microsoft.com/office/drawing/2014/main" id="{71177801-1C7E-4DF0-BDBE-7C491A9E3B8E}"/>
              </a:ext>
            </a:extLst>
          </p:cNvPr>
          <p:cNvSpPr/>
          <p:nvPr/>
        </p:nvSpPr>
        <p:spPr>
          <a:xfrm>
            <a:off x="540000" y="5011659"/>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ATGACCCCCTGGCTGCCTTCCCAGCCTTCAAAAAATA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ACAGAAATGGGTATGTGT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CTTT</a:t>
            </a:r>
          </a:p>
        </p:txBody>
      </p:sp>
      <p:sp>
        <p:nvSpPr>
          <p:cNvPr id="26" name="Rectángulo 25">
            <a:extLst>
              <a:ext uri="{FF2B5EF4-FFF2-40B4-BE49-F238E27FC236}">
                <a16:creationId xmlns:a16="http://schemas.microsoft.com/office/drawing/2014/main" id="{203358B7-44AF-4581-99C8-41F5B2D9916A}"/>
              </a:ext>
            </a:extLst>
          </p:cNvPr>
          <p:cNvSpPr/>
          <p:nvPr/>
        </p:nvSpPr>
        <p:spPr>
          <a:xfrm>
            <a:off x="540000" y="4613905"/>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grpSp>
        <p:nvGrpSpPr>
          <p:cNvPr id="5" name="Grupo 4">
            <a:extLst>
              <a:ext uri="{FF2B5EF4-FFF2-40B4-BE49-F238E27FC236}">
                <a16:creationId xmlns:a16="http://schemas.microsoft.com/office/drawing/2014/main" id="{8C4E532C-ACBF-460E-949D-1F6854072468}"/>
              </a:ext>
            </a:extLst>
          </p:cNvPr>
          <p:cNvGrpSpPr/>
          <p:nvPr/>
        </p:nvGrpSpPr>
        <p:grpSpPr>
          <a:xfrm>
            <a:off x="540000" y="3506745"/>
            <a:ext cx="5760000" cy="763054"/>
            <a:chOff x="540000" y="3169853"/>
            <a:chExt cx="5760000" cy="763054"/>
          </a:xfrm>
        </p:grpSpPr>
        <p:pic>
          <p:nvPicPr>
            <p:cNvPr id="16" name="Imagen 15">
              <a:extLst>
                <a:ext uri="{FF2B5EF4-FFF2-40B4-BE49-F238E27FC236}">
                  <a16:creationId xmlns:a16="http://schemas.microsoft.com/office/drawing/2014/main" id="{20999549-2C41-97BF-7481-BC4B941D197E}"/>
                </a:ext>
              </a:extLst>
            </p:cNvPr>
            <p:cNvPicPr>
              <a:picLocks noChangeAspect="1"/>
            </p:cNvPicPr>
            <p:nvPr/>
          </p:nvPicPr>
          <p:blipFill>
            <a:blip r:embed="rId2"/>
            <a:stretch>
              <a:fillRect/>
            </a:stretch>
          </p:blipFill>
          <p:spPr>
            <a:xfrm>
              <a:off x="540000" y="3252377"/>
              <a:ext cx="5760000" cy="680530"/>
            </a:xfrm>
            <a:prstGeom prst="rect">
              <a:avLst/>
            </a:prstGeom>
          </p:spPr>
        </p:pic>
        <p:sp>
          <p:nvSpPr>
            <p:cNvPr id="10" name="Rectángulo 9">
              <a:extLst>
                <a:ext uri="{FF2B5EF4-FFF2-40B4-BE49-F238E27FC236}">
                  <a16:creationId xmlns:a16="http://schemas.microsoft.com/office/drawing/2014/main" id="{C16BAFC8-1A53-813C-27E3-18C9A75EA5D6}"/>
                </a:ext>
              </a:extLst>
            </p:cNvPr>
            <p:cNvSpPr/>
            <p:nvPr/>
          </p:nvSpPr>
          <p:spPr>
            <a:xfrm>
              <a:off x="4968000" y="3465281"/>
              <a:ext cx="72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17">
              <a:extLst>
                <a:ext uri="{FF2B5EF4-FFF2-40B4-BE49-F238E27FC236}">
                  <a16:creationId xmlns:a16="http://schemas.microsoft.com/office/drawing/2014/main" id="{008826A6-D1B0-4A40-8303-130AC41D0DAA}"/>
                </a:ext>
              </a:extLst>
            </p:cNvPr>
            <p:cNvSpPr/>
            <p:nvPr/>
          </p:nvSpPr>
          <p:spPr>
            <a:xfrm>
              <a:off x="4917600" y="3169853"/>
              <a:ext cx="173306"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2" name="CuadroTexto 41">
            <a:extLst>
              <a:ext uri="{FF2B5EF4-FFF2-40B4-BE49-F238E27FC236}">
                <a16:creationId xmlns:a16="http://schemas.microsoft.com/office/drawing/2014/main" id="{1D4B1AC3-6A3F-4694-A205-3E08B588C060}"/>
              </a:ext>
            </a:extLst>
          </p:cNvPr>
          <p:cNvSpPr txBox="1"/>
          <p:nvPr/>
        </p:nvSpPr>
        <p:spPr>
          <a:xfrm>
            <a:off x="390024" y="154114"/>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agps</a:t>
            </a:r>
            <a:endParaRPr lang="es-ES" dirty="0">
              <a:latin typeface="Times New Roman" panose="02020603050405020304" pitchFamily="18" charset="0"/>
              <a:cs typeface="Times New Roman" panose="02020603050405020304" pitchFamily="18" charset="0"/>
            </a:endParaRPr>
          </a:p>
        </p:txBody>
      </p:sp>
      <p:sp>
        <p:nvSpPr>
          <p:cNvPr id="43" name="Rectángulo 42">
            <a:extLst>
              <a:ext uri="{FF2B5EF4-FFF2-40B4-BE49-F238E27FC236}">
                <a16:creationId xmlns:a16="http://schemas.microsoft.com/office/drawing/2014/main" id="{55A5DC00-3513-4401-948A-F52DE38F846E}"/>
              </a:ext>
            </a:extLst>
          </p:cNvPr>
          <p:cNvSpPr/>
          <p:nvPr/>
        </p:nvSpPr>
        <p:spPr>
          <a:xfrm>
            <a:off x="540000" y="1988286"/>
            <a:ext cx="5760000" cy="861774"/>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TGCCT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TATTTGGGC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CTGAGCACATGACTTGCCCCTACCTGCAGGAGGTCATTTCACACCTGCCATCAATTATTCTCCAGAGGTAGTAAACTTTATGTTCCAGCCACACTACTCCTTTCATCTGCTTCCATTTGAGCCACCTCACCTC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ACCCCTGACACAGAACACTGGTCAGTTGCTGGTGTCTGTGGCAACTCAGTGACTAGCAGCATCCAAACAGCTTGTATAT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CCTC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TGTGAGCTTGGATCAAAGGTCTGCACTGTGCTGCTGACTGTATTCACCATTTTGCATCAGATCCAATGAAACCTCATGTGCATGATGAAGTGCTTGGTATTTTTCTTTAAACACCAGTGA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CATTTATCATCTTAAAAACAAGAATTAATTGC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GTAA</a:t>
            </a:r>
          </a:p>
        </p:txBody>
      </p:sp>
      <p:grpSp>
        <p:nvGrpSpPr>
          <p:cNvPr id="44" name="Grupo 43">
            <a:extLst>
              <a:ext uri="{FF2B5EF4-FFF2-40B4-BE49-F238E27FC236}">
                <a16:creationId xmlns:a16="http://schemas.microsoft.com/office/drawing/2014/main" id="{83087404-ECFC-4326-B2EC-51CD1065CDE6}"/>
              </a:ext>
            </a:extLst>
          </p:cNvPr>
          <p:cNvGrpSpPr/>
          <p:nvPr/>
        </p:nvGrpSpPr>
        <p:grpSpPr>
          <a:xfrm>
            <a:off x="540000" y="440586"/>
            <a:ext cx="5760000" cy="726215"/>
            <a:chOff x="540000" y="6624834"/>
            <a:chExt cx="5760000" cy="726215"/>
          </a:xfrm>
        </p:grpSpPr>
        <p:pic>
          <p:nvPicPr>
            <p:cNvPr id="45" name="Imagen 44">
              <a:extLst>
                <a:ext uri="{FF2B5EF4-FFF2-40B4-BE49-F238E27FC236}">
                  <a16:creationId xmlns:a16="http://schemas.microsoft.com/office/drawing/2014/main" id="{D031796C-55A9-4B24-B04A-7E2D99136DC6}"/>
                </a:ext>
              </a:extLst>
            </p:cNvPr>
            <p:cNvPicPr>
              <a:picLocks noChangeAspect="1"/>
            </p:cNvPicPr>
            <p:nvPr/>
          </p:nvPicPr>
          <p:blipFill>
            <a:blip r:embed="rId3"/>
            <a:stretch>
              <a:fillRect/>
            </a:stretch>
          </p:blipFill>
          <p:spPr>
            <a:xfrm>
              <a:off x="540000" y="6675662"/>
              <a:ext cx="5760000" cy="675387"/>
            </a:xfrm>
            <a:prstGeom prst="rect">
              <a:avLst/>
            </a:prstGeom>
          </p:spPr>
        </p:pic>
        <p:sp>
          <p:nvSpPr>
            <p:cNvPr id="46" name="Rectángulo 45">
              <a:extLst>
                <a:ext uri="{FF2B5EF4-FFF2-40B4-BE49-F238E27FC236}">
                  <a16:creationId xmlns:a16="http://schemas.microsoft.com/office/drawing/2014/main" id="{93C8AB5C-1DC0-49A5-8EBE-769A7DF63AF7}"/>
                </a:ext>
              </a:extLst>
            </p:cNvPr>
            <p:cNvSpPr/>
            <p:nvPr/>
          </p:nvSpPr>
          <p:spPr>
            <a:xfrm>
              <a:off x="2833200" y="6920763"/>
              <a:ext cx="792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Rectángulo 46">
              <a:extLst>
                <a:ext uri="{FF2B5EF4-FFF2-40B4-BE49-F238E27FC236}">
                  <a16:creationId xmlns:a16="http://schemas.microsoft.com/office/drawing/2014/main" id="{6E2FB8CD-D245-48E6-BD20-0687D8CE7C4B}"/>
                </a:ext>
              </a:extLst>
            </p:cNvPr>
            <p:cNvSpPr/>
            <p:nvPr/>
          </p:nvSpPr>
          <p:spPr>
            <a:xfrm>
              <a:off x="2750326" y="6624834"/>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9" name="Rectángulo 48">
            <a:extLst>
              <a:ext uri="{FF2B5EF4-FFF2-40B4-BE49-F238E27FC236}">
                <a16:creationId xmlns:a16="http://schemas.microsoft.com/office/drawing/2014/main" id="{B4C86A81-0EB7-435B-854F-5CCE5251CB05}"/>
              </a:ext>
            </a:extLst>
          </p:cNvPr>
          <p:cNvSpPr/>
          <p:nvPr/>
        </p:nvSpPr>
        <p:spPr>
          <a:xfrm>
            <a:off x="540000" y="1590512"/>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50" name="CuadroTexto 49">
            <a:extLst>
              <a:ext uri="{FF2B5EF4-FFF2-40B4-BE49-F238E27FC236}">
                <a16:creationId xmlns:a16="http://schemas.microsoft.com/office/drawing/2014/main" id="{0EE9283B-FDC8-4D55-A865-F2E402B6C54A}"/>
              </a:ext>
            </a:extLst>
          </p:cNvPr>
          <p:cNvSpPr txBox="1"/>
          <p:nvPr/>
        </p:nvSpPr>
        <p:spPr>
          <a:xfrm>
            <a:off x="390024" y="6229357"/>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dolpp1</a:t>
            </a:r>
            <a:endParaRPr lang="es-ES" dirty="0">
              <a:latin typeface="Times New Roman" panose="02020603050405020304" pitchFamily="18" charset="0"/>
              <a:cs typeface="Times New Roman" panose="02020603050405020304" pitchFamily="18" charset="0"/>
            </a:endParaRPr>
          </a:p>
        </p:txBody>
      </p:sp>
      <p:sp>
        <p:nvSpPr>
          <p:cNvPr id="51" name="Rectángulo 50">
            <a:extLst>
              <a:ext uri="{FF2B5EF4-FFF2-40B4-BE49-F238E27FC236}">
                <a16:creationId xmlns:a16="http://schemas.microsoft.com/office/drawing/2014/main" id="{1BB16839-A93D-4F40-BF25-7B4DF788CBA7}"/>
              </a:ext>
            </a:extLst>
          </p:cNvPr>
          <p:cNvSpPr/>
          <p:nvPr/>
        </p:nvSpPr>
        <p:spPr>
          <a:xfrm>
            <a:off x="540000" y="8046054"/>
            <a:ext cx="5760000" cy="61555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TCCTCTTGATGCAGTCTGATCTGCTAATTTTTGAAAATAGGAGTTTATATAAAAATGAAAAGAGCAACATGGCTAATAAG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TCAGTAGCTTTTTGCATTTTGGACTCTCCAAGAGCTGCCTGATCAGTGC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CACATCTCCAACTCCTTGACAGATATGAGAAAGA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CTAAATGTCCTCCTT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TTTGTCACCAGCTCAGTTGTAA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TCCTCTTGATG</a:t>
            </a:r>
          </a:p>
        </p:txBody>
      </p:sp>
      <p:grpSp>
        <p:nvGrpSpPr>
          <p:cNvPr id="53" name="Grupo 52">
            <a:extLst>
              <a:ext uri="{FF2B5EF4-FFF2-40B4-BE49-F238E27FC236}">
                <a16:creationId xmlns:a16="http://schemas.microsoft.com/office/drawing/2014/main" id="{6A7878A9-5EBB-4F91-BD6A-BFFC52C6D8A1}"/>
              </a:ext>
            </a:extLst>
          </p:cNvPr>
          <p:cNvGrpSpPr/>
          <p:nvPr/>
        </p:nvGrpSpPr>
        <p:grpSpPr>
          <a:xfrm>
            <a:off x="539999" y="6543098"/>
            <a:ext cx="5760000" cy="742748"/>
            <a:chOff x="539999" y="4004431"/>
            <a:chExt cx="5760000" cy="742748"/>
          </a:xfrm>
        </p:grpSpPr>
        <p:pic>
          <p:nvPicPr>
            <p:cNvPr id="54" name="Imagen 53">
              <a:extLst>
                <a:ext uri="{FF2B5EF4-FFF2-40B4-BE49-F238E27FC236}">
                  <a16:creationId xmlns:a16="http://schemas.microsoft.com/office/drawing/2014/main" id="{98B2BDCA-34FF-4F02-9EDE-F32AA67C8C4C}"/>
                </a:ext>
              </a:extLst>
            </p:cNvPr>
            <p:cNvPicPr>
              <a:picLocks noChangeAspect="1"/>
            </p:cNvPicPr>
            <p:nvPr/>
          </p:nvPicPr>
          <p:blipFill>
            <a:blip r:embed="rId4"/>
            <a:stretch>
              <a:fillRect/>
            </a:stretch>
          </p:blipFill>
          <p:spPr>
            <a:xfrm>
              <a:off x="539999" y="4031966"/>
              <a:ext cx="5760000" cy="715213"/>
            </a:xfrm>
            <a:prstGeom prst="rect">
              <a:avLst/>
            </a:prstGeom>
          </p:spPr>
        </p:pic>
        <p:sp>
          <p:nvSpPr>
            <p:cNvPr id="55" name="Rectángulo 54">
              <a:extLst>
                <a:ext uri="{FF2B5EF4-FFF2-40B4-BE49-F238E27FC236}">
                  <a16:creationId xmlns:a16="http://schemas.microsoft.com/office/drawing/2014/main" id="{ABB605E6-971C-4F00-827B-B13F99F0CFC0}"/>
                </a:ext>
              </a:extLst>
            </p:cNvPr>
            <p:cNvSpPr/>
            <p:nvPr/>
          </p:nvSpPr>
          <p:spPr>
            <a:xfrm>
              <a:off x="5689240" y="4004431"/>
              <a:ext cx="2773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Rectángulo 55">
              <a:extLst>
                <a:ext uri="{FF2B5EF4-FFF2-40B4-BE49-F238E27FC236}">
                  <a16:creationId xmlns:a16="http://schemas.microsoft.com/office/drawing/2014/main" id="{0FC338CC-C277-4FA2-B0E0-78EFA3FB6404}"/>
                </a:ext>
              </a:extLst>
            </p:cNvPr>
            <p:cNvSpPr/>
            <p:nvPr/>
          </p:nvSpPr>
          <p:spPr>
            <a:xfrm>
              <a:off x="5706000" y="4301306"/>
              <a:ext cx="216000" cy="3672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7" name="Rectángulo 56">
            <a:extLst>
              <a:ext uri="{FF2B5EF4-FFF2-40B4-BE49-F238E27FC236}">
                <a16:creationId xmlns:a16="http://schemas.microsoft.com/office/drawing/2014/main" id="{B1CACEC5-2C2F-48D8-8188-7202A918C58F}"/>
              </a:ext>
            </a:extLst>
          </p:cNvPr>
          <p:cNvSpPr/>
          <p:nvPr/>
        </p:nvSpPr>
        <p:spPr>
          <a:xfrm>
            <a:off x="548022" y="7711284"/>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A6C627A1-BDD1-976E-2127-C6B73F1B9B1F}"/>
              </a:ext>
            </a:extLst>
          </p:cNvPr>
          <p:cNvSpPr/>
          <p:nvPr/>
        </p:nvSpPr>
        <p:spPr>
          <a:xfrm>
            <a:off x="1224000" y="6400444"/>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B3E7147F-C67A-D79F-05C2-46C56FB8CD17}"/>
              </a:ext>
            </a:extLst>
          </p:cNvPr>
          <p:cNvSpPr/>
          <p:nvPr/>
        </p:nvSpPr>
        <p:spPr>
          <a:xfrm>
            <a:off x="998022" y="320978"/>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92B4E845-2416-14E2-9FA1-81855E804294}"/>
              </a:ext>
            </a:extLst>
          </p:cNvPr>
          <p:cNvSpPr/>
          <p:nvPr/>
        </p:nvSpPr>
        <p:spPr>
          <a:xfrm>
            <a:off x="1170000" y="3410429"/>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85D7BAC1-ADE9-4922-B5EC-910D873FF8C8}"/>
              </a:ext>
            </a:extLst>
          </p:cNvPr>
          <p:cNvPicPr>
            <a:picLocks noChangeAspect="1"/>
          </p:cNvPicPr>
          <p:nvPr/>
        </p:nvPicPr>
        <p:blipFill>
          <a:blip r:embed="rId5"/>
          <a:stretch>
            <a:fillRect/>
          </a:stretch>
        </p:blipFill>
        <p:spPr>
          <a:xfrm>
            <a:off x="1332000" y="1296000"/>
            <a:ext cx="5040000" cy="530530"/>
          </a:xfrm>
          <a:prstGeom prst="rect">
            <a:avLst/>
          </a:prstGeom>
        </p:spPr>
      </p:pic>
      <p:pic>
        <p:nvPicPr>
          <p:cNvPr id="7" name="Imagen 6">
            <a:extLst>
              <a:ext uri="{FF2B5EF4-FFF2-40B4-BE49-F238E27FC236}">
                <a16:creationId xmlns:a16="http://schemas.microsoft.com/office/drawing/2014/main" id="{B736DBB7-A8D2-4E13-B9F3-AC6028BB38BC}"/>
              </a:ext>
            </a:extLst>
          </p:cNvPr>
          <p:cNvPicPr>
            <a:picLocks noChangeAspect="1"/>
          </p:cNvPicPr>
          <p:nvPr/>
        </p:nvPicPr>
        <p:blipFill>
          <a:blip r:embed="rId6"/>
          <a:stretch>
            <a:fillRect/>
          </a:stretch>
        </p:blipFill>
        <p:spPr>
          <a:xfrm>
            <a:off x="1332000" y="4320000"/>
            <a:ext cx="5040000" cy="553662"/>
          </a:xfrm>
          <a:prstGeom prst="rect">
            <a:avLst/>
          </a:prstGeom>
        </p:spPr>
      </p:pic>
      <p:pic>
        <p:nvPicPr>
          <p:cNvPr id="8" name="Imagen 7">
            <a:extLst>
              <a:ext uri="{FF2B5EF4-FFF2-40B4-BE49-F238E27FC236}">
                <a16:creationId xmlns:a16="http://schemas.microsoft.com/office/drawing/2014/main" id="{E366EE2E-195A-4B37-9E0A-AAEEA5B1B06E}"/>
              </a:ext>
            </a:extLst>
          </p:cNvPr>
          <p:cNvPicPr>
            <a:picLocks noChangeAspect="1"/>
          </p:cNvPicPr>
          <p:nvPr/>
        </p:nvPicPr>
        <p:blipFill>
          <a:blip r:embed="rId7"/>
          <a:stretch>
            <a:fillRect/>
          </a:stretch>
        </p:blipFill>
        <p:spPr>
          <a:xfrm>
            <a:off x="1332000" y="7416000"/>
            <a:ext cx="5040000" cy="547470"/>
          </a:xfrm>
          <a:prstGeom prst="rect">
            <a:avLst/>
          </a:prstGeom>
        </p:spPr>
      </p:pic>
    </p:spTree>
    <p:extLst>
      <p:ext uri="{BB962C8B-B14F-4D97-AF65-F5344CB8AC3E}">
        <p14:creationId xmlns:p14="http://schemas.microsoft.com/office/powerpoint/2010/main" val="3780397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uadroTexto 25">
            <a:extLst>
              <a:ext uri="{FF2B5EF4-FFF2-40B4-BE49-F238E27FC236}">
                <a16:creationId xmlns:a16="http://schemas.microsoft.com/office/drawing/2014/main" id="{7BA8ECC5-E349-40B6-9FE2-F22250AD17D9}"/>
              </a:ext>
            </a:extLst>
          </p:cNvPr>
          <p:cNvSpPr txBox="1"/>
          <p:nvPr/>
        </p:nvSpPr>
        <p:spPr>
          <a:xfrm>
            <a:off x="433240" y="362900"/>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cyb5</a:t>
            </a:r>
            <a:endParaRPr lang="es-ES" dirty="0">
              <a:latin typeface="Times New Roman" panose="02020603050405020304" pitchFamily="18" charset="0"/>
              <a:cs typeface="Times New Roman" panose="02020603050405020304" pitchFamily="18" charset="0"/>
            </a:endParaRPr>
          </a:p>
        </p:txBody>
      </p:sp>
      <p:sp>
        <p:nvSpPr>
          <p:cNvPr id="27" name="Rectángulo 26">
            <a:extLst>
              <a:ext uri="{FF2B5EF4-FFF2-40B4-BE49-F238E27FC236}">
                <a16:creationId xmlns:a16="http://schemas.microsoft.com/office/drawing/2014/main" id="{B5E62291-0608-4445-92C3-6504D9CA6E90}"/>
              </a:ext>
            </a:extLst>
          </p:cNvPr>
          <p:cNvSpPr/>
          <p:nvPr/>
        </p:nvSpPr>
        <p:spPr>
          <a:xfrm>
            <a:off x="540000" y="2134053"/>
            <a:ext cx="5760000" cy="49244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r>
              <a:rPr lang="es-ES" sz="800" dirty="0">
                <a:latin typeface="Times New Roman" panose="02020603050405020304" pitchFamily="18" charset="0"/>
                <a:cs typeface="Times New Roman" panose="02020603050405020304" pitchFamily="18" charset="0"/>
              </a:rPr>
              <a:t>ACTTGAGTTTCTCCATA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CCTGCTCCCATCAGCTACTTCTTCTGTGGAGGGGAGCAGGAAGCAGTGATTAGAGTAAAAGCCTTTCCATCTGCAACCTCCACAAGAGTCCCA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GTGCT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TGAG</a:t>
            </a:r>
          </a:p>
        </p:txBody>
      </p:sp>
      <p:grpSp>
        <p:nvGrpSpPr>
          <p:cNvPr id="28" name="Grupo 27">
            <a:extLst>
              <a:ext uri="{FF2B5EF4-FFF2-40B4-BE49-F238E27FC236}">
                <a16:creationId xmlns:a16="http://schemas.microsoft.com/office/drawing/2014/main" id="{B01CC437-DFA3-4E99-ADF6-8908855854CA}"/>
              </a:ext>
            </a:extLst>
          </p:cNvPr>
          <p:cNvGrpSpPr/>
          <p:nvPr/>
        </p:nvGrpSpPr>
        <p:grpSpPr>
          <a:xfrm>
            <a:off x="539998" y="638818"/>
            <a:ext cx="5760000" cy="736486"/>
            <a:chOff x="539998" y="638818"/>
            <a:chExt cx="5760000" cy="736486"/>
          </a:xfrm>
        </p:grpSpPr>
        <p:pic>
          <p:nvPicPr>
            <p:cNvPr id="29" name="Imagen 28">
              <a:extLst>
                <a:ext uri="{FF2B5EF4-FFF2-40B4-BE49-F238E27FC236}">
                  <a16:creationId xmlns:a16="http://schemas.microsoft.com/office/drawing/2014/main" id="{9E539925-539C-4DA2-A780-DF5737E3F4B9}"/>
                </a:ext>
              </a:extLst>
            </p:cNvPr>
            <p:cNvPicPr>
              <a:picLocks noChangeAspect="1"/>
            </p:cNvPicPr>
            <p:nvPr/>
          </p:nvPicPr>
          <p:blipFill>
            <a:blip r:embed="rId2"/>
            <a:stretch>
              <a:fillRect/>
            </a:stretch>
          </p:blipFill>
          <p:spPr>
            <a:xfrm>
              <a:off x="539998" y="696368"/>
              <a:ext cx="5760000" cy="678936"/>
            </a:xfrm>
            <a:prstGeom prst="rect">
              <a:avLst/>
            </a:prstGeom>
          </p:spPr>
        </p:pic>
        <p:sp>
          <p:nvSpPr>
            <p:cNvPr id="30" name="Rectángulo 29">
              <a:extLst>
                <a:ext uri="{FF2B5EF4-FFF2-40B4-BE49-F238E27FC236}">
                  <a16:creationId xmlns:a16="http://schemas.microsoft.com/office/drawing/2014/main" id="{438112B0-22BD-4AC0-B444-9BDFA68E67EA}"/>
                </a:ext>
              </a:extLst>
            </p:cNvPr>
            <p:cNvSpPr/>
            <p:nvPr/>
          </p:nvSpPr>
          <p:spPr>
            <a:xfrm>
              <a:off x="2656800" y="933454"/>
              <a:ext cx="2268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30">
              <a:extLst>
                <a:ext uri="{FF2B5EF4-FFF2-40B4-BE49-F238E27FC236}">
                  <a16:creationId xmlns:a16="http://schemas.microsoft.com/office/drawing/2014/main" id="{639A5C71-8786-43A9-927B-DD9A19A5AEB7}"/>
                </a:ext>
              </a:extLst>
            </p:cNvPr>
            <p:cNvSpPr/>
            <p:nvPr/>
          </p:nvSpPr>
          <p:spPr>
            <a:xfrm>
              <a:off x="2614614" y="638818"/>
              <a:ext cx="300036"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3" name="Rectángulo 32">
            <a:extLst>
              <a:ext uri="{FF2B5EF4-FFF2-40B4-BE49-F238E27FC236}">
                <a16:creationId xmlns:a16="http://schemas.microsoft.com/office/drawing/2014/main" id="{8AFA90DD-9C99-42DC-86C7-88B57A8622D6}"/>
              </a:ext>
            </a:extLst>
          </p:cNvPr>
          <p:cNvSpPr/>
          <p:nvPr/>
        </p:nvSpPr>
        <p:spPr>
          <a:xfrm>
            <a:off x="540000" y="1793900"/>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sp>
        <p:nvSpPr>
          <p:cNvPr id="34" name="CuadroTexto 33">
            <a:extLst>
              <a:ext uri="{FF2B5EF4-FFF2-40B4-BE49-F238E27FC236}">
                <a16:creationId xmlns:a16="http://schemas.microsoft.com/office/drawing/2014/main" id="{BF765B23-009B-4980-9241-F939CD5FF225}"/>
              </a:ext>
            </a:extLst>
          </p:cNvPr>
          <p:cNvSpPr txBox="1"/>
          <p:nvPr/>
        </p:nvSpPr>
        <p:spPr>
          <a:xfrm>
            <a:off x="433240" y="3039487"/>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gpam</a:t>
            </a:r>
            <a:endParaRPr lang="es-ES" dirty="0">
              <a:latin typeface="Times New Roman" panose="02020603050405020304" pitchFamily="18" charset="0"/>
              <a:cs typeface="Times New Roman" panose="02020603050405020304" pitchFamily="18" charset="0"/>
            </a:endParaRPr>
          </a:p>
        </p:txBody>
      </p:sp>
      <p:sp>
        <p:nvSpPr>
          <p:cNvPr id="35" name="Rectángulo 34">
            <a:extLst>
              <a:ext uri="{FF2B5EF4-FFF2-40B4-BE49-F238E27FC236}">
                <a16:creationId xmlns:a16="http://schemas.microsoft.com/office/drawing/2014/main" id="{881222CD-DC8B-4B8A-9E74-CDCC6F3F9D50}"/>
              </a:ext>
            </a:extLst>
          </p:cNvPr>
          <p:cNvSpPr/>
          <p:nvPr/>
        </p:nvSpPr>
        <p:spPr>
          <a:xfrm>
            <a:off x="540000" y="5503638"/>
            <a:ext cx="5760000" cy="49244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r>
              <a:rPr lang="es-ES" sz="800" dirty="0">
                <a:latin typeface="Times New Roman" panose="02020603050405020304" pitchFamily="18" charset="0"/>
                <a:cs typeface="Times New Roman" panose="02020603050405020304" pitchFamily="18" charset="0"/>
              </a:rPr>
              <a:t>GTTTAATGATTTT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TGTGGTGATGTGTTCCAAGGAC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CAGCACCAGTC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TCTGTCCTG</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CTGTGTTACCAGTACATGGAAAGAGGGTCTGCTGAACAGAAAGAGGCCCTTTGTGGGC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a:t>
            </a:r>
          </a:p>
        </p:txBody>
      </p:sp>
      <p:sp>
        <p:nvSpPr>
          <p:cNvPr id="36" name="Rectángulo 35">
            <a:extLst>
              <a:ext uri="{FF2B5EF4-FFF2-40B4-BE49-F238E27FC236}">
                <a16:creationId xmlns:a16="http://schemas.microsoft.com/office/drawing/2014/main" id="{85132DED-47B5-4A04-B893-2FEBE74A3245}"/>
              </a:ext>
            </a:extLst>
          </p:cNvPr>
          <p:cNvSpPr/>
          <p:nvPr/>
        </p:nvSpPr>
        <p:spPr>
          <a:xfrm>
            <a:off x="540000" y="6134152"/>
            <a:ext cx="5760000" cy="492443"/>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 </a:t>
            </a:r>
            <a:r>
              <a:rPr lang="es-ES" sz="800" dirty="0">
                <a:latin typeface="Times New Roman" panose="02020603050405020304" pitchFamily="18" charset="0"/>
                <a:cs typeface="Times New Roman" panose="02020603050405020304" pitchFamily="18" charset="0"/>
              </a:rPr>
              <a:t>AGCCA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CTCAAGATGACCAAAAGTAACCTGTGTCCTTACA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TGTGCACACACACACTCTGCATATATTCTGTCTGTTCTC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TTTTGGGTCTTTTCAA</a:t>
            </a:r>
          </a:p>
        </p:txBody>
      </p:sp>
      <p:grpSp>
        <p:nvGrpSpPr>
          <p:cNvPr id="37" name="Grupo 36">
            <a:extLst>
              <a:ext uri="{FF2B5EF4-FFF2-40B4-BE49-F238E27FC236}">
                <a16:creationId xmlns:a16="http://schemas.microsoft.com/office/drawing/2014/main" id="{ED3F5BB5-C38B-4D46-9316-FAC6B31F2547}"/>
              </a:ext>
            </a:extLst>
          </p:cNvPr>
          <p:cNvGrpSpPr/>
          <p:nvPr/>
        </p:nvGrpSpPr>
        <p:grpSpPr>
          <a:xfrm>
            <a:off x="540000" y="3309595"/>
            <a:ext cx="5760000" cy="738950"/>
            <a:chOff x="540000" y="470146"/>
            <a:chExt cx="5760000" cy="738950"/>
          </a:xfrm>
        </p:grpSpPr>
        <p:pic>
          <p:nvPicPr>
            <p:cNvPr id="38" name="Imagen 37">
              <a:extLst>
                <a:ext uri="{FF2B5EF4-FFF2-40B4-BE49-F238E27FC236}">
                  <a16:creationId xmlns:a16="http://schemas.microsoft.com/office/drawing/2014/main" id="{5FD71F68-7E29-45FD-A03D-45A2654F9103}"/>
                </a:ext>
              </a:extLst>
            </p:cNvPr>
            <p:cNvPicPr>
              <a:picLocks noChangeAspect="1"/>
            </p:cNvPicPr>
            <p:nvPr/>
          </p:nvPicPr>
          <p:blipFill>
            <a:blip r:embed="rId3"/>
            <a:stretch>
              <a:fillRect/>
            </a:stretch>
          </p:blipFill>
          <p:spPr>
            <a:xfrm>
              <a:off x="540000" y="525986"/>
              <a:ext cx="5760000" cy="683110"/>
            </a:xfrm>
            <a:prstGeom prst="rect">
              <a:avLst/>
            </a:prstGeom>
          </p:spPr>
        </p:pic>
        <p:sp>
          <p:nvSpPr>
            <p:cNvPr id="39" name="Rectángulo 38">
              <a:extLst>
                <a:ext uri="{FF2B5EF4-FFF2-40B4-BE49-F238E27FC236}">
                  <a16:creationId xmlns:a16="http://schemas.microsoft.com/office/drawing/2014/main" id="{B6ABA902-F330-42C6-8186-F523B6260018}"/>
                </a:ext>
              </a:extLst>
            </p:cNvPr>
            <p:cNvSpPr/>
            <p:nvPr/>
          </p:nvSpPr>
          <p:spPr>
            <a:xfrm>
              <a:off x="2080800" y="767264"/>
              <a:ext cx="72000" cy="3672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BC453768-6E19-4997-B90F-358EBCEAF023}"/>
                </a:ext>
              </a:extLst>
            </p:cNvPr>
            <p:cNvSpPr/>
            <p:nvPr/>
          </p:nvSpPr>
          <p:spPr>
            <a:xfrm>
              <a:off x="5218650" y="767264"/>
              <a:ext cx="64800" cy="3672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9C0E2E6B-51D6-4AE1-A809-DE8B7E0A52F7}"/>
                </a:ext>
              </a:extLst>
            </p:cNvPr>
            <p:cNvSpPr/>
            <p:nvPr/>
          </p:nvSpPr>
          <p:spPr>
            <a:xfrm>
              <a:off x="5151975" y="470146"/>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1DAEF588-29F8-4B59-BBB6-837B55F1CB06}"/>
                </a:ext>
              </a:extLst>
            </p:cNvPr>
            <p:cNvSpPr/>
            <p:nvPr/>
          </p:nvSpPr>
          <p:spPr>
            <a:xfrm>
              <a:off x="2022865" y="470666"/>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45" name="Rectángulo 44">
            <a:extLst>
              <a:ext uri="{FF2B5EF4-FFF2-40B4-BE49-F238E27FC236}">
                <a16:creationId xmlns:a16="http://schemas.microsoft.com/office/drawing/2014/main" id="{E99A728E-6F2A-4977-8966-5DC9D319EE49}"/>
              </a:ext>
            </a:extLst>
          </p:cNvPr>
          <p:cNvSpPr/>
          <p:nvPr/>
        </p:nvSpPr>
        <p:spPr>
          <a:xfrm>
            <a:off x="540000" y="444848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a:t>
            </a:r>
          </a:p>
        </p:txBody>
      </p:sp>
      <p:sp>
        <p:nvSpPr>
          <p:cNvPr id="46" name="Rectángulo 45">
            <a:extLst>
              <a:ext uri="{FF2B5EF4-FFF2-40B4-BE49-F238E27FC236}">
                <a16:creationId xmlns:a16="http://schemas.microsoft.com/office/drawing/2014/main" id="{0F9B8D57-B0EA-4697-9A7D-40EE11AA5022}"/>
              </a:ext>
            </a:extLst>
          </p:cNvPr>
          <p:cNvSpPr/>
          <p:nvPr/>
        </p:nvSpPr>
        <p:spPr>
          <a:xfrm>
            <a:off x="535642" y="5105976"/>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a:t>
            </a:r>
          </a:p>
        </p:txBody>
      </p:sp>
      <p:sp>
        <p:nvSpPr>
          <p:cNvPr id="2" name="Rectángulo 1">
            <a:extLst>
              <a:ext uri="{FF2B5EF4-FFF2-40B4-BE49-F238E27FC236}">
                <a16:creationId xmlns:a16="http://schemas.microsoft.com/office/drawing/2014/main" id="{EB9EB247-922A-98B0-2BE2-8082B0F32A92}"/>
              </a:ext>
            </a:extLst>
          </p:cNvPr>
          <p:cNvSpPr/>
          <p:nvPr/>
        </p:nvSpPr>
        <p:spPr>
          <a:xfrm>
            <a:off x="1381642" y="3201405"/>
            <a:ext cx="108000" cy="108000"/>
          </a:xfrm>
          <a:prstGeom prst="rec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a:extLst>
              <a:ext uri="{FF2B5EF4-FFF2-40B4-BE49-F238E27FC236}">
                <a16:creationId xmlns:a16="http://schemas.microsoft.com/office/drawing/2014/main" id="{BA04C53D-8161-1958-5FC0-BC3233E167B2}"/>
              </a:ext>
            </a:extLst>
          </p:cNvPr>
          <p:cNvSpPr/>
          <p:nvPr/>
        </p:nvSpPr>
        <p:spPr>
          <a:xfrm>
            <a:off x="1176063" y="3202054"/>
            <a:ext cx="108000" cy="108000"/>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5AEFD0B1-FFC0-41A7-8C95-78B5AA757F75}"/>
              </a:ext>
            </a:extLst>
          </p:cNvPr>
          <p:cNvPicPr>
            <a:picLocks noChangeAspect="1"/>
          </p:cNvPicPr>
          <p:nvPr/>
        </p:nvPicPr>
        <p:blipFill>
          <a:blip r:embed="rId4"/>
          <a:stretch>
            <a:fillRect/>
          </a:stretch>
        </p:blipFill>
        <p:spPr>
          <a:xfrm>
            <a:off x="1332000" y="1476000"/>
            <a:ext cx="5040000" cy="566291"/>
          </a:xfrm>
          <a:prstGeom prst="rect">
            <a:avLst/>
          </a:prstGeom>
        </p:spPr>
      </p:pic>
      <p:pic>
        <p:nvPicPr>
          <p:cNvPr id="5" name="Imagen 4">
            <a:extLst>
              <a:ext uri="{FF2B5EF4-FFF2-40B4-BE49-F238E27FC236}">
                <a16:creationId xmlns:a16="http://schemas.microsoft.com/office/drawing/2014/main" id="{657C7159-FCC8-4C33-99E9-148D9E57D909}"/>
              </a:ext>
            </a:extLst>
          </p:cNvPr>
          <p:cNvPicPr>
            <a:picLocks noChangeAspect="1"/>
          </p:cNvPicPr>
          <p:nvPr/>
        </p:nvPicPr>
        <p:blipFill>
          <a:blip r:embed="rId5"/>
          <a:stretch>
            <a:fillRect/>
          </a:stretch>
        </p:blipFill>
        <p:spPr>
          <a:xfrm>
            <a:off x="1332000" y="4140000"/>
            <a:ext cx="5040000" cy="541163"/>
          </a:xfrm>
          <a:prstGeom prst="rect">
            <a:avLst/>
          </a:prstGeom>
        </p:spPr>
      </p:pic>
      <p:pic>
        <p:nvPicPr>
          <p:cNvPr id="6" name="Imagen 5">
            <a:extLst>
              <a:ext uri="{FF2B5EF4-FFF2-40B4-BE49-F238E27FC236}">
                <a16:creationId xmlns:a16="http://schemas.microsoft.com/office/drawing/2014/main" id="{C5BE5D58-AD46-4066-9D01-63A7F7ED7BD3}"/>
              </a:ext>
            </a:extLst>
          </p:cNvPr>
          <p:cNvPicPr>
            <a:picLocks noChangeAspect="1"/>
          </p:cNvPicPr>
          <p:nvPr/>
        </p:nvPicPr>
        <p:blipFill>
          <a:blip r:embed="rId6"/>
          <a:stretch>
            <a:fillRect/>
          </a:stretch>
        </p:blipFill>
        <p:spPr>
          <a:xfrm>
            <a:off x="1332000" y="4788000"/>
            <a:ext cx="5040000" cy="548347"/>
          </a:xfrm>
          <a:prstGeom prst="rect">
            <a:avLst/>
          </a:prstGeom>
        </p:spPr>
      </p:pic>
    </p:spTree>
    <p:extLst>
      <p:ext uri="{BB962C8B-B14F-4D97-AF65-F5344CB8AC3E}">
        <p14:creationId xmlns:p14="http://schemas.microsoft.com/office/powerpoint/2010/main" val="3621631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9BDF103-2678-1088-04F2-B23D6F0AAA00}"/>
              </a:ext>
            </a:extLst>
          </p:cNvPr>
          <p:cNvSpPr txBox="1"/>
          <p:nvPr/>
        </p:nvSpPr>
        <p:spPr>
          <a:xfrm>
            <a:off x="365963" y="423111"/>
            <a:ext cx="1838325" cy="369332"/>
          </a:xfrm>
          <a:prstGeom prst="rect">
            <a:avLst/>
          </a:prstGeom>
          <a:noFill/>
        </p:spPr>
        <p:txBody>
          <a:bodyPr wrap="square" rtlCol="0">
            <a:spAutoFit/>
          </a:bodyPr>
          <a:lstStyle/>
          <a:p>
            <a:r>
              <a:rPr lang="es-ES" i="1" dirty="0" err="1">
                <a:latin typeface="Times New Roman" panose="02020603050405020304" pitchFamily="18" charset="0"/>
                <a:cs typeface="Times New Roman" panose="02020603050405020304" pitchFamily="18" charset="0"/>
              </a:rPr>
              <a:t>ppara</a:t>
            </a:r>
            <a:endParaRPr lang="es-ES" dirty="0">
              <a:latin typeface="Times New Roman" panose="02020603050405020304" pitchFamily="18" charset="0"/>
              <a:cs typeface="Times New Roman" panose="02020603050405020304" pitchFamily="18" charset="0"/>
            </a:endParaRPr>
          </a:p>
        </p:txBody>
      </p:sp>
      <p:sp>
        <p:nvSpPr>
          <p:cNvPr id="6" name="Rectángulo 5">
            <a:extLst>
              <a:ext uri="{FF2B5EF4-FFF2-40B4-BE49-F238E27FC236}">
                <a16:creationId xmlns:a16="http://schemas.microsoft.com/office/drawing/2014/main" id="{82B05D67-9FC6-70AE-9DB7-FE32BAE98544}"/>
              </a:ext>
            </a:extLst>
          </p:cNvPr>
          <p:cNvSpPr/>
          <p:nvPr/>
        </p:nvSpPr>
        <p:spPr>
          <a:xfrm>
            <a:off x="540000" y="2757425"/>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 </a:t>
            </a:r>
          </a:p>
          <a:p>
            <a:r>
              <a:rPr lang="es-ES" sz="800" dirty="0">
                <a:latin typeface="Times New Roman" panose="02020603050405020304" pitchFamily="18" charset="0"/>
                <a:cs typeface="Times New Roman" panose="02020603050405020304" pitchFamily="18" charset="0"/>
              </a:rPr>
              <a: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AATCAGTGCTGAAGAATAT</a:t>
            </a:r>
          </a:p>
        </p:txBody>
      </p:sp>
      <p:sp>
        <p:nvSpPr>
          <p:cNvPr id="8" name="Rectángulo 7">
            <a:extLst>
              <a:ext uri="{FF2B5EF4-FFF2-40B4-BE49-F238E27FC236}">
                <a16:creationId xmlns:a16="http://schemas.microsoft.com/office/drawing/2014/main" id="{F12C67BB-E401-ADD7-2E2B-80A73F0BF950}"/>
              </a:ext>
            </a:extLst>
          </p:cNvPr>
          <p:cNvSpPr/>
          <p:nvPr/>
        </p:nvSpPr>
        <p:spPr>
          <a:xfrm>
            <a:off x="540000" y="3248191"/>
            <a:ext cx="576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 </a:t>
            </a:r>
            <a:r>
              <a:rPr lang="es-ES" sz="800" dirty="0">
                <a:latin typeface="Times New Roman" panose="02020603050405020304" pitchFamily="18" charset="0"/>
                <a:cs typeface="Times New Roman" panose="02020603050405020304" pitchFamily="18" charset="0"/>
              </a:rPr>
              <a:t>GGAAACCTGAGAGGAAGA</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ACATG</a:t>
            </a:r>
          </a:p>
        </p:txBody>
      </p:sp>
      <p:grpSp>
        <p:nvGrpSpPr>
          <p:cNvPr id="9" name="Grupo 8">
            <a:extLst>
              <a:ext uri="{FF2B5EF4-FFF2-40B4-BE49-F238E27FC236}">
                <a16:creationId xmlns:a16="http://schemas.microsoft.com/office/drawing/2014/main" id="{97825B36-072C-4352-B368-35FEC16E0A4D}"/>
              </a:ext>
            </a:extLst>
          </p:cNvPr>
          <p:cNvGrpSpPr/>
          <p:nvPr/>
        </p:nvGrpSpPr>
        <p:grpSpPr>
          <a:xfrm>
            <a:off x="540000" y="688962"/>
            <a:ext cx="5760000" cy="737255"/>
            <a:chOff x="540000" y="688962"/>
            <a:chExt cx="5760000" cy="737255"/>
          </a:xfrm>
        </p:grpSpPr>
        <p:pic>
          <p:nvPicPr>
            <p:cNvPr id="10" name="Imagen 9">
              <a:extLst>
                <a:ext uri="{FF2B5EF4-FFF2-40B4-BE49-F238E27FC236}">
                  <a16:creationId xmlns:a16="http://schemas.microsoft.com/office/drawing/2014/main" id="{6ACA9829-68E5-34A9-64B9-166E15D4A4CB}"/>
                </a:ext>
              </a:extLst>
            </p:cNvPr>
            <p:cNvPicPr>
              <a:picLocks noChangeAspect="1"/>
            </p:cNvPicPr>
            <p:nvPr/>
          </p:nvPicPr>
          <p:blipFill>
            <a:blip r:embed="rId2"/>
            <a:stretch>
              <a:fillRect/>
            </a:stretch>
          </p:blipFill>
          <p:spPr>
            <a:xfrm>
              <a:off x="540000" y="758225"/>
              <a:ext cx="5760000" cy="667992"/>
            </a:xfrm>
            <a:prstGeom prst="rect">
              <a:avLst/>
            </a:prstGeom>
          </p:spPr>
        </p:pic>
        <p:sp>
          <p:nvSpPr>
            <p:cNvPr id="15" name="Rectángulo 14">
              <a:extLst>
                <a:ext uri="{FF2B5EF4-FFF2-40B4-BE49-F238E27FC236}">
                  <a16:creationId xmlns:a16="http://schemas.microsoft.com/office/drawing/2014/main" id="{C8C6F783-363A-1242-DC76-F6EA05EE8712}"/>
                </a:ext>
              </a:extLst>
            </p:cNvPr>
            <p:cNvSpPr/>
            <p:nvPr/>
          </p:nvSpPr>
          <p:spPr>
            <a:xfrm>
              <a:off x="864000" y="986144"/>
              <a:ext cx="36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E26C8CFF-B41D-41BB-F10E-CCD23B24FBA0}"/>
                </a:ext>
              </a:extLst>
            </p:cNvPr>
            <p:cNvSpPr/>
            <p:nvPr/>
          </p:nvSpPr>
          <p:spPr>
            <a:xfrm>
              <a:off x="5641200" y="986144"/>
              <a:ext cx="360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a:extLst>
                <a:ext uri="{FF2B5EF4-FFF2-40B4-BE49-F238E27FC236}">
                  <a16:creationId xmlns:a16="http://schemas.microsoft.com/office/drawing/2014/main" id="{C00F19AB-AAF7-8904-FC73-B5FBA1F44C0D}"/>
                </a:ext>
              </a:extLst>
            </p:cNvPr>
            <p:cNvSpPr/>
            <p:nvPr/>
          </p:nvSpPr>
          <p:spPr>
            <a:xfrm>
              <a:off x="5616657" y="688962"/>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704B69A4-6D75-8E44-9C12-6BC8AD73E1DC}"/>
                </a:ext>
              </a:extLst>
            </p:cNvPr>
            <p:cNvSpPr/>
            <p:nvPr/>
          </p:nvSpPr>
          <p:spPr>
            <a:xfrm>
              <a:off x="803675" y="689766"/>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8" name="Rectángulo 27">
            <a:extLst>
              <a:ext uri="{FF2B5EF4-FFF2-40B4-BE49-F238E27FC236}">
                <a16:creationId xmlns:a16="http://schemas.microsoft.com/office/drawing/2014/main" id="{80FF3293-D645-E634-CEA9-092F2643DB54}"/>
              </a:ext>
            </a:extLst>
          </p:cNvPr>
          <p:cNvSpPr/>
          <p:nvPr/>
        </p:nvSpPr>
        <p:spPr>
          <a:xfrm>
            <a:off x="540000" y="1796180"/>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1</a:t>
            </a:r>
          </a:p>
        </p:txBody>
      </p:sp>
      <p:sp>
        <p:nvSpPr>
          <p:cNvPr id="29" name="Rectángulo 28">
            <a:extLst>
              <a:ext uri="{FF2B5EF4-FFF2-40B4-BE49-F238E27FC236}">
                <a16:creationId xmlns:a16="http://schemas.microsoft.com/office/drawing/2014/main" id="{9A266F2A-FD4A-339F-5EFB-DBC53E56CC59}"/>
              </a:ext>
            </a:extLst>
          </p:cNvPr>
          <p:cNvSpPr/>
          <p:nvPr/>
        </p:nvSpPr>
        <p:spPr>
          <a:xfrm>
            <a:off x="540000" y="2444221"/>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2</a:t>
            </a:r>
          </a:p>
        </p:txBody>
      </p:sp>
      <p:sp>
        <p:nvSpPr>
          <p:cNvPr id="32" name="CuadroTexto 31">
            <a:extLst>
              <a:ext uri="{FF2B5EF4-FFF2-40B4-BE49-F238E27FC236}">
                <a16:creationId xmlns:a16="http://schemas.microsoft.com/office/drawing/2014/main" id="{2A202AD2-A103-4A4B-86D5-9168CD2404F0}"/>
              </a:ext>
            </a:extLst>
          </p:cNvPr>
          <p:cNvSpPr txBox="1"/>
          <p:nvPr/>
        </p:nvSpPr>
        <p:spPr>
          <a:xfrm>
            <a:off x="365963" y="3993446"/>
            <a:ext cx="1838325" cy="369332"/>
          </a:xfrm>
          <a:prstGeom prst="rect">
            <a:avLst/>
          </a:prstGeom>
          <a:noFill/>
        </p:spPr>
        <p:txBody>
          <a:bodyPr wrap="square" rtlCol="0">
            <a:spAutoFit/>
          </a:bodyPr>
          <a:lstStyle/>
          <a:p>
            <a:r>
              <a:rPr lang="es-ES" i="1" dirty="0">
                <a:latin typeface="Times New Roman" panose="02020603050405020304" pitchFamily="18" charset="0"/>
                <a:cs typeface="Times New Roman" panose="02020603050405020304" pitchFamily="18" charset="0"/>
              </a:rPr>
              <a:t>mgst3</a:t>
            </a:r>
            <a:endParaRPr lang="es-ES" dirty="0">
              <a:latin typeface="Times New Roman" panose="02020603050405020304" pitchFamily="18" charset="0"/>
              <a:cs typeface="Times New Roman" panose="02020603050405020304" pitchFamily="18" charset="0"/>
            </a:endParaRPr>
          </a:p>
        </p:txBody>
      </p:sp>
      <p:sp>
        <p:nvSpPr>
          <p:cNvPr id="33" name="Rectángulo 32">
            <a:extLst>
              <a:ext uri="{FF2B5EF4-FFF2-40B4-BE49-F238E27FC236}">
                <a16:creationId xmlns:a16="http://schemas.microsoft.com/office/drawing/2014/main" id="{22280952-8973-4231-B7A7-4D3B688505B1}"/>
              </a:ext>
            </a:extLst>
          </p:cNvPr>
          <p:cNvSpPr/>
          <p:nvPr/>
        </p:nvSpPr>
        <p:spPr>
          <a:xfrm>
            <a:off x="540000" y="5796615"/>
            <a:ext cx="5760000" cy="369332"/>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r>
              <a:rPr lang="es-ES" sz="1000" dirty="0">
                <a:latin typeface="Times New Roman" panose="02020603050405020304" pitchFamily="18" charset="0"/>
                <a:cs typeface="Times New Roman" panose="02020603050405020304" pitchFamily="18" charset="0"/>
              </a:rPr>
              <a:t>: </a:t>
            </a:r>
          </a:p>
          <a:p>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ACAGTC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TGAAAGAAACCACCC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GGT</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ACAGTAAACAGCC</a:t>
            </a:r>
            <a:r>
              <a:rPr lang="es-ES" sz="800" b="1" dirty="0">
                <a:solidFill>
                  <a:srgbClr val="FF0000"/>
                </a:solidFill>
                <a:latin typeface="Times New Roman" panose="02020603050405020304" pitchFamily="18" charset="0"/>
                <a:cs typeface="Times New Roman" panose="02020603050405020304" pitchFamily="18" charset="0"/>
              </a:rPr>
              <a:t>CG</a:t>
            </a:r>
            <a:r>
              <a:rPr lang="es-ES" sz="800" dirty="0">
                <a:latin typeface="Times New Roman" panose="02020603050405020304" pitchFamily="18" charset="0"/>
                <a:cs typeface="Times New Roman" panose="02020603050405020304" pitchFamily="18" charset="0"/>
              </a:rPr>
              <a:t>CTG</a:t>
            </a:r>
          </a:p>
        </p:txBody>
      </p:sp>
      <p:grpSp>
        <p:nvGrpSpPr>
          <p:cNvPr id="34" name="Grupo 33">
            <a:extLst>
              <a:ext uri="{FF2B5EF4-FFF2-40B4-BE49-F238E27FC236}">
                <a16:creationId xmlns:a16="http://schemas.microsoft.com/office/drawing/2014/main" id="{C72BACFD-A6F6-47ED-B3C1-97DF10F1DC57}"/>
              </a:ext>
            </a:extLst>
          </p:cNvPr>
          <p:cNvGrpSpPr/>
          <p:nvPr/>
        </p:nvGrpSpPr>
        <p:grpSpPr>
          <a:xfrm>
            <a:off x="540000" y="4260550"/>
            <a:ext cx="5760000" cy="725440"/>
            <a:chOff x="540000" y="3610843"/>
            <a:chExt cx="5760000" cy="725440"/>
          </a:xfrm>
        </p:grpSpPr>
        <p:pic>
          <p:nvPicPr>
            <p:cNvPr id="35" name="Imagen 34">
              <a:extLst>
                <a:ext uri="{FF2B5EF4-FFF2-40B4-BE49-F238E27FC236}">
                  <a16:creationId xmlns:a16="http://schemas.microsoft.com/office/drawing/2014/main" id="{DCED4111-8A87-4961-851E-65273F2FA3EE}"/>
                </a:ext>
              </a:extLst>
            </p:cNvPr>
            <p:cNvPicPr>
              <a:picLocks noChangeAspect="1"/>
            </p:cNvPicPr>
            <p:nvPr/>
          </p:nvPicPr>
          <p:blipFill>
            <a:blip r:embed="rId3"/>
            <a:stretch>
              <a:fillRect/>
            </a:stretch>
          </p:blipFill>
          <p:spPr>
            <a:xfrm>
              <a:off x="540000" y="3671845"/>
              <a:ext cx="5760000" cy="664438"/>
            </a:xfrm>
            <a:prstGeom prst="rect">
              <a:avLst/>
            </a:prstGeom>
          </p:spPr>
        </p:pic>
        <p:sp>
          <p:nvSpPr>
            <p:cNvPr id="36" name="Rectángulo 35">
              <a:extLst>
                <a:ext uri="{FF2B5EF4-FFF2-40B4-BE49-F238E27FC236}">
                  <a16:creationId xmlns:a16="http://schemas.microsoft.com/office/drawing/2014/main" id="{D6FBBDA8-FE87-4356-A256-D5A8841F687B}"/>
                </a:ext>
              </a:extLst>
            </p:cNvPr>
            <p:cNvSpPr/>
            <p:nvPr/>
          </p:nvSpPr>
          <p:spPr>
            <a:xfrm>
              <a:off x="1436400" y="3907103"/>
              <a:ext cx="129600" cy="360000"/>
            </a:xfrm>
            <a:prstGeom prst="rect">
              <a:avLst/>
            </a:prstGeom>
            <a:no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Rectángulo 36">
              <a:extLst>
                <a:ext uri="{FF2B5EF4-FFF2-40B4-BE49-F238E27FC236}">
                  <a16:creationId xmlns:a16="http://schemas.microsoft.com/office/drawing/2014/main" id="{ACEF245A-8C0F-4ABF-AFBA-CDFC813574E0}"/>
                </a:ext>
              </a:extLst>
            </p:cNvPr>
            <p:cNvSpPr/>
            <p:nvPr/>
          </p:nvSpPr>
          <p:spPr>
            <a:xfrm>
              <a:off x="1376212" y="3610843"/>
              <a:ext cx="216181" cy="278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9" name="Rectángulo 38">
            <a:extLst>
              <a:ext uri="{FF2B5EF4-FFF2-40B4-BE49-F238E27FC236}">
                <a16:creationId xmlns:a16="http://schemas.microsoft.com/office/drawing/2014/main" id="{399F52BF-EBD8-42BF-A3BB-5953B4665FC3}"/>
              </a:ext>
            </a:extLst>
          </p:cNvPr>
          <p:cNvSpPr/>
          <p:nvPr/>
        </p:nvSpPr>
        <p:spPr>
          <a:xfrm>
            <a:off x="540000" y="5421124"/>
            <a:ext cx="900000" cy="246221"/>
          </a:xfrm>
          <a:prstGeom prst="rect">
            <a:avLst/>
          </a:prstGeom>
        </p:spPr>
        <p:txBody>
          <a:bodyPr wrap="square">
            <a:spAutoFit/>
          </a:bodyPr>
          <a:lstStyle/>
          <a:p>
            <a:r>
              <a:rPr lang="es-ES" sz="1000" dirty="0">
                <a:latin typeface="Times New Roman" panose="02020603050405020304" pitchFamily="18" charset="0"/>
                <a:cs typeface="Times New Roman" panose="02020603050405020304" pitchFamily="18" charset="0"/>
              </a:rPr>
              <a:t>DM </a:t>
            </a:r>
            <a:r>
              <a:rPr lang="es-ES" sz="1000" dirty="0" err="1">
                <a:latin typeface="Times New Roman" panose="02020603050405020304" pitchFamily="18" charset="0"/>
                <a:cs typeface="Times New Roman" panose="02020603050405020304" pitchFamily="18" charset="0"/>
              </a:rPr>
              <a:t>region</a:t>
            </a:r>
            <a:endParaRPr lang="es-ES" sz="1000" dirty="0">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FAB99532-D2E3-47FA-AA14-D79F83B78E4B}"/>
              </a:ext>
            </a:extLst>
          </p:cNvPr>
          <p:cNvPicPr>
            <a:picLocks noChangeAspect="1"/>
          </p:cNvPicPr>
          <p:nvPr/>
        </p:nvPicPr>
        <p:blipFill>
          <a:blip r:embed="rId4"/>
          <a:stretch>
            <a:fillRect/>
          </a:stretch>
        </p:blipFill>
        <p:spPr>
          <a:xfrm>
            <a:off x="1332000" y="1476000"/>
            <a:ext cx="5040000" cy="550724"/>
          </a:xfrm>
          <a:prstGeom prst="rect">
            <a:avLst/>
          </a:prstGeom>
        </p:spPr>
      </p:pic>
      <p:pic>
        <p:nvPicPr>
          <p:cNvPr id="4" name="Imagen 3">
            <a:extLst>
              <a:ext uri="{FF2B5EF4-FFF2-40B4-BE49-F238E27FC236}">
                <a16:creationId xmlns:a16="http://schemas.microsoft.com/office/drawing/2014/main" id="{30C0D611-7AFE-427B-8AFB-15097EBBB5CE}"/>
              </a:ext>
            </a:extLst>
          </p:cNvPr>
          <p:cNvPicPr>
            <a:picLocks noChangeAspect="1"/>
          </p:cNvPicPr>
          <p:nvPr/>
        </p:nvPicPr>
        <p:blipFill>
          <a:blip r:embed="rId5"/>
          <a:stretch>
            <a:fillRect/>
          </a:stretch>
        </p:blipFill>
        <p:spPr>
          <a:xfrm>
            <a:off x="1332000" y="2088000"/>
            <a:ext cx="5040000" cy="584110"/>
          </a:xfrm>
          <a:prstGeom prst="rect">
            <a:avLst/>
          </a:prstGeom>
        </p:spPr>
      </p:pic>
      <p:pic>
        <p:nvPicPr>
          <p:cNvPr id="5" name="Imagen 4">
            <a:extLst>
              <a:ext uri="{FF2B5EF4-FFF2-40B4-BE49-F238E27FC236}">
                <a16:creationId xmlns:a16="http://schemas.microsoft.com/office/drawing/2014/main" id="{ED25BC47-BEE8-49AA-8ECD-82700EAD19E7}"/>
              </a:ext>
            </a:extLst>
          </p:cNvPr>
          <p:cNvPicPr>
            <a:picLocks noChangeAspect="1"/>
          </p:cNvPicPr>
          <p:nvPr/>
        </p:nvPicPr>
        <p:blipFill>
          <a:blip r:embed="rId6"/>
          <a:stretch>
            <a:fillRect/>
          </a:stretch>
        </p:blipFill>
        <p:spPr>
          <a:xfrm>
            <a:off x="1332000" y="5112000"/>
            <a:ext cx="5040000" cy="558206"/>
          </a:xfrm>
          <a:prstGeom prst="rect">
            <a:avLst/>
          </a:prstGeom>
        </p:spPr>
      </p:pic>
      <p:sp>
        <p:nvSpPr>
          <p:cNvPr id="7" name="CuadroTexto 6">
            <a:extLst>
              <a:ext uri="{FF2B5EF4-FFF2-40B4-BE49-F238E27FC236}">
                <a16:creationId xmlns:a16="http://schemas.microsoft.com/office/drawing/2014/main" id="{7A6C9A3A-5131-97B9-BEE7-9FD1662746E9}"/>
              </a:ext>
            </a:extLst>
          </p:cNvPr>
          <p:cNvSpPr txBox="1"/>
          <p:nvPr/>
        </p:nvSpPr>
        <p:spPr>
          <a:xfrm>
            <a:off x="365963" y="6858000"/>
            <a:ext cx="6006037" cy="1384995"/>
          </a:xfrm>
          <a:prstGeom prst="rect">
            <a:avLst/>
          </a:prstGeom>
          <a:noFill/>
        </p:spPr>
        <p:txBody>
          <a:bodyPr wrap="square" rtlCol="0">
            <a:spAutoFit/>
          </a:bodyPr>
          <a:lstStyle/>
          <a:p>
            <a:r>
              <a:rPr lang="en-GB" sz="1200" b="1" dirty="0">
                <a:solidFill>
                  <a:srgbClr val="000000"/>
                </a:solidFill>
                <a:effectLst/>
                <a:latin typeface="Times New Roman" panose="02020603050405020304" pitchFamily="18" charset="0"/>
                <a:ea typeface="Times New Roman" panose="02020603050405020304" pitchFamily="18" charset="0"/>
              </a:rPr>
              <a:t>Additional file 7: </a:t>
            </a:r>
            <a:r>
              <a:rPr lang="en-GB" sz="1200" b="1" dirty="0">
                <a:effectLst/>
                <a:latin typeface="Times New Roman" panose="02020603050405020304" pitchFamily="18" charset="0"/>
                <a:ea typeface="Calibri" panose="020F0502020204030204" pitchFamily="34" charset="0"/>
              </a:rPr>
              <a:t>Supplementary Figure 3</a:t>
            </a:r>
            <a:r>
              <a:rPr lang="en-GB" sz="1200" dirty="0">
                <a:effectLst/>
                <a:latin typeface="Times New Roman" panose="02020603050405020304" pitchFamily="18" charset="0"/>
                <a:ea typeface="Calibri" panose="020F0502020204030204" pitchFamily="34" charset="0"/>
              </a:rPr>
              <a:t>. Organization of the 23 genes selected within the Lipid metabolic process GO-BP term as potential candidate epigenetic markers. Red boxes indicate the location of the DM regions and the coloured squares refer to the presence of transcription factor binding sites within the gene (green for AP-1 and blue for HNF-3). Below the gene organization, a diagram with the number of </a:t>
            </a:r>
            <a:r>
              <a:rPr lang="en-GB" sz="1200" dirty="0" err="1">
                <a:effectLst/>
                <a:latin typeface="Times New Roman" panose="02020603050405020304" pitchFamily="18" charset="0"/>
                <a:ea typeface="Calibri" panose="020F0502020204030204" pitchFamily="34" charset="0"/>
              </a:rPr>
              <a:t>CpGs</a:t>
            </a:r>
            <a:r>
              <a:rPr lang="en-GB" sz="1200" dirty="0">
                <a:effectLst/>
                <a:latin typeface="Times New Roman" panose="02020603050405020304" pitchFamily="18" charset="0"/>
                <a:ea typeface="Calibri" panose="020F0502020204030204" pitchFamily="34" charset="0"/>
              </a:rPr>
              <a:t> within each DM region is shown. The sequence of each DM region is also presented, with the location of the </a:t>
            </a:r>
            <a:r>
              <a:rPr lang="en-GB" sz="1200" dirty="0" err="1">
                <a:effectLst/>
                <a:latin typeface="Times New Roman" panose="02020603050405020304" pitchFamily="18" charset="0"/>
                <a:ea typeface="Calibri" panose="020F0502020204030204" pitchFamily="34" charset="0"/>
              </a:rPr>
              <a:t>CpGs</a:t>
            </a:r>
            <a:r>
              <a:rPr lang="en-GB" sz="1200" dirty="0">
                <a:effectLst/>
                <a:latin typeface="Times New Roman" panose="02020603050405020304" pitchFamily="18" charset="0"/>
                <a:ea typeface="Calibri" panose="020F0502020204030204" pitchFamily="34" charset="0"/>
              </a:rPr>
              <a:t> indicated (bold text).</a:t>
            </a:r>
            <a:endParaRPr lang="es-ES" sz="1200" dirty="0"/>
          </a:p>
        </p:txBody>
      </p:sp>
    </p:spTree>
    <p:extLst>
      <p:ext uri="{BB962C8B-B14F-4D97-AF65-F5344CB8AC3E}">
        <p14:creationId xmlns:p14="http://schemas.microsoft.com/office/powerpoint/2010/main" val="3063470434"/>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1669</TotalTime>
  <Words>329</Words>
  <Application>Microsoft Office PowerPoint</Application>
  <PresentationFormat>A4 (210 x 297 mm)</PresentationFormat>
  <Paragraphs>96</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Alvaro</dc:creator>
  <cp:lastModifiedBy>Alvaro</cp:lastModifiedBy>
  <cp:revision>185</cp:revision>
  <cp:lastPrinted>2022-11-28T12:01:33Z</cp:lastPrinted>
  <dcterms:created xsi:type="dcterms:W3CDTF">2022-11-28T09:26:11Z</dcterms:created>
  <dcterms:modified xsi:type="dcterms:W3CDTF">2023-08-25T09:19:43Z</dcterms:modified>
</cp:coreProperties>
</file>