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0C407-6A30-32A1-4F0C-F5359C1CB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289211-DCAA-F839-8A8F-7C24A829F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32ADD-0411-0BB6-6660-3D6426BD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F1C56A-C15E-1525-E669-EEC24851C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2F9E5F-917B-FC8F-D3C0-74E5C5D9F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793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A721-842C-0380-82FA-59504F51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AF4F4D-64B5-2614-567E-018DB08492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2F932-79C4-D414-7963-56DEF5409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7E514-C548-0C12-982E-D393F90F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C1205-0886-8B6D-B27E-E9010100D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9796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096D7-E46E-A8ED-6ADD-9F4AE85424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3A178B-4F06-9947-117B-7598AC81B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06B21-B8DE-B1B6-9358-B4FC5336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B60C6-B01B-86BD-D15A-5E8CC6271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14750-95FC-A690-337F-90CF5C16F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421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EF5A0-3574-244F-AF52-7E3580DBA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90AA4-5CD4-FA52-DEE2-1C4C705DB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A68AE-B93A-27B0-9974-38FC4D292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B19CF-BCE1-DDAD-0BA7-65EE8FFC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875F2-3B94-3BB8-15D5-739DF7B7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1597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9B411-F0F5-3D7C-CF22-90E3992C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5300D-0741-17FC-8A82-9AC63D9C0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021E3-F7E5-8E23-C9DA-A9E6A10ED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AABE2-21DC-DE29-2179-E11AE1CA4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F72A1-18B3-73EA-3FCB-C3489C5BD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3516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BEC7F-EF79-95B6-E7D7-3ECB55F7E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9663A-B372-B011-5654-A09846FCEA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D5B9A4-B37D-63C8-19D1-DBBF174A07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92D82-1F25-1B56-2212-A72AAC8A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CD3D97-36B4-420F-3F98-9CB7C50AA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D042DF-FA3F-438C-8AED-49CDF1B0C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7447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CD394-2BE6-3EF9-E68E-D71A1A6E2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54C627-4582-5AAF-AAFF-F8242C072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57810-35EF-0A60-FD71-44ADDA9CD3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142D54-677C-0E71-F339-3554F4C101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93047-CBBD-925A-84B2-A85807CE6E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ECB719-395C-2753-AB58-DE3BB269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D93B62-0D8F-4A63-BDEF-B86CBADCC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566813-1873-332B-0C8B-B1E4F6706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637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2D76-0DC1-05E0-E3A0-9BA5C6A49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678844-4511-4F7C-4D5F-674027654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FA94CD-A717-68D1-F079-C121F4D8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17A0E6-34DE-FC97-7629-A81C4177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4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1C544-EFFB-2B5F-DE4C-63D284FC3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DCE1D1-BC2F-61FF-3683-5A0218D6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3166D-F427-F171-7B7E-5570C2863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9327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AEAE4-1BBC-F13A-A95B-512B099F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15D85-BFB1-E2B0-3DAF-1BDBB19F6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1EA2D-6C00-50AE-1BC1-256AB58C4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83750-A0AE-C333-35A9-07B7CAE32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2E6D4A-4874-CC0B-DC5D-43E61440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92E8D-74AA-08D8-2B5D-87B1D1DEF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1339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4932-C2D6-BE48-7AC1-89F0CCB42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3B193A-3220-7EF6-DB70-134CDC68E1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3399D-619F-84F2-F881-49A81B528F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C9F84-D933-A3A6-D351-3F151C985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68361-CC62-F407-5415-8A1781A2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326830-30C4-2FA4-24EF-7CE810748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43303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0EC5BC-561D-484F-73AB-F986E129C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C27A4-2704-AFF2-FCCD-B091B640A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30312-FCE3-B8A1-CD47-40F460F80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F4F6-B19F-4F6F-BF8A-423564FBF3A5}" type="datetimeFigureOut">
              <a:rPr lang="en-ZA" smtClean="0"/>
              <a:t>2024/01/17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02BA8-C9EB-6FE2-033C-469CF230FB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B3D7D-496A-8645-43DD-5A6868788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29C04-A9B6-4F27-AA67-72CBA5DDE81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726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test&#10;&#10;Description automatically generated">
            <a:extLst>
              <a:ext uri="{FF2B5EF4-FFF2-40B4-BE49-F238E27FC236}">
                <a16:creationId xmlns:a16="http://schemas.microsoft.com/office/drawing/2014/main" id="{328601C2-EADF-91C5-63AC-60B67C0A2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892" y="54857"/>
            <a:ext cx="5442215" cy="67482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AFA4A2-D715-5BF6-8AE0-18DC214D71D6}"/>
              </a:ext>
            </a:extLst>
          </p:cNvPr>
          <p:cNvSpPr txBox="1"/>
          <p:nvPr/>
        </p:nvSpPr>
        <p:spPr>
          <a:xfrm>
            <a:off x="9026554" y="2902591"/>
            <a:ext cx="26760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S6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 2% agarose gel loaded with the PCR amplification products of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Buchnera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transcripts that were amplified from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Diuraphis</a:t>
            </a:r>
            <a:r>
              <a:rPr lang="en-ZA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ZA" sz="1200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noxia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cDNA generated with oligo dT(</a:t>
            </a:r>
            <a:r>
              <a:rPr lang="en-ZA" sz="12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ZA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primers.</a:t>
            </a:r>
          </a:p>
          <a:p>
            <a:endParaRPr lang="en-ZA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365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Burger, Francois, Dr [nfvburger@sun.ac.za]</dc:creator>
  <cp:lastModifiedBy>Oberholster, A, Prof [ambo@sun.ac.za]</cp:lastModifiedBy>
  <cp:revision>3</cp:revision>
  <dcterms:created xsi:type="dcterms:W3CDTF">2023-10-17T13:04:15Z</dcterms:created>
  <dcterms:modified xsi:type="dcterms:W3CDTF">2024-01-17T12:38:09Z</dcterms:modified>
</cp:coreProperties>
</file>