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89F3C-ADAB-002D-2569-0FC120A34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12C4B-1560-1D8D-491F-91F9BE30A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EB220-D7CC-D619-86AB-31F50446E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F48C3-4E35-0CA0-9028-CA0CBF66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ABFD6-4889-910F-B5F0-A9FEDBEB6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430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9854-8DC3-67B9-E80D-143EBC31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FC82BA-4537-8E90-C554-BD0F48D3F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1C43E-0596-A7FC-F605-A7DBA746C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836AF-27B6-B661-FCBD-3FFBE9CD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243BA-49AE-FCF4-A1E4-68ECA4BA7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053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0DF490-0EB3-7CA0-FFB7-01BFA8DA1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82C52A-51BC-E12B-A4FA-A8E1EC6F6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2E484-8380-2E28-6C58-2E51E06B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57D0F-31C0-58F4-EA42-99B85DE2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E307B-BA50-52EC-B6B3-F63A4ADA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9532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E84A2-E73A-BC8C-75B8-6A00F0968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37E4E-DC4E-40F7-DF7E-3139559E0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9CBA-874C-A223-C90C-8FD24283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AE579-998B-7CDF-19AC-62D7C55D5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BE9D4-01AB-0925-4FCE-FC94F1DE1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0516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D8744-B954-11F7-C631-3AD3509E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E70D6-20F2-0DA4-BB13-F4BBB2740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04333-F708-46EA-D30B-8AD4BA9DD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2CCFE-4C65-FCBE-CE28-3056DAD89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EB63E-B93E-3B08-C2D3-87D4AD0E5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7798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2FF65-7428-E710-E869-789C240C1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D0D13-2638-3682-2F6A-23D6FC8CCD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39D61-63D4-DB8C-6FFF-7E5E3A808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19EB04-09C8-7C6A-29F3-B33A2642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F2E2F-AB64-9576-7752-9403C9344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EAC08F-85B9-B6C3-4E7D-D5FF5F6C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9781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7DB7D-FCA1-1869-20D1-9C8396200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CFCF6-BBC2-3F89-1C3E-C5857FFB5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0A17F-B5AE-FB33-74E5-3702DEFE2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C7A30-0B0A-2A20-5993-48CF94134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A048ED-47D8-D0D1-FFE2-38702C24AE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8C5437-F253-E1AA-21B6-B5EA28442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C4F30E-5F2E-559F-B359-738922311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72C84C-AE1A-1E17-E56B-CDE3403E2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5225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47E25-6FAE-5DE5-CFAC-41AA784BA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666D1-C760-E74D-DF7B-043DD8667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56C885-EA56-3283-AE36-427057C3E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FE8D8C-1C1D-DFB6-AAC7-11EFFABB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668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C6627-ADC1-389B-0C15-37D603266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FC493-9611-0E6F-8ED3-C02C34E20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0482D-D105-7795-3637-1745631F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245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EE645-738E-51AC-1149-A47A9009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020ED-FA4F-63A4-FB43-FB456302A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E3C59-8A5B-F85F-B0C9-DCDB8CAC3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624C9-B7BE-EC40-7585-A7EC1D326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C7676-7254-0C07-80CE-E1E47C439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AC39BF-A830-9727-BFAB-CAAD9EF6A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4729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129E-C852-8BAE-1B7E-DB6BEE8BB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A8347D-A38A-1E81-B046-B8435A1026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6B232-C569-79E7-27C0-22A9E0AE3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CD95E-9770-5314-5294-403E7FC08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F1411-EACC-849A-B65A-26E9FAD74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7B238-AC0C-B351-DB21-2E3F684E7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58928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DEC867-7E17-923A-2DD2-608188A8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040E0-0119-05A2-35D1-8099F69CA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B1D35-A53F-66BD-8006-2A34578C0A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C069B-0E3E-4169-B70C-ABD7B294E7B9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4B268-D0FE-7249-98AC-FF8A1F290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383A3-647B-EC8D-59C1-D44FCC93E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7AFD5-3347-4791-9633-2B71AA6023D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599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0D94B9-72B3-B9C0-8283-4C6BDF9B4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76" y="74453"/>
            <a:ext cx="10419127" cy="58607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56F813-B109-64CE-AA8B-61EA5ECF801F}"/>
              </a:ext>
            </a:extLst>
          </p:cNvPr>
          <p:cNvSpPr txBox="1"/>
          <p:nvPr/>
        </p:nvSpPr>
        <p:spPr>
          <a:xfrm>
            <a:off x="536895" y="6241409"/>
            <a:ext cx="1105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S8</a:t>
            </a:r>
            <a:r>
              <a:rPr lang="en-ZA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 histogram with the number of </a:t>
            </a:r>
            <a:r>
              <a:rPr lang="en-ZA" sz="12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Diuraphis</a:t>
            </a:r>
            <a:r>
              <a:rPr lang="en-ZA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12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noxia</a:t>
            </a:r>
            <a:r>
              <a:rPr lang="en-ZA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transcripts plotted over their total relative combined expression for </a:t>
            </a:r>
            <a:r>
              <a:rPr lang="en-ZA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ZA" sz="12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noxia</a:t>
            </a:r>
            <a:r>
              <a:rPr lang="en-ZA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biotypes RWA-SA1 and RWA-SAM. </a:t>
            </a:r>
            <a:endParaRPr lang="en-Z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768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29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Burger, Francois, Dr [nfvburger@sun.ac.za]</dc:creator>
  <cp:lastModifiedBy>Oberholster, A, Prof [ambo@sun.ac.za]</cp:lastModifiedBy>
  <cp:revision>4</cp:revision>
  <dcterms:created xsi:type="dcterms:W3CDTF">2023-09-29T08:57:54Z</dcterms:created>
  <dcterms:modified xsi:type="dcterms:W3CDTF">2024-01-17T12:40:27Z</dcterms:modified>
</cp:coreProperties>
</file>