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274F4-EEB7-29DC-92F5-98ABA2280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19017-BD88-21D6-0183-700F371A5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5CD33-564E-60E8-80CC-A1AF73410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84B29-1B0F-5F17-8B75-DF0FB140B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C943F-912B-7EE5-5566-D03548C34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168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B29D1-C428-CDE8-9C98-8C4832B9C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000EE2-01BD-DA80-12C9-F0E8F84C0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3FCC1-2C8B-0EA3-57EB-54DB796CF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CFCBB-3F6A-B184-9851-154B55F5F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21CC3-B645-94EC-43A8-CDDF15E7E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2523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C5789B-C64B-8EEC-55D3-470BD01526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3B450F-E75C-EC63-4ED2-90DE35DF6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176D9-53B7-7FB5-995F-9EEB31999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2117B-7DAF-3C39-04BC-559A88913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419CB-39C6-46FD-BD63-F6B18DCE0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6262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44C01-20DF-4DE1-601E-30EE5D199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5B3FB-333D-029B-D7BF-ADD8E7D97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CB31E-0122-A5D5-25DA-905E43002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9B977-0759-1D05-3904-F39651B40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EA724-B3F4-BA18-D5DD-AD588ABB9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545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AB8D4-154C-9D2D-472D-4442F685F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54676-CC2A-EAA5-34C5-4D4D9D57E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01594-AC47-CED0-F254-B2C4FB9F6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7603B-8448-81B8-F444-54B34CC94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981EA-524F-2C64-11B6-FF193C301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1873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CCC59-BD56-36E9-0291-EB8B757D3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85758-EFFB-3D7E-7127-28E289F63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7B4858-4793-26FE-9673-4605C5653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CB6EC-89A7-8435-D240-C2361EC5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34D21-AD59-9563-C606-EE9C3593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19699-7183-DD81-A02A-9ACD068F5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8814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DD624-AF13-6714-6717-6DBC3B61F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9B383-D06E-BDB2-DE41-82528DC89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05B538-DEF7-315F-5E26-1ACF87AEC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F2FB8F-4928-883B-B0AF-C2895AF6A4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9DE2FA-4B9F-109F-5FB4-05F6236B6F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F49E86-3D40-30BE-B737-65693F91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45D5A-D125-B3FA-8AF2-F8DC4DBBE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2EC9F0-30BF-CB44-CE48-EA2786512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761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D15F6-6052-6421-AB1C-EA0F7FEED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D9E977-5CC1-DB0A-9055-8E3E6B1B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17E97-5780-AA7E-9341-2AABE219B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C1BD2-99E9-503B-7A14-4FBFFC2BE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75056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E673A5-0834-A683-823A-44B5094D3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0BFD20-446A-6BC9-527F-54D32205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4BDCE-88A6-9AF6-CA26-72DC5FD8F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65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93D4-CAED-A294-5A24-FA98BDA88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A4D12-F223-2B87-8860-6C99305D7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06E72-C5CB-8509-CD3B-980580CA9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97197-8BB6-FE94-DD74-0C38A15F1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7AD4B9-0CCB-2566-CE32-29F4BD2A2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786F0-EB46-C798-6A33-16AD2AFA9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2030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69EC6-7F78-1C4E-173C-4CF2871B4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D98690-0BD8-43F5-5EDE-36785FD248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2520C-F43D-2686-6EBB-F621DD85C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0C5E6-B683-00E1-E502-C08F748E8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BB421E-A29B-149D-79BD-7373F2761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BC2F4-4CB9-4B16-BE69-E2888193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935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3374D3-2F70-AD10-524E-168553684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FAEEE-950A-C4A6-AAE1-42F6C9E76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D7BDB-7822-10AA-B4BC-FD3CA68DFC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5263C-1F8E-426A-AAF2-6F5A4AB4CABA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DEBCD-3CE1-A0EB-D54E-FE1CD7C441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97EE2-B08D-6EC8-A846-1BFA87FC5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4C1C7-94AA-4C6D-AC71-DF381869C4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6860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11AF3E-C25B-9E32-BE1C-D3E0C8118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40" y="0"/>
            <a:ext cx="10821798" cy="60872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6570C3-D186-69BF-1D28-9D465EA146C3}"/>
              </a:ext>
            </a:extLst>
          </p:cNvPr>
          <p:cNvSpPr txBox="1"/>
          <p:nvPr/>
        </p:nvSpPr>
        <p:spPr>
          <a:xfrm>
            <a:off x="343949" y="6233020"/>
            <a:ext cx="1161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kern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Supplementary Figure S2</a:t>
            </a:r>
            <a:r>
              <a:rPr lang="en-ZA" sz="1200" kern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Scatter plot produced by plotting </a:t>
            </a:r>
            <a:r>
              <a:rPr lang="en-ZA" sz="1200" i="1" kern="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Buchnera</a:t>
            </a:r>
            <a:r>
              <a:rPr lang="en-ZA" sz="1200" kern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protein coding gene %GC content over </a:t>
            </a:r>
            <a:r>
              <a:rPr lang="en-ZA" sz="1200" i="1" kern="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Buchnera</a:t>
            </a:r>
            <a:r>
              <a:rPr lang="en-ZA" sz="1200" kern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protein identity towards their </a:t>
            </a:r>
            <a:r>
              <a:rPr lang="en-ZA" sz="1200" i="1" kern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Escherichia coli</a:t>
            </a:r>
            <a:r>
              <a:rPr lang="en-ZA" sz="1200" kern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protein homologs. </a:t>
            </a:r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420863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Burger, Francois, Dr [nfvburger@sun.ac.za]</dc:creator>
  <cp:lastModifiedBy>Oberholster, A, Prof [ambo@sun.ac.za]</cp:lastModifiedBy>
  <cp:revision>4</cp:revision>
  <dcterms:created xsi:type="dcterms:W3CDTF">2023-09-27T11:22:10Z</dcterms:created>
  <dcterms:modified xsi:type="dcterms:W3CDTF">2024-01-17T12:32:00Z</dcterms:modified>
</cp:coreProperties>
</file>