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13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3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77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54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461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828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83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2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18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39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3B502-0B00-46C1-A0C5-0707C720033E}" type="datetimeFigureOut">
              <a:rPr lang="fr-FR" smtClean="0"/>
              <a:t>16/06/2023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AED05-C9D1-47DD-942C-8F8855F6E3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524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28600"/>
            <a:ext cx="5615152" cy="561515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933912" y="6074979"/>
            <a:ext cx="84608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9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fr-FR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figure S01.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Histogram</a:t>
            </a:r>
            <a:r>
              <a:rPr lang="fr-FR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genomic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heritability (h</a:t>
            </a:r>
            <a:r>
              <a:rPr lang="en-US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g)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values of the 955 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LC-MS </a:t>
            </a:r>
            <a:r>
              <a:rPr lang="en-US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features significantly associated to at least one reference SNP.</a:t>
            </a:r>
            <a:endParaRPr lang="fr-FR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91326" y="2512194"/>
            <a:ext cx="346510" cy="904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 rot="16200000">
            <a:off x="1566331" y="2995448"/>
            <a:ext cx="2628292" cy="293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 of LC-MS </a:t>
            </a:r>
            <a:r>
              <a:rPr lang="fr-FR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lang="fr-FR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1552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</Words>
  <Application>Microsoft Office PowerPoint</Application>
  <PresentationFormat>Grand écran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Marco Moroldo</dc:creator>
  <cp:lastModifiedBy>Marco Moroldo</cp:lastModifiedBy>
  <cp:revision>7</cp:revision>
  <dcterms:created xsi:type="dcterms:W3CDTF">2023-06-12T13:16:25Z</dcterms:created>
  <dcterms:modified xsi:type="dcterms:W3CDTF">2023-06-16T13:25:08Z</dcterms:modified>
</cp:coreProperties>
</file>