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4400213" cy="14400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25" autoAdjust="0"/>
  </p:normalViewPr>
  <p:slideViewPr>
    <p:cSldViewPr snapToGrid="0">
      <p:cViewPr>
        <p:scale>
          <a:sx n="33" d="100"/>
          <a:sy n="33" d="100"/>
        </p:scale>
        <p:origin x="1628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C935A-1C73-44E0-A690-D105D4D972C7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E566F-0B50-468A-A818-93A89A4582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32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E566F-0B50-468A-A818-93A89A4582E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05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2356703"/>
            <a:ext cx="12240181" cy="5013407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7563446"/>
            <a:ext cx="10800160" cy="3476717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0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20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766678"/>
            <a:ext cx="3105046" cy="1220351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766678"/>
            <a:ext cx="9135135" cy="1220351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09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3590057"/>
            <a:ext cx="12420184" cy="5990088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9636813"/>
            <a:ext cx="12420184" cy="3150046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5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3833390"/>
            <a:ext cx="6120091" cy="913680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3833390"/>
            <a:ext cx="6120091" cy="913680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33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766681"/>
            <a:ext cx="12420184" cy="278337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3530053"/>
            <a:ext cx="6091964" cy="1730025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5260078"/>
            <a:ext cx="6091964" cy="773678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3530053"/>
            <a:ext cx="6121966" cy="1730025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5260078"/>
            <a:ext cx="6121966" cy="773678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02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020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62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960014"/>
            <a:ext cx="4644444" cy="3360050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2073367"/>
            <a:ext cx="7290108" cy="10233485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4320064"/>
            <a:ext cx="4644444" cy="8003453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96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960014"/>
            <a:ext cx="4644444" cy="3360050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2073367"/>
            <a:ext cx="7290108" cy="10233485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4320064"/>
            <a:ext cx="4644444" cy="8003453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75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766681"/>
            <a:ext cx="12420184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3833390"/>
            <a:ext cx="12420184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13346867"/>
            <a:ext cx="324004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00724-7FB5-4E1A-AC61-0A153D56B72A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13346867"/>
            <a:ext cx="4860072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13346867"/>
            <a:ext cx="324004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CD5D-59C5-4554-B128-762AACEECD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283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6" y="603118"/>
            <a:ext cx="13247649" cy="13247649"/>
          </a:xfrm>
          <a:prstGeom prst="rect">
            <a:avLst/>
          </a:prstGeom>
          <a:ln w="31750"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1614794" y="13614229"/>
            <a:ext cx="11078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fr-FR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figure S02.</a:t>
            </a:r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Circos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plot of the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proportions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of metabolite-associated SNPs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(outer track, in red)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metabolite-associated genes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(inner track, in green)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along the sunflower genome chromosomes.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Each sector corresponds to a different chromosome, whose coordinates are shown on the x-axis. The proportions of metabolite-associated SNPs and genes, instead, are indicated on the y-axis. Both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proportions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were calculated using a sliding-window approach; the window length was set at 5 Mb and the pass of its incremental advance at 1 Mb.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The approximate position of the six identified hot spots are indicated by blue boxes numbered from 1 to 6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Hot spots were defined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applying to each window a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threshold based on the proportion and on the absolute number of metabolite-associated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genes found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in each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window itself.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rapèze 5"/>
          <p:cNvSpPr/>
          <p:nvPr/>
        </p:nvSpPr>
        <p:spPr>
          <a:xfrm rot="1260000">
            <a:off x="5276501" y="9687367"/>
            <a:ext cx="516467" cy="3419577"/>
          </a:xfrm>
          <a:prstGeom prst="trapezoid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apèze 6"/>
          <p:cNvSpPr/>
          <p:nvPr/>
        </p:nvSpPr>
        <p:spPr>
          <a:xfrm rot="660000">
            <a:off x="6025800" y="9903267"/>
            <a:ext cx="516467" cy="3419577"/>
          </a:xfrm>
          <a:prstGeom prst="trapezoid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apèze 7"/>
          <p:cNvSpPr/>
          <p:nvPr/>
        </p:nvSpPr>
        <p:spPr>
          <a:xfrm rot="2460000">
            <a:off x="4014968" y="8959246"/>
            <a:ext cx="516467" cy="3419577"/>
          </a:xfrm>
          <a:prstGeom prst="trapezoid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apèze 8"/>
          <p:cNvSpPr/>
          <p:nvPr/>
        </p:nvSpPr>
        <p:spPr>
          <a:xfrm rot="3960000">
            <a:off x="2685904" y="7346862"/>
            <a:ext cx="814790" cy="3419577"/>
          </a:xfrm>
          <a:prstGeom prst="trapezoid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rapèze 9"/>
          <p:cNvSpPr/>
          <p:nvPr/>
        </p:nvSpPr>
        <p:spPr>
          <a:xfrm rot="14280000">
            <a:off x="10563234" y="3182870"/>
            <a:ext cx="814790" cy="3419577"/>
          </a:xfrm>
          <a:prstGeom prst="trapezoid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apèze 10"/>
          <p:cNvSpPr/>
          <p:nvPr/>
        </p:nvSpPr>
        <p:spPr>
          <a:xfrm rot="8460000">
            <a:off x="4137035" y="1981961"/>
            <a:ext cx="814790" cy="3419577"/>
          </a:xfrm>
          <a:prstGeom prst="trapezoid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>
            <a:spLocks noChangeAspect="1"/>
          </p:cNvSpPr>
          <p:nvPr/>
        </p:nvSpPr>
        <p:spPr>
          <a:xfrm>
            <a:off x="6501078" y="9422728"/>
            <a:ext cx="365760" cy="3657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llipse 13"/>
          <p:cNvSpPr>
            <a:spLocks noChangeAspect="1"/>
          </p:cNvSpPr>
          <p:nvPr/>
        </p:nvSpPr>
        <p:spPr>
          <a:xfrm>
            <a:off x="6079054" y="9322553"/>
            <a:ext cx="365760" cy="3657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Ellipse 14"/>
          <p:cNvSpPr>
            <a:spLocks noChangeAspect="1"/>
          </p:cNvSpPr>
          <p:nvPr/>
        </p:nvSpPr>
        <p:spPr>
          <a:xfrm>
            <a:off x="5439799" y="8959835"/>
            <a:ext cx="365760" cy="3657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lipse 15"/>
          <p:cNvSpPr>
            <a:spLocks noChangeAspect="1"/>
          </p:cNvSpPr>
          <p:nvPr/>
        </p:nvSpPr>
        <p:spPr>
          <a:xfrm>
            <a:off x="4764625" y="8069265"/>
            <a:ext cx="365760" cy="3657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llipse 16"/>
          <p:cNvSpPr>
            <a:spLocks noChangeAspect="1"/>
          </p:cNvSpPr>
          <p:nvPr/>
        </p:nvSpPr>
        <p:spPr>
          <a:xfrm>
            <a:off x="5631048" y="5094007"/>
            <a:ext cx="365760" cy="3657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Ellipse 17"/>
          <p:cNvSpPr>
            <a:spLocks noChangeAspect="1"/>
          </p:cNvSpPr>
          <p:nvPr/>
        </p:nvSpPr>
        <p:spPr>
          <a:xfrm>
            <a:off x="8976684" y="5775584"/>
            <a:ext cx="365760" cy="3657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93082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153</Words>
  <Application>Microsoft Office PowerPoint</Application>
  <PresentationFormat>Personnalisé</PresentationFormat>
  <Paragraphs>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Marco Moroldo</dc:creator>
  <cp:lastModifiedBy>Marco Moroldo</cp:lastModifiedBy>
  <cp:revision>16</cp:revision>
  <dcterms:created xsi:type="dcterms:W3CDTF">2023-06-13T13:05:59Z</dcterms:created>
  <dcterms:modified xsi:type="dcterms:W3CDTF">2023-06-16T13:25:44Z</dcterms:modified>
</cp:coreProperties>
</file>