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502" r:id="rId2"/>
    <p:sldId id="447" r:id="rId3"/>
    <p:sldId id="496" r:id="rId4"/>
    <p:sldId id="474" r:id="rId5"/>
    <p:sldId id="476" r:id="rId6"/>
    <p:sldId id="477" r:id="rId7"/>
    <p:sldId id="478" r:id="rId8"/>
    <p:sldId id="479" r:id="rId9"/>
    <p:sldId id="480" r:id="rId10"/>
    <p:sldId id="481" r:id="rId11"/>
    <p:sldId id="482" r:id="rId12"/>
    <p:sldId id="483" r:id="rId13"/>
    <p:sldId id="484" r:id="rId14"/>
    <p:sldId id="485" r:id="rId15"/>
    <p:sldId id="486" r:id="rId16"/>
    <p:sldId id="487" r:id="rId17"/>
    <p:sldId id="488" r:id="rId18"/>
    <p:sldId id="497" r:id="rId19"/>
    <p:sldId id="495" r:id="rId20"/>
    <p:sldId id="498" r:id="rId21"/>
    <p:sldId id="499" r:id="rId22"/>
    <p:sldId id="500" r:id="rId23"/>
    <p:sldId id="501" r:id="rId24"/>
    <p:sldId id="504" r:id="rId25"/>
    <p:sldId id="503" r:id="rId26"/>
    <p:sldId id="505" r:id="rId27"/>
    <p:sldId id="506" r:id="rId28"/>
  </p:sldIdLst>
  <p:sldSz cx="48772763" cy="27432000"/>
  <p:notesSz cx="6858000" cy="9144000"/>
  <p:custDataLst>
    <p:tags r:id="rId30"/>
  </p:custDataLst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66FF"/>
    <a:srgbClr val="E1F7D6"/>
    <a:srgbClr val="75E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13B313-2F45-4CA6-BF32-825F3CA0CE9B}" v="7" dt="2024-01-29T03:03:46.5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9" autoAdjust="0"/>
    <p:restoredTop sz="94660"/>
  </p:normalViewPr>
  <p:slideViewPr>
    <p:cSldViewPr snapToGrid="0">
      <p:cViewPr varScale="1">
        <p:scale>
          <a:sx n="25" d="100"/>
          <a:sy n="25" d="100"/>
        </p:scale>
        <p:origin x="6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NCAN, Delbert Almerick Tan" userId="c03103cf-6142-4a94-88c7-f5163d2accb5" providerId="ADAL" clId="{AB4B8702-1F86-43D0-9F23-5D183028CE19}"/>
    <pc:docChg chg="undo custSel addSld modSld">
      <pc:chgData name="BONCAN, Delbert Almerick Tan" userId="c03103cf-6142-4a94-88c7-f5163d2accb5" providerId="ADAL" clId="{AB4B8702-1F86-43D0-9F23-5D183028CE19}" dt="2023-10-30T13:17:00.172" v="1136" actId="14100"/>
      <pc:docMkLst>
        <pc:docMk/>
      </pc:docMkLst>
      <pc:sldChg chg="modSp mod">
        <pc:chgData name="BONCAN, Delbert Almerick Tan" userId="c03103cf-6142-4a94-88c7-f5163d2accb5" providerId="ADAL" clId="{AB4B8702-1F86-43D0-9F23-5D183028CE19}" dt="2023-10-30T12:26:44.909" v="645" actId="2711"/>
        <pc:sldMkLst>
          <pc:docMk/>
          <pc:sldMk cId="0" sldId="446"/>
        </pc:sldMkLst>
        <pc:spChg chg="mod">
          <ac:chgData name="BONCAN, Delbert Almerick Tan" userId="c03103cf-6142-4a94-88c7-f5163d2accb5" providerId="ADAL" clId="{AB4B8702-1F86-43D0-9F23-5D183028CE19}" dt="2023-10-30T12:26:44.909" v="645" actId="2711"/>
          <ac:spMkLst>
            <pc:docMk/>
            <pc:sldMk cId="0" sldId="446"/>
            <ac:spMk id="2" creationId="{00000000-0000-0000-0000-000000000000}"/>
          </ac:spMkLst>
        </pc:spChg>
      </pc:sldChg>
      <pc:sldChg chg="modSp mod">
        <pc:chgData name="BONCAN, Delbert Almerick Tan" userId="c03103cf-6142-4a94-88c7-f5163d2accb5" providerId="ADAL" clId="{AB4B8702-1F86-43D0-9F23-5D183028CE19}" dt="2023-10-30T12:35:19.159" v="906" actId="20577"/>
        <pc:sldMkLst>
          <pc:docMk/>
          <pc:sldMk cId="0" sldId="447"/>
        </pc:sldMkLst>
        <pc:spChg chg="mod">
          <ac:chgData name="BONCAN, Delbert Almerick Tan" userId="c03103cf-6142-4a94-88c7-f5163d2accb5" providerId="ADAL" clId="{AB4B8702-1F86-43D0-9F23-5D183028CE19}" dt="2023-10-30T12:35:19.159" v="906" actId="20577"/>
          <ac:spMkLst>
            <pc:docMk/>
            <pc:sldMk cId="0" sldId="447"/>
            <ac:spMk id="2" creationId="{00000000-0000-0000-0000-000000000000}"/>
          </ac:spMkLst>
        </pc:spChg>
      </pc:sldChg>
      <pc:sldChg chg="modSp mod">
        <pc:chgData name="BONCAN, Delbert Almerick Tan" userId="c03103cf-6142-4a94-88c7-f5163d2accb5" providerId="ADAL" clId="{AB4B8702-1F86-43D0-9F23-5D183028CE19}" dt="2023-10-30T12:35:29.221" v="908" actId="20577"/>
        <pc:sldMkLst>
          <pc:docMk/>
          <pc:sldMk cId="0" sldId="474"/>
        </pc:sldMkLst>
        <pc:spChg chg="mod">
          <ac:chgData name="BONCAN, Delbert Almerick Tan" userId="c03103cf-6142-4a94-88c7-f5163d2accb5" providerId="ADAL" clId="{AB4B8702-1F86-43D0-9F23-5D183028CE19}" dt="2023-10-30T12:35:29.221" v="908" actId="20577"/>
          <ac:spMkLst>
            <pc:docMk/>
            <pc:sldMk cId="0" sldId="474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29:58.105" v="800" actId="1076"/>
          <ac:picMkLst>
            <pc:docMk/>
            <pc:sldMk cId="0" sldId="474"/>
            <ac:picMk id="4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3:14.262" v="997" actId="1076"/>
        <pc:sldMkLst>
          <pc:docMk/>
          <pc:sldMk cId="0" sldId="476"/>
        </pc:sldMkLst>
        <pc:spChg chg="mod">
          <ac:chgData name="BONCAN, Delbert Almerick Tan" userId="c03103cf-6142-4a94-88c7-f5163d2accb5" providerId="ADAL" clId="{AB4B8702-1F86-43D0-9F23-5D183028CE19}" dt="2023-10-30T12:43:06.593" v="994" actId="1076"/>
          <ac:spMkLst>
            <pc:docMk/>
            <pc:sldMk cId="0" sldId="476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2:52.087" v="991" actId="14100"/>
          <ac:picMkLst>
            <pc:docMk/>
            <pc:sldMk cId="0" sldId="476"/>
            <ac:picMk id="4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2:48.281" v="990" actId="14100"/>
          <ac:picMkLst>
            <pc:docMk/>
            <pc:sldMk cId="0" sldId="476"/>
            <ac:picMk id="6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3:07.908" v="995" actId="1076"/>
          <ac:picMkLst>
            <pc:docMk/>
            <pc:sldMk cId="0" sldId="476"/>
            <ac:picMk id="7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3:14.262" v="997" actId="1076"/>
          <ac:picMkLst>
            <pc:docMk/>
            <pc:sldMk cId="0" sldId="476"/>
            <ac:picMk id="8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3:41.120" v="1005" actId="1076"/>
        <pc:sldMkLst>
          <pc:docMk/>
          <pc:sldMk cId="0" sldId="477"/>
        </pc:sldMkLst>
        <pc:spChg chg="mod">
          <ac:chgData name="BONCAN, Delbert Almerick Tan" userId="c03103cf-6142-4a94-88c7-f5163d2accb5" providerId="ADAL" clId="{AB4B8702-1F86-43D0-9F23-5D183028CE19}" dt="2023-10-30T12:43:36.618" v="1003" actId="1076"/>
          <ac:spMkLst>
            <pc:docMk/>
            <pc:sldMk cId="0" sldId="477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3:22.394" v="998" actId="14100"/>
          <ac:picMkLst>
            <pc:docMk/>
            <pc:sldMk cId="0" sldId="477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3:25.108" v="999" actId="14100"/>
          <ac:picMkLst>
            <pc:docMk/>
            <pc:sldMk cId="0" sldId="477"/>
            <ac:picMk id="4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3:38.184" v="1004" actId="1076"/>
          <ac:picMkLst>
            <pc:docMk/>
            <pc:sldMk cId="0" sldId="477"/>
            <ac:picMk id="6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3:41.120" v="1005" actId="1076"/>
          <ac:picMkLst>
            <pc:docMk/>
            <pc:sldMk cId="0" sldId="477"/>
            <ac:picMk id="8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4:03.124" v="1013" actId="1076"/>
        <pc:sldMkLst>
          <pc:docMk/>
          <pc:sldMk cId="0" sldId="478"/>
        </pc:sldMkLst>
        <pc:spChg chg="mod">
          <ac:chgData name="BONCAN, Delbert Almerick Tan" userId="c03103cf-6142-4a94-88c7-f5163d2accb5" providerId="ADAL" clId="{AB4B8702-1F86-43D0-9F23-5D183028CE19}" dt="2023-10-30T12:43:56.213" v="1009" actId="1076"/>
          <ac:spMkLst>
            <pc:docMk/>
            <pc:sldMk cId="0" sldId="478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4:03.124" v="1013" actId="1076"/>
          <ac:picMkLst>
            <pc:docMk/>
            <pc:sldMk cId="0" sldId="478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3:57.350" v="1010" actId="1076"/>
          <ac:picMkLst>
            <pc:docMk/>
            <pc:sldMk cId="0" sldId="478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4:40.239" v="1028" actId="1076"/>
        <pc:sldMkLst>
          <pc:docMk/>
          <pc:sldMk cId="0" sldId="479"/>
        </pc:sldMkLst>
        <pc:spChg chg="mod">
          <ac:chgData name="BONCAN, Delbert Almerick Tan" userId="c03103cf-6142-4a94-88c7-f5163d2accb5" providerId="ADAL" clId="{AB4B8702-1F86-43D0-9F23-5D183028CE19}" dt="2023-10-30T12:44:29.437" v="1023" actId="1076"/>
          <ac:spMkLst>
            <pc:docMk/>
            <pc:sldMk cId="0" sldId="479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4:40.239" v="1028" actId="1076"/>
          <ac:picMkLst>
            <pc:docMk/>
            <pc:sldMk cId="0" sldId="479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4:37.795" v="1027" actId="1076"/>
          <ac:picMkLst>
            <pc:docMk/>
            <pc:sldMk cId="0" sldId="479"/>
            <ac:picMk id="3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4:35.717" v="1026" actId="1076"/>
          <ac:picMkLst>
            <pc:docMk/>
            <pc:sldMk cId="0" sldId="479"/>
            <ac:picMk id="4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4:15.240" v="1016" actId="1076"/>
          <ac:picMkLst>
            <pc:docMk/>
            <pc:sldMk cId="0" sldId="479"/>
            <ac:picMk id="6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5:23.243" v="1043" actId="1076"/>
        <pc:sldMkLst>
          <pc:docMk/>
          <pc:sldMk cId="0" sldId="480"/>
        </pc:sldMkLst>
        <pc:spChg chg="mod">
          <ac:chgData name="BONCAN, Delbert Almerick Tan" userId="c03103cf-6142-4a94-88c7-f5163d2accb5" providerId="ADAL" clId="{AB4B8702-1F86-43D0-9F23-5D183028CE19}" dt="2023-10-30T12:45:18.551" v="1041" actId="122"/>
          <ac:spMkLst>
            <pc:docMk/>
            <pc:sldMk cId="0" sldId="480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5:23.243" v="1043" actId="1076"/>
          <ac:picMkLst>
            <pc:docMk/>
            <pc:sldMk cId="0" sldId="480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5:09.400" v="1037" actId="14100"/>
          <ac:picMkLst>
            <pc:docMk/>
            <pc:sldMk cId="0" sldId="480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4:57.206" v="1036" actId="1076"/>
        <pc:sldMkLst>
          <pc:docMk/>
          <pc:sldMk cId="0" sldId="481"/>
        </pc:sldMkLst>
        <pc:spChg chg="mod">
          <ac:chgData name="BONCAN, Delbert Almerick Tan" userId="c03103cf-6142-4a94-88c7-f5163d2accb5" providerId="ADAL" clId="{AB4B8702-1F86-43D0-9F23-5D183028CE19}" dt="2023-10-30T12:44:51.215" v="1033" actId="122"/>
          <ac:spMkLst>
            <pc:docMk/>
            <pc:sldMk cId="0" sldId="481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4:57.206" v="1036" actId="1076"/>
          <ac:picMkLst>
            <pc:docMk/>
            <pc:sldMk cId="0" sldId="481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4:52.983" v="1034" actId="1076"/>
          <ac:picMkLst>
            <pc:docMk/>
            <pc:sldMk cId="0" sldId="481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5:39.120" v="1049" actId="1076"/>
        <pc:sldMkLst>
          <pc:docMk/>
          <pc:sldMk cId="0" sldId="482"/>
        </pc:sldMkLst>
        <pc:spChg chg="mod">
          <ac:chgData name="BONCAN, Delbert Almerick Tan" userId="c03103cf-6142-4a94-88c7-f5163d2accb5" providerId="ADAL" clId="{AB4B8702-1F86-43D0-9F23-5D183028CE19}" dt="2023-10-30T12:45:35.173" v="1047" actId="122"/>
          <ac:spMkLst>
            <pc:docMk/>
            <pc:sldMk cId="0" sldId="482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5:37.001" v="1048" actId="1076"/>
          <ac:picMkLst>
            <pc:docMk/>
            <pc:sldMk cId="0" sldId="482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5:39.120" v="1049" actId="1076"/>
          <ac:picMkLst>
            <pc:docMk/>
            <pc:sldMk cId="0" sldId="482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6:09.784" v="1061" actId="1076"/>
        <pc:sldMkLst>
          <pc:docMk/>
          <pc:sldMk cId="0" sldId="483"/>
        </pc:sldMkLst>
        <pc:spChg chg="mod">
          <ac:chgData name="BONCAN, Delbert Almerick Tan" userId="c03103cf-6142-4a94-88c7-f5163d2accb5" providerId="ADAL" clId="{AB4B8702-1F86-43D0-9F23-5D183028CE19}" dt="2023-10-30T12:46:04.084" v="1059" actId="122"/>
          <ac:spMkLst>
            <pc:docMk/>
            <pc:sldMk cId="0" sldId="483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5:54.960" v="1055" actId="1076"/>
          <ac:picMkLst>
            <pc:docMk/>
            <pc:sldMk cId="0" sldId="483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5:52.605" v="1054" actId="1076"/>
          <ac:picMkLst>
            <pc:docMk/>
            <pc:sldMk cId="0" sldId="483"/>
            <ac:picMk id="3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6:06.681" v="1060" actId="1076"/>
          <ac:picMkLst>
            <pc:docMk/>
            <pc:sldMk cId="0" sldId="483"/>
            <ac:picMk id="4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6:09.784" v="1061" actId="1076"/>
          <ac:picMkLst>
            <pc:docMk/>
            <pc:sldMk cId="0" sldId="483"/>
            <ac:picMk id="6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6:31.651" v="1070" actId="1076"/>
        <pc:sldMkLst>
          <pc:docMk/>
          <pc:sldMk cId="0" sldId="484"/>
        </pc:sldMkLst>
        <pc:spChg chg="mod">
          <ac:chgData name="BONCAN, Delbert Almerick Tan" userId="c03103cf-6142-4a94-88c7-f5163d2accb5" providerId="ADAL" clId="{AB4B8702-1F86-43D0-9F23-5D183028CE19}" dt="2023-10-30T12:46:25.277" v="1067" actId="1076"/>
          <ac:spMkLst>
            <pc:docMk/>
            <pc:sldMk cId="0" sldId="484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6:31.651" v="1070" actId="1076"/>
          <ac:picMkLst>
            <pc:docMk/>
            <pc:sldMk cId="0" sldId="484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6:28.672" v="1069" actId="1076"/>
          <ac:picMkLst>
            <pc:docMk/>
            <pc:sldMk cId="0" sldId="484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8:49.010" v="1117" actId="1076"/>
        <pc:sldMkLst>
          <pc:docMk/>
          <pc:sldMk cId="0" sldId="485"/>
        </pc:sldMkLst>
        <pc:spChg chg="mod">
          <ac:chgData name="BONCAN, Delbert Almerick Tan" userId="c03103cf-6142-4a94-88c7-f5163d2accb5" providerId="ADAL" clId="{AB4B8702-1F86-43D0-9F23-5D183028CE19}" dt="2023-10-30T12:48:49.010" v="1117" actId="1076"/>
          <ac:spMkLst>
            <pc:docMk/>
            <pc:sldMk cId="0" sldId="485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8:41.744" v="1116" actId="1076"/>
          <ac:picMkLst>
            <pc:docMk/>
            <pc:sldMk cId="0" sldId="485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8:40.369" v="1115" actId="1076"/>
          <ac:picMkLst>
            <pc:docMk/>
            <pc:sldMk cId="0" sldId="485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2:35.596" v="989" actId="1076"/>
        <pc:sldMkLst>
          <pc:docMk/>
          <pc:sldMk cId="0" sldId="486"/>
        </pc:sldMkLst>
        <pc:spChg chg="mod">
          <ac:chgData name="BONCAN, Delbert Almerick Tan" userId="c03103cf-6142-4a94-88c7-f5163d2accb5" providerId="ADAL" clId="{AB4B8702-1F86-43D0-9F23-5D183028CE19}" dt="2023-10-30T12:42:24.331" v="984" actId="1036"/>
          <ac:spMkLst>
            <pc:docMk/>
            <pc:sldMk cId="0" sldId="486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2:11.322" v="956" actId="1076"/>
          <ac:picMkLst>
            <pc:docMk/>
            <pc:sldMk cId="0" sldId="486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2:09.539" v="955" actId="1076"/>
          <ac:picMkLst>
            <pc:docMk/>
            <pc:sldMk cId="0" sldId="486"/>
            <ac:picMk id="3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2:35.596" v="989" actId="1076"/>
          <ac:picMkLst>
            <pc:docMk/>
            <pc:sldMk cId="0" sldId="486"/>
            <ac:picMk id="4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2:33.309" v="988" actId="1076"/>
          <ac:picMkLst>
            <pc:docMk/>
            <pc:sldMk cId="0" sldId="486"/>
            <ac:picMk id="6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1:54.111" v="952" actId="1076"/>
        <pc:sldMkLst>
          <pc:docMk/>
          <pc:sldMk cId="0" sldId="487"/>
        </pc:sldMkLst>
        <pc:spChg chg="mod">
          <ac:chgData name="BONCAN, Delbert Almerick Tan" userId="c03103cf-6142-4a94-88c7-f5163d2accb5" providerId="ADAL" clId="{AB4B8702-1F86-43D0-9F23-5D183028CE19}" dt="2023-10-30T12:41:54.111" v="952" actId="1076"/>
          <ac:spMkLst>
            <pc:docMk/>
            <pc:sldMk cId="0" sldId="487"/>
            <ac:spMk id="5" creationId="{00000000-0000-0000-0000-000000000000}"/>
          </ac:spMkLst>
        </pc:spChg>
        <pc:spChg chg="mod">
          <ac:chgData name="BONCAN, Delbert Almerick Tan" userId="c03103cf-6142-4a94-88c7-f5163d2accb5" providerId="ADAL" clId="{AB4B8702-1F86-43D0-9F23-5D183028CE19}" dt="2023-10-30T12:41:39.990" v="950" actId="1076"/>
          <ac:spMkLst>
            <pc:docMk/>
            <pc:sldMk cId="0" sldId="487"/>
            <ac:spMk id="7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1:24.800" v="946" actId="14100"/>
          <ac:picMkLst>
            <pc:docMk/>
            <pc:sldMk cId="0" sldId="487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1:21.187" v="945" actId="1076"/>
          <ac:picMkLst>
            <pc:docMk/>
            <pc:sldMk cId="0" sldId="487"/>
            <ac:picMk id="3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1:33.211" v="949" actId="14100"/>
          <ac:picMkLst>
            <pc:docMk/>
            <pc:sldMk cId="0" sldId="487"/>
            <ac:picMk id="4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1:11.347" v="943" actId="1076"/>
        <pc:sldMkLst>
          <pc:docMk/>
          <pc:sldMk cId="0" sldId="488"/>
        </pc:sldMkLst>
        <pc:spChg chg="mod">
          <ac:chgData name="BONCAN, Delbert Almerick Tan" userId="c03103cf-6142-4a94-88c7-f5163d2accb5" providerId="ADAL" clId="{AB4B8702-1F86-43D0-9F23-5D183028CE19}" dt="2023-10-30T12:33:34.094" v="877" actId="1076"/>
          <ac:spMkLst>
            <pc:docMk/>
            <pc:sldMk cId="0" sldId="488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1:11.347" v="943" actId="1076"/>
          <ac:picMkLst>
            <pc:docMk/>
            <pc:sldMk cId="0" sldId="488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1:06.021" v="941" actId="1076"/>
          <ac:picMkLst>
            <pc:docMk/>
            <pc:sldMk cId="0" sldId="488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6:48.744" v="1076" actId="122"/>
        <pc:sldMkLst>
          <pc:docMk/>
          <pc:sldMk cId="0" sldId="495"/>
        </pc:sldMkLst>
        <pc:spChg chg="mod">
          <ac:chgData name="BONCAN, Delbert Almerick Tan" userId="c03103cf-6142-4a94-88c7-f5163d2accb5" providerId="ADAL" clId="{AB4B8702-1F86-43D0-9F23-5D183028CE19}" dt="2023-10-30T12:46:48.744" v="1076" actId="122"/>
          <ac:spMkLst>
            <pc:docMk/>
            <pc:sldMk cId="0" sldId="495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6:44.648" v="1074" actId="1076"/>
          <ac:picMkLst>
            <pc:docMk/>
            <pc:sldMk cId="0" sldId="495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6:46.877" v="1075" actId="1076"/>
          <ac:picMkLst>
            <pc:docMk/>
            <pc:sldMk cId="0" sldId="495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35:23.850" v="907" actId="20577"/>
        <pc:sldMkLst>
          <pc:docMk/>
          <pc:sldMk cId="0" sldId="496"/>
        </pc:sldMkLst>
        <pc:spChg chg="mod">
          <ac:chgData name="BONCAN, Delbert Almerick Tan" userId="c03103cf-6142-4a94-88c7-f5163d2accb5" providerId="ADAL" clId="{AB4B8702-1F86-43D0-9F23-5D183028CE19}" dt="2023-10-30T12:35:23.850" v="907" actId="20577"/>
          <ac:spMkLst>
            <pc:docMk/>
            <pc:sldMk cId="0" sldId="496"/>
            <ac:spMk id="5" creationId="{00000000-0000-0000-0000-000000000000}"/>
          </ac:spMkLst>
        </pc:spChg>
      </pc:sldChg>
      <pc:sldChg chg="modSp mod">
        <pc:chgData name="BONCAN, Delbert Almerick Tan" userId="c03103cf-6142-4a94-88c7-f5163d2accb5" providerId="ADAL" clId="{AB4B8702-1F86-43D0-9F23-5D183028CE19}" dt="2023-10-30T12:40:58.302" v="939" actId="1076"/>
        <pc:sldMkLst>
          <pc:docMk/>
          <pc:sldMk cId="0" sldId="497"/>
        </pc:sldMkLst>
        <pc:spChg chg="mod">
          <ac:chgData name="BONCAN, Delbert Almerick Tan" userId="c03103cf-6142-4a94-88c7-f5163d2accb5" providerId="ADAL" clId="{AB4B8702-1F86-43D0-9F23-5D183028CE19}" dt="2023-10-30T12:32:38.428" v="865" actId="20577"/>
          <ac:spMkLst>
            <pc:docMk/>
            <pc:sldMk cId="0" sldId="497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0:58.302" v="939" actId="1076"/>
          <ac:picMkLst>
            <pc:docMk/>
            <pc:sldMk cId="0" sldId="497"/>
            <ac:picMk id="3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0:52.834" v="936" actId="14100"/>
          <ac:picMkLst>
            <pc:docMk/>
            <pc:sldMk cId="0" sldId="497"/>
            <ac:picMk id="4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7:08.907" v="1083" actId="1076"/>
        <pc:sldMkLst>
          <pc:docMk/>
          <pc:sldMk cId="0" sldId="498"/>
        </pc:sldMkLst>
        <pc:spChg chg="mod">
          <ac:chgData name="BONCAN, Delbert Almerick Tan" userId="c03103cf-6142-4a94-88c7-f5163d2accb5" providerId="ADAL" clId="{AB4B8702-1F86-43D0-9F23-5D183028CE19}" dt="2023-10-30T12:47:08.907" v="1083" actId="1076"/>
          <ac:spMkLst>
            <pc:docMk/>
            <pc:sldMk cId="0" sldId="498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7:05.710" v="1082" actId="1076"/>
          <ac:picMkLst>
            <pc:docMk/>
            <pc:sldMk cId="0" sldId="498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7:02.490" v="1081" actId="1076"/>
          <ac:picMkLst>
            <pc:docMk/>
            <pc:sldMk cId="0" sldId="498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7:27.071" v="1091" actId="1076"/>
        <pc:sldMkLst>
          <pc:docMk/>
          <pc:sldMk cId="0" sldId="499"/>
        </pc:sldMkLst>
        <pc:spChg chg="mod">
          <ac:chgData name="BONCAN, Delbert Almerick Tan" userId="c03103cf-6142-4a94-88c7-f5163d2accb5" providerId="ADAL" clId="{AB4B8702-1F86-43D0-9F23-5D183028CE19}" dt="2023-10-30T12:47:27.071" v="1091" actId="1076"/>
          <ac:spMkLst>
            <pc:docMk/>
            <pc:sldMk cId="0" sldId="499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7:22.929" v="1089" actId="1076"/>
          <ac:picMkLst>
            <pc:docMk/>
            <pc:sldMk cId="0" sldId="499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7:22.038" v="1088" actId="1076"/>
          <ac:picMkLst>
            <pc:docMk/>
            <pc:sldMk cId="0" sldId="499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3:08:20.387" v="1118" actId="20577"/>
        <pc:sldMkLst>
          <pc:docMk/>
          <pc:sldMk cId="0" sldId="500"/>
        </pc:sldMkLst>
        <pc:spChg chg="mod">
          <ac:chgData name="BONCAN, Delbert Almerick Tan" userId="c03103cf-6142-4a94-88c7-f5163d2accb5" providerId="ADAL" clId="{AB4B8702-1F86-43D0-9F23-5D183028CE19}" dt="2023-10-30T13:08:20.387" v="1118" actId="20577"/>
          <ac:spMkLst>
            <pc:docMk/>
            <pc:sldMk cId="0" sldId="500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7:44.348" v="1096" actId="1076"/>
          <ac:picMkLst>
            <pc:docMk/>
            <pc:sldMk cId="0" sldId="500"/>
            <ac:picMk id="2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7:35.503" v="1093" actId="1076"/>
          <ac:picMkLst>
            <pc:docMk/>
            <pc:sldMk cId="0" sldId="500"/>
            <ac:picMk id="3" creationId="{00000000-0000-0000-0000-000000000000}"/>
          </ac:picMkLst>
        </pc:picChg>
      </pc:sldChg>
      <pc:sldChg chg="modSp mod">
        <pc:chgData name="BONCAN, Delbert Almerick Tan" userId="c03103cf-6142-4a94-88c7-f5163d2accb5" providerId="ADAL" clId="{AB4B8702-1F86-43D0-9F23-5D183028CE19}" dt="2023-10-30T12:48:13.546" v="1105" actId="1076"/>
        <pc:sldMkLst>
          <pc:docMk/>
          <pc:sldMk cId="0" sldId="501"/>
        </pc:sldMkLst>
        <pc:spChg chg="mod">
          <ac:chgData name="BONCAN, Delbert Almerick Tan" userId="c03103cf-6142-4a94-88c7-f5163d2accb5" providerId="ADAL" clId="{AB4B8702-1F86-43D0-9F23-5D183028CE19}" dt="2023-10-30T12:48:13.546" v="1105" actId="1076"/>
          <ac:spMkLst>
            <pc:docMk/>
            <pc:sldMk cId="0" sldId="501"/>
            <ac:spMk id="5" creationId="{00000000-0000-0000-0000-000000000000}"/>
          </ac:spMkLst>
        </pc:spChg>
        <pc:picChg chg="mod">
          <ac:chgData name="BONCAN, Delbert Almerick Tan" userId="c03103cf-6142-4a94-88c7-f5163d2accb5" providerId="ADAL" clId="{AB4B8702-1F86-43D0-9F23-5D183028CE19}" dt="2023-10-30T12:48:08.612" v="1103" actId="1076"/>
          <ac:picMkLst>
            <pc:docMk/>
            <pc:sldMk cId="0" sldId="501"/>
            <ac:picMk id="3" creationId="{00000000-0000-0000-0000-000000000000}"/>
          </ac:picMkLst>
        </pc:picChg>
        <pc:picChg chg="mod">
          <ac:chgData name="BONCAN, Delbert Almerick Tan" userId="c03103cf-6142-4a94-88c7-f5163d2accb5" providerId="ADAL" clId="{AB4B8702-1F86-43D0-9F23-5D183028CE19}" dt="2023-10-30T12:47:59.968" v="1101" actId="14100"/>
          <ac:picMkLst>
            <pc:docMk/>
            <pc:sldMk cId="0" sldId="501"/>
            <ac:picMk id="4" creationId="{00000000-0000-0000-0000-000000000000}"/>
          </ac:picMkLst>
        </pc:picChg>
      </pc:sldChg>
      <pc:sldChg chg="addSp modSp mod">
        <pc:chgData name="BONCAN, Delbert Almerick Tan" userId="c03103cf-6142-4a94-88c7-f5163d2accb5" providerId="ADAL" clId="{AB4B8702-1F86-43D0-9F23-5D183028CE19}" dt="2023-10-30T12:35:14.919" v="905" actId="20577"/>
        <pc:sldMkLst>
          <pc:docMk/>
          <pc:sldMk cId="0" sldId="502"/>
        </pc:sldMkLst>
        <pc:spChg chg="mod">
          <ac:chgData name="BONCAN, Delbert Almerick Tan" userId="c03103cf-6142-4a94-88c7-f5163d2accb5" providerId="ADAL" clId="{AB4B8702-1F86-43D0-9F23-5D183028CE19}" dt="2023-10-30T12:35:14.919" v="905" actId="20577"/>
          <ac:spMkLst>
            <pc:docMk/>
            <pc:sldMk cId="0" sldId="502"/>
            <ac:spMk id="5" creationId="{00000000-0000-0000-0000-000000000000}"/>
          </ac:spMkLst>
        </pc:spChg>
        <pc:grpChg chg="add mod">
          <ac:chgData name="BONCAN, Delbert Almerick Tan" userId="c03103cf-6142-4a94-88c7-f5163d2accb5" providerId="ADAL" clId="{AB4B8702-1F86-43D0-9F23-5D183028CE19}" dt="2023-10-30T12:27:02.187" v="650" actId="1076"/>
          <ac:grpSpMkLst>
            <pc:docMk/>
            <pc:sldMk cId="0" sldId="502"/>
            <ac:grpSpMk id="3" creationId="{34F1624C-9FFA-245B-DAFD-42A53426E213}"/>
          </ac:grpSpMkLst>
        </pc:grpChg>
        <pc:picChg chg="mod">
          <ac:chgData name="BONCAN, Delbert Almerick Tan" userId="c03103cf-6142-4a94-88c7-f5163d2accb5" providerId="ADAL" clId="{AB4B8702-1F86-43D0-9F23-5D183028CE19}" dt="2023-10-30T12:26:57.551" v="648" actId="164"/>
          <ac:picMkLst>
            <pc:docMk/>
            <pc:sldMk cId="0" sldId="502"/>
            <ac:picMk id="2" creationId="{00000000-0000-0000-0000-000000000000}"/>
          </ac:picMkLst>
        </pc:picChg>
      </pc:sldChg>
      <pc:sldChg chg="addSp delSp modSp new mod">
        <pc:chgData name="BONCAN, Delbert Almerick Tan" userId="c03103cf-6142-4a94-88c7-f5163d2accb5" providerId="ADAL" clId="{AB4B8702-1F86-43D0-9F23-5D183028CE19}" dt="2023-10-30T12:39:08.979" v="933" actId="1076"/>
        <pc:sldMkLst>
          <pc:docMk/>
          <pc:sldMk cId="1399859375" sldId="503"/>
        </pc:sldMkLst>
        <pc:spChg chg="del">
          <ac:chgData name="BONCAN, Delbert Almerick Tan" userId="c03103cf-6142-4a94-88c7-f5163d2accb5" providerId="ADAL" clId="{AB4B8702-1F86-43D0-9F23-5D183028CE19}" dt="2023-10-30T00:03:38.378" v="1" actId="478"/>
          <ac:spMkLst>
            <pc:docMk/>
            <pc:sldMk cId="1399859375" sldId="503"/>
            <ac:spMk id="2" creationId="{D21568A2-C23C-7C8E-F628-92B171A24D49}"/>
          </ac:spMkLst>
        </pc:spChg>
        <pc:spChg chg="del">
          <ac:chgData name="BONCAN, Delbert Almerick Tan" userId="c03103cf-6142-4a94-88c7-f5163d2accb5" providerId="ADAL" clId="{AB4B8702-1F86-43D0-9F23-5D183028CE19}" dt="2023-10-30T00:03:38.378" v="1" actId="478"/>
          <ac:spMkLst>
            <pc:docMk/>
            <pc:sldMk cId="1399859375" sldId="503"/>
            <ac:spMk id="3" creationId="{95B99A78-2E1A-83DA-C649-1F6F789C8605}"/>
          </ac:spMkLst>
        </pc:spChg>
        <pc:spChg chg="add del mod">
          <ac:chgData name="BONCAN, Delbert Almerick Tan" userId="c03103cf-6142-4a94-88c7-f5163d2accb5" providerId="ADAL" clId="{AB4B8702-1F86-43D0-9F23-5D183028CE19}" dt="2023-10-30T05:28:51.590" v="570" actId="478"/>
          <ac:spMkLst>
            <pc:docMk/>
            <pc:sldMk cId="1399859375" sldId="503"/>
            <ac:spMk id="10" creationId="{7D85910E-0324-427E-9829-CDD6E7832AEA}"/>
          </ac:spMkLst>
        </pc:spChg>
        <pc:spChg chg="add mod">
          <ac:chgData name="BONCAN, Delbert Almerick Tan" userId="c03103cf-6142-4a94-88c7-f5163d2accb5" providerId="ADAL" clId="{AB4B8702-1F86-43D0-9F23-5D183028CE19}" dt="2023-10-30T05:30:35.844" v="582" actId="20577"/>
          <ac:spMkLst>
            <pc:docMk/>
            <pc:sldMk cId="1399859375" sldId="503"/>
            <ac:spMk id="11" creationId="{5BB90167-8A59-1A31-3396-D8EC6136E3EC}"/>
          </ac:spMkLst>
        </pc:spChg>
        <pc:picChg chg="add del mod">
          <ac:chgData name="BONCAN, Delbert Almerick Tan" userId="c03103cf-6142-4a94-88c7-f5163d2accb5" providerId="ADAL" clId="{AB4B8702-1F86-43D0-9F23-5D183028CE19}" dt="2023-10-30T12:37:38.213" v="916" actId="478"/>
          <ac:picMkLst>
            <pc:docMk/>
            <pc:sldMk cId="1399859375" sldId="503"/>
            <ac:picMk id="3" creationId="{B4FE37B1-CB3B-BEC4-164C-B8A2A966E0A9}"/>
          </ac:picMkLst>
        </pc:picChg>
        <pc:picChg chg="add mod">
          <ac:chgData name="BONCAN, Delbert Almerick Tan" userId="c03103cf-6142-4a94-88c7-f5163d2accb5" providerId="ADAL" clId="{AB4B8702-1F86-43D0-9F23-5D183028CE19}" dt="2023-10-30T12:39:00.524" v="928" actId="1076"/>
          <ac:picMkLst>
            <pc:docMk/>
            <pc:sldMk cId="1399859375" sldId="503"/>
            <ac:picMk id="5" creationId="{1BE35C04-B09A-5FF0-FCE3-6A8C31A1AADA}"/>
          </ac:picMkLst>
        </pc:picChg>
        <pc:picChg chg="add del mod">
          <ac:chgData name="BONCAN, Delbert Almerick Tan" userId="c03103cf-6142-4a94-88c7-f5163d2accb5" providerId="ADAL" clId="{AB4B8702-1F86-43D0-9F23-5D183028CE19}" dt="2023-10-30T00:03:48.728" v="4" actId="478"/>
          <ac:picMkLst>
            <pc:docMk/>
            <pc:sldMk cId="1399859375" sldId="503"/>
            <ac:picMk id="5" creationId="{4E2AECC3-A30A-B265-7035-4EE6AEE07983}"/>
          </ac:picMkLst>
        </pc:picChg>
        <pc:picChg chg="add del">
          <ac:chgData name="BONCAN, Delbert Almerick Tan" userId="c03103cf-6142-4a94-88c7-f5163d2accb5" providerId="ADAL" clId="{AB4B8702-1F86-43D0-9F23-5D183028CE19}" dt="2023-10-30T00:04:00.536" v="6" actId="22"/>
          <ac:picMkLst>
            <pc:docMk/>
            <pc:sldMk cId="1399859375" sldId="503"/>
            <ac:picMk id="7" creationId="{31C92FEB-ED97-5B6C-82A6-7C0A49C305AC}"/>
          </ac:picMkLst>
        </pc:picChg>
        <pc:picChg chg="add mod">
          <ac:chgData name="BONCAN, Delbert Almerick Tan" userId="c03103cf-6142-4a94-88c7-f5163d2accb5" providerId="ADAL" clId="{AB4B8702-1F86-43D0-9F23-5D183028CE19}" dt="2023-10-30T12:39:08.979" v="933" actId="1076"/>
          <ac:picMkLst>
            <pc:docMk/>
            <pc:sldMk cId="1399859375" sldId="503"/>
            <ac:picMk id="7" creationId="{E8F5A913-2E14-542C-DEFC-BA602A763046}"/>
          </ac:picMkLst>
        </pc:picChg>
        <pc:picChg chg="add del mod">
          <ac:chgData name="BONCAN, Delbert Almerick Tan" userId="c03103cf-6142-4a94-88c7-f5163d2accb5" providerId="ADAL" clId="{AB4B8702-1F86-43D0-9F23-5D183028CE19}" dt="2023-10-30T05:25:54.316" v="365" actId="21"/>
          <ac:picMkLst>
            <pc:docMk/>
            <pc:sldMk cId="1399859375" sldId="503"/>
            <ac:picMk id="9" creationId="{29B0509E-798D-EEE1-A050-801D6FA1FF9D}"/>
          </ac:picMkLst>
        </pc:picChg>
      </pc:sldChg>
      <pc:sldChg chg="addSp modSp new mod">
        <pc:chgData name="BONCAN, Delbert Almerick Tan" userId="c03103cf-6142-4a94-88c7-f5163d2accb5" providerId="ADAL" clId="{AB4B8702-1F86-43D0-9F23-5D183028CE19}" dt="2023-10-30T12:38:36.009" v="924" actId="14100"/>
        <pc:sldMkLst>
          <pc:docMk/>
          <pc:sldMk cId="3940268797" sldId="504"/>
        </pc:sldMkLst>
        <pc:spChg chg="add mod">
          <ac:chgData name="BONCAN, Delbert Almerick Tan" userId="c03103cf-6142-4a94-88c7-f5163d2accb5" providerId="ADAL" clId="{AB4B8702-1F86-43D0-9F23-5D183028CE19}" dt="2023-10-30T12:33:08.519" v="873" actId="122"/>
          <ac:spMkLst>
            <pc:docMk/>
            <pc:sldMk cId="3940268797" sldId="504"/>
            <ac:spMk id="5" creationId="{5629EFDC-F5BD-2927-6552-2B785F3906C9}"/>
          </ac:spMkLst>
        </pc:spChg>
        <pc:picChg chg="add mod">
          <ac:chgData name="BONCAN, Delbert Almerick Tan" userId="c03103cf-6142-4a94-88c7-f5163d2accb5" providerId="ADAL" clId="{AB4B8702-1F86-43D0-9F23-5D183028CE19}" dt="2023-10-30T12:38:33.041" v="923" actId="14100"/>
          <ac:picMkLst>
            <pc:docMk/>
            <pc:sldMk cId="3940268797" sldId="504"/>
            <ac:picMk id="3" creationId="{59C30B9A-CBF5-CDA2-F7A4-33FB4C202C5C}"/>
          </ac:picMkLst>
        </pc:picChg>
        <pc:picChg chg="add mod">
          <ac:chgData name="BONCAN, Delbert Almerick Tan" userId="c03103cf-6142-4a94-88c7-f5163d2accb5" providerId="ADAL" clId="{AB4B8702-1F86-43D0-9F23-5D183028CE19}" dt="2023-10-30T12:38:36.009" v="924" actId="14100"/>
          <ac:picMkLst>
            <pc:docMk/>
            <pc:sldMk cId="3940268797" sldId="504"/>
            <ac:picMk id="4" creationId="{0AA8670D-6B0E-A0AE-A60C-8BDC9057EAAA}"/>
          </ac:picMkLst>
        </pc:picChg>
      </pc:sldChg>
      <pc:sldChg chg="addSp modSp new mod">
        <pc:chgData name="BONCAN, Delbert Almerick Tan" userId="c03103cf-6142-4a94-88c7-f5163d2accb5" providerId="ADAL" clId="{AB4B8702-1F86-43D0-9F23-5D183028CE19}" dt="2023-10-30T13:17:00.172" v="1136" actId="14100"/>
        <pc:sldMkLst>
          <pc:docMk/>
          <pc:sldMk cId="3512486122" sldId="505"/>
        </pc:sldMkLst>
        <pc:spChg chg="add mod">
          <ac:chgData name="BONCAN, Delbert Almerick Tan" userId="c03103cf-6142-4a94-88c7-f5163d2accb5" providerId="ADAL" clId="{AB4B8702-1F86-43D0-9F23-5D183028CE19}" dt="2023-10-30T13:17:00.172" v="1136" actId="14100"/>
          <ac:spMkLst>
            <pc:docMk/>
            <pc:sldMk cId="3512486122" sldId="505"/>
            <ac:spMk id="3" creationId="{C85F6216-86FB-BDCB-070F-598A37E26A49}"/>
          </ac:spMkLst>
        </pc:spChg>
        <pc:picChg chg="add mod">
          <ac:chgData name="BONCAN, Delbert Almerick Tan" userId="c03103cf-6142-4a94-88c7-f5163d2accb5" providerId="ADAL" clId="{AB4B8702-1F86-43D0-9F23-5D183028CE19}" dt="2023-10-30T05:30:30.967" v="580" actId="1076"/>
          <ac:picMkLst>
            <pc:docMk/>
            <pc:sldMk cId="3512486122" sldId="505"/>
            <ac:picMk id="2" creationId="{1D64BAF0-F532-4209-58C5-3104F53D7B2A}"/>
          </ac:picMkLst>
        </pc:picChg>
      </pc:sldChg>
    </pc:docChg>
  </pc:docChgLst>
  <pc:docChgLst>
    <pc:chgData name="BONCAN, Delbert Almerick Tan" userId="c03103cf-6142-4a94-88c7-f5163d2accb5" providerId="ADAL" clId="{E513B313-2F45-4CA6-BF32-825F3CA0CE9B}"/>
    <pc:docChg chg="undo custSel addSld modSld">
      <pc:chgData name="BONCAN, Delbert Almerick Tan" userId="c03103cf-6142-4a94-88c7-f5163d2accb5" providerId="ADAL" clId="{E513B313-2F45-4CA6-BF32-825F3CA0CE9B}" dt="2024-01-29T03:13:59.740" v="857" actId="20577"/>
      <pc:docMkLst>
        <pc:docMk/>
      </pc:docMkLst>
      <pc:sldChg chg="addSp modSp new mod">
        <pc:chgData name="BONCAN, Delbert Almerick Tan" userId="c03103cf-6142-4a94-88c7-f5163d2accb5" providerId="ADAL" clId="{E513B313-2F45-4CA6-BF32-825F3CA0CE9B}" dt="2024-01-29T03:13:59.740" v="857" actId="20577"/>
        <pc:sldMkLst>
          <pc:docMk/>
          <pc:sldMk cId="2111652715" sldId="506"/>
        </pc:sldMkLst>
        <pc:spChg chg="add mod">
          <ac:chgData name="BONCAN, Delbert Almerick Tan" userId="c03103cf-6142-4a94-88c7-f5163d2accb5" providerId="ADAL" clId="{E513B313-2F45-4CA6-BF32-825F3CA0CE9B}" dt="2024-01-29T03:13:59.740" v="857" actId="20577"/>
          <ac:spMkLst>
            <pc:docMk/>
            <pc:sldMk cId="2111652715" sldId="506"/>
            <ac:spMk id="2" creationId="{D7655FF2-47D3-4100-E5ED-248F58E0CC33}"/>
          </ac:spMkLst>
        </pc:spChg>
        <pc:spChg chg="add mod">
          <ac:chgData name="BONCAN, Delbert Almerick Tan" userId="c03103cf-6142-4a94-88c7-f5163d2accb5" providerId="ADAL" clId="{E513B313-2F45-4CA6-BF32-825F3CA0CE9B}" dt="2024-01-29T03:03:26.463" v="59" actId="1076"/>
          <ac:spMkLst>
            <pc:docMk/>
            <pc:sldMk cId="2111652715" sldId="506"/>
            <ac:spMk id="9" creationId="{E1A18995-82B4-5BE3-04D5-90F9903EE509}"/>
          </ac:spMkLst>
        </pc:spChg>
        <pc:spChg chg="add mod">
          <ac:chgData name="BONCAN, Delbert Almerick Tan" userId="c03103cf-6142-4a94-88c7-f5163d2accb5" providerId="ADAL" clId="{E513B313-2F45-4CA6-BF32-825F3CA0CE9B}" dt="2024-01-29T03:03:33.871" v="61" actId="20577"/>
          <ac:spMkLst>
            <pc:docMk/>
            <pc:sldMk cId="2111652715" sldId="506"/>
            <ac:spMk id="10" creationId="{AB791FD2-B7E0-B9AB-EAA7-CF90A628A809}"/>
          </ac:spMkLst>
        </pc:spChg>
        <pc:spChg chg="add mod">
          <ac:chgData name="BONCAN, Delbert Almerick Tan" userId="c03103cf-6142-4a94-88c7-f5163d2accb5" providerId="ADAL" clId="{E513B313-2F45-4CA6-BF32-825F3CA0CE9B}" dt="2024-01-29T03:03:48.015" v="63" actId="20577"/>
          <ac:spMkLst>
            <pc:docMk/>
            <pc:sldMk cId="2111652715" sldId="506"/>
            <ac:spMk id="11" creationId="{156D2D82-7260-F857-5E31-CBC73E0B7ABD}"/>
          </ac:spMkLst>
        </pc:spChg>
        <pc:picChg chg="add mod">
          <ac:chgData name="BONCAN, Delbert Almerick Tan" userId="c03103cf-6142-4a94-88c7-f5163d2accb5" providerId="ADAL" clId="{E513B313-2F45-4CA6-BF32-825F3CA0CE9B}" dt="2024-01-29T03:01:50.165" v="22" actId="1076"/>
          <ac:picMkLst>
            <pc:docMk/>
            <pc:sldMk cId="2111652715" sldId="506"/>
            <ac:picMk id="3" creationId="{BB92296A-DF3E-C297-0C82-2CE7535C6A89}"/>
          </ac:picMkLst>
        </pc:picChg>
        <pc:picChg chg="add mod">
          <ac:chgData name="BONCAN, Delbert Almerick Tan" userId="c03103cf-6142-4a94-88c7-f5163d2accb5" providerId="ADAL" clId="{E513B313-2F45-4CA6-BF32-825F3CA0CE9B}" dt="2024-01-29T03:01:43.121" v="20" actId="14100"/>
          <ac:picMkLst>
            <pc:docMk/>
            <pc:sldMk cId="2111652715" sldId="506"/>
            <ac:picMk id="4" creationId="{EA87AF1D-0578-8445-8AC2-1FB375490755}"/>
          </ac:picMkLst>
        </pc:picChg>
        <pc:picChg chg="add mod">
          <ac:chgData name="BONCAN, Delbert Almerick Tan" userId="c03103cf-6142-4a94-88c7-f5163d2accb5" providerId="ADAL" clId="{E513B313-2F45-4CA6-BF32-825F3CA0CE9B}" dt="2024-01-29T03:01:56.300" v="24" actId="1076"/>
          <ac:picMkLst>
            <pc:docMk/>
            <pc:sldMk cId="2111652715" sldId="506"/>
            <ac:picMk id="5" creationId="{29B14D02-4588-FDE4-6292-0FDDA4B3A038}"/>
          </ac:picMkLst>
        </pc:picChg>
        <pc:picChg chg="add mod">
          <ac:chgData name="BONCAN, Delbert Almerick Tan" userId="c03103cf-6142-4a94-88c7-f5163d2accb5" providerId="ADAL" clId="{E513B313-2F45-4CA6-BF32-825F3CA0CE9B}" dt="2024-01-29T03:04:11.256" v="66" actId="1076"/>
          <ac:picMkLst>
            <pc:docMk/>
            <pc:sldMk cId="2111652715" sldId="506"/>
            <ac:picMk id="6" creationId="{3829BF80-4C88-D181-2901-4A55D3BA79AE}"/>
          </ac:picMkLst>
        </pc:picChg>
        <pc:picChg chg="add mod">
          <ac:chgData name="BONCAN, Delbert Almerick Tan" userId="c03103cf-6142-4a94-88c7-f5163d2accb5" providerId="ADAL" clId="{E513B313-2F45-4CA6-BF32-825F3CA0CE9B}" dt="2024-01-29T03:02:23.938" v="31" actId="1076"/>
          <ac:picMkLst>
            <pc:docMk/>
            <pc:sldMk cId="2111652715" sldId="506"/>
            <ac:picMk id="7" creationId="{5772A02F-A832-FCE0-C3F2-97CA5BAD042E}"/>
          </ac:picMkLst>
        </pc:picChg>
        <pc:picChg chg="add mod">
          <ac:chgData name="BONCAN, Delbert Almerick Tan" userId="c03103cf-6142-4a94-88c7-f5163d2accb5" providerId="ADAL" clId="{E513B313-2F45-4CA6-BF32-825F3CA0CE9B}" dt="2024-01-29T03:02:35.649" v="33" actId="1076"/>
          <ac:picMkLst>
            <pc:docMk/>
            <pc:sldMk cId="2111652715" sldId="506"/>
            <ac:picMk id="8" creationId="{CD1307D9-27D0-13A7-4E37-EFDD7C0887B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B2E5E-D065-43FB-AFA5-9B48AD6E6DEF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530" y="1143000"/>
            <a:ext cx="54869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D405F-9EDE-47BB-A8D0-AA7D7DCD488A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600" y="4489452"/>
            <a:ext cx="36579602" cy="9550400"/>
          </a:xfrm>
        </p:spPr>
        <p:txBody>
          <a:bodyPr anchor="b"/>
          <a:lstStyle>
            <a:lvl1pPr algn="ctr">
              <a:defRPr sz="240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600" y="14408152"/>
            <a:ext cx="36579602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800" indent="0" algn="ctr">
              <a:buNone/>
              <a:defRPr sz="8000"/>
            </a:lvl2pPr>
            <a:lvl3pPr marL="3657600" indent="0" algn="ctr">
              <a:buNone/>
              <a:defRPr sz="7200"/>
            </a:lvl3pPr>
            <a:lvl4pPr marL="5486400" indent="0" algn="ctr">
              <a:buNone/>
              <a:defRPr sz="6400"/>
            </a:lvl4pPr>
            <a:lvl5pPr marL="7315200" indent="0" algn="ctr">
              <a:buNone/>
              <a:defRPr sz="6400"/>
            </a:lvl5pPr>
            <a:lvl6pPr marL="9144000" indent="0" algn="ctr">
              <a:buNone/>
              <a:defRPr sz="6400"/>
            </a:lvl6pPr>
            <a:lvl7pPr marL="10972800" indent="0" algn="ctr">
              <a:buNone/>
              <a:defRPr sz="6400"/>
            </a:lvl7pPr>
            <a:lvl8pPr marL="12801600" indent="0" algn="ctr">
              <a:buNone/>
              <a:defRPr sz="6400"/>
            </a:lvl8pPr>
            <a:lvl9pPr marL="14630400" indent="0" algn="ctr">
              <a:buNone/>
              <a:defRPr sz="6400"/>
            </a:lvl9pPr>
          </a:lstStyle>
          <a:p>
            <a:r>
              <a:rPr lang="en-US" altLang="zh-HK"/>
              <a:t>Click to edit Master subtitle style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4903037" y="1460500"/>
            <a:ext cx="10516635" cy="23247352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53130" y="1460500"/>
            <a:ext cx="30940246" cy="23247352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7728" y="6838952"/>
            <a:ext cx="42066542" cy="11410948"/>
          </a:xfrm>
        </p:spPr>
        <p:txBody>
          <a:bodyPr anchor="b"/>
          <a:lstStyle>
            <a:lvl1pPr>
              <a:defRPr sz="240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27728" y="18357852"/>
            <a:ext cx="42066542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182880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6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40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130" y="7302500"/>
            <a:ext cx="20728441" cy="17405352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691231" y="7302500"/>
            <a:ext cx="20728441" cy="17405352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9483" y="1460500"/>
            <a:ext cx="42066542" cy="5302252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483" y="6724652"/>
            <a:ext cx="2063318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59483" y="10020300"/>
            <a:ext cx="20633180" cy="14738352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691231" y="6724652"/>
            <a:ext cx="2073479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691231" y="10020300"/>
            <a:ext cx="20734794" cy="14738352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9483" y="1828800"/>
            <a:ext cx="15730497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34794" y="3949700"/>
            <a:ext cx="24691231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9483" y="8229600"/>
            <a:ext cx="15730497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9483" y="1828800"/>
            <a:ext cx="15730497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734794" y="3949700"/>
            <a:ext cx="24691231" cy="19494500"/>
          </a:xfrm>
        </p:spPr>
        <p:txBody>
          <a:bodyPr/>
          <a:lstStyle>
            <a:lvl1pPr marL="0" indent="0">
              <a:buNone/>
              <a:defRPr sz="12800"/>
            </a:lvl1pPr>
            <a:lvl2pPr marL="1828800" indent="0">
              <a:buNone/>
              <a:defRPr sz="11200"/>
            </a:lvl2pPr>
            <a:lvl3pPr marL="3657600" indent="0">
              <a:buNone/>
              <a:defRPr sz="9600"/>
            </a:lvl3pPr>
            <a:lvl4pPr marL="5486400" indent="0">
              <a:buNone/>
              <a:defRPr sz="8000"/>
            </a:lvl4pPr>
            <a:lvl5pPr marL="7315200" indent="0">
              <a:buNone/>
              <a:defRPr sz="8000"/>
            </a:lvl5pPr>
            <a:lvl6pPr marL="9144000" indent="0">
              <a:buNone/>
              <a:defRPr sz="8000"/>
            </a:lvl6pPr>
            <a:lvl7pPr marL="10972800" indent="0">
              <a:buNone/>
              <a:defRPr sz="8000"/>
            </a:lvl7pPr>
            <a:lvl8pPr marL="12801600" indent="0">
              <a:buNone/>
              <a:defRPr sz="8000"/>
            </a:lvl8pPr>
            <a:lvl9pPr marL="14630400" indent="0">
              <a:buNone/>
              <a:defRPr sz="8000"/>
            </a:lvl9pPr>
          </a:lstStyle>
          <a:p>
            <a:endParaRPr lang="zh-HK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9483" y="8229600"/>
            <a:ext cx="15730497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3130" y="1460500"/>
            <a:ext cx="42066542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130" y="7302500"/>
            <a:ext cx="42066542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3130" y="25425400"/>
            <a:ext cx="1097388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D6F0F-99D6-4F90-8683-7001D6461301}" type="datetimeFigureOut">
              <a:rPr lang="zh-HK" altLang="en-US" smtClean="0"/>
              <a:t>29/1/2024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55991" y="25425400"/>
            <a:ext cx="16460821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445792" y="25425400"/>
            <a:ext cx="1097388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3401A-0170-4439-A9F7-A0532B18B848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657600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0" indent="-914400" algn="l" defTabSz="3657600" rtl="0" eaLnBrk="1" latinLnBrk="0" hangingPunct="1">
        <a:lnSpc>
          <a:spcPct val="90000"/>
        </a:lnSpc>
        <a:spcBef>
          <a:spcPct val="802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0" indent="-914400" algn="l" defTabSz="3657600" rtl="0" eaLnBrk="1" latinLnBrk="0" hangingPunct="1">
        <a:lnSpc>
          <a:spcPct val="90000"/>
        </a:lnSpc>
        <a:spcBef>
          <a:spcPct val="40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lnSpc>
          <a:spcPct val="90000"/>
        </a:lnSpc>
        <a:spcBef>
          <a:spcPct val="40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lnSpc>
          <a:spcPct val="90000"/>
        </a:lnSpc>
        <a:spcBef>
          <a:spcPct val="40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lnSpc>
          <a:spcPct val="90000"/>
        </a:lnSpc>
        <a:spcBef>
          <a:spcPct val="40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lnSpc>
          <a:spcPct val="90000"/>
        </a:lnSpc>
        <a:spcBef>
          <a:spcPct val="40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lnSpc>
          <a:spcPct val="90000"/>
        </a:lnSpc>
        <a:spcBef>
          <a:spcPct val="40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lnSpc>
          <a:spcPct val="90000"/>
        </a:lnSpc>
        <a:spcBef>
          <a:spcPct val="40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lnSpc>
          <a:spcPct val="90000"/>
        </a:lnSpc>
        <a:spcBef>
          <a:spcPct val="40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34.xml"/><Relationship Id="rId7" Type="http://schemas.openxmlformats.org/officeDocument/2006/relationships/image" Target="../media/image21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45.xml"/><Relationship Id="rId7" Type="http://schemas.openxmlformats.org/officeDocument/2006/relationships/image" Target="../media/image27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image" Target="../media/image31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37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.xml"/><Relationship Id="rId7" Type="http://schemas.openxmlformats.org/officeDocument/2006/relationships/image" Target="../media/image6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12.xml"/><Relationship Id="rId7" Type="http://schemas.openxmlformats.org/officeDocument/2006/relationships/image" Target="../media/image9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0.xml"/><Relationship Id="rId7" Type="http://schemas.openxmlformats.org/officeDocument/2006/relationships/image" Target="../media/image14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4F1624C-9FFA-245B-DAFD-42A53426E213}"/>
              </a:ext>
            </a:extLst>
          </p:cNvPr>
          <p:cNvGrpSpPr/>
          <p:nvPr/>
        </p:nvGrpSpPr>
        <p:grpSpPr>
          <a:xfrm>
            <a:off x="12932764" y="6192520"/>
            <a:ext cx="22907233" cy="15046960"/>
            <a:chOff x="2814515" y="6192520"/>
            <a:chExt cx="22907233" cy="15046960"/>
          </a:xfrm>
        </p:grpSpPr>
        <p:sp>
          <p:nvSpPr>
            <p:cNvPr id="5" name="TextBox 1"/>
            <p:cNvSpPr txBox="1"/>
            <p:nvPr>
              <p:custDataLst>
                <p:tags r:id="rId1"/>
              </p:custDataLst>
            </p:nvPr>
          </p:nvSpPr>
          <p:spPr>
            <a:xfrm>
              <a:off x="2814515" y="20039151"/>
              <a:ext cx="2290723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7200" b="1" dirty="0"/>
                <a:t>Supplementary Figure 1. Photograph of male </a:t>
              </a:r>
              <a:r>
                <a:rPr lang="en-US" sz="7200" b="1" i="1" dirty="0"/>
                <a:t>R.</a:t>
              </a:r>
              <a:r>
                <a:rPr lang="en-US" sz="7200" b="1" dirty="0"/>
                <a:t> </a:t>
              </a:r>
              <a:r>
                <a:rPr lang="en-US" sz="7200" b="1" i="1" dirty="0"/>
                <a:t>pedestris</a:t>
              </a:r>
              <a:r>
                <a:rPr lang="en-US" sz="7200" b="1" dirty="0"/>
                <a:t> </a:t>
              </a:r>
            </a:p>
          </p:txBody>
        </p:sp>
        <p:pic>
          <p:nvPicPr>
            <p:cNvPr id="2" name="图片 1" descr="图片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1705" y="6192520"/>
              <a:ext cx="19032855" cy="125044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2865755" y="20539203"/>
            <a:ext cx="42083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10. tRNA. Absolute reads matching this class: 6487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3101" t="3714" r="29803" b="10841"/>
          <a:stretch>
            <a:fillRect/>
          </a:stretch>
        </p:blipFill>
        <p:spPr>
          <a:xfrm>
            <a:off x="2294057" y="5390517"/>
            <a:ext cx="19008012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l="974" t="2361" r="15074" b="11829"/>
          <a:stretch>
            <a:fillRect/>
          </a:stretch>
        </p:blipFill>
        <p:spPr>
          <a:xfrm>
            <a:off x="21302069" y="5332477"/>
            <a:ext cx="23646809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442119" y="19036030"/>
            <a:ext cx="458885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11. genomic misc-tRFs. Absolute reads matching this class: 5622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2864" t="2417" r="29458" b="51095"/>
          <a:stretch>
            <a:fillRect/>
          </a:stretch>
        </p:blipFill>
        <p:spPr>
          <a:xfrm>
            <a:off x="2865120" y="4510723"/>
            <a:ext cx="17736871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1337" t="50722" r="17859" b="6121"/>
          <a:stretch>
            <a:fillRect/>
          </a:stretch>
        </p:blipFill>
        <p:spPr>
          <a:xfrm>
            <a:off x="20601991" y="3701416"/>
            <a:ext cx="22812162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464435" y="24403632"/>
            <a:ext cx="447331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12. protein coding. Absolute reads matching this class: 3466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7458" t="6179" r="31185" b="13105"/>
          <a:stretch>
            <a:fillRect/>
          </a:stretch>
        </p:blipFill>
        <p:spPr>
          <a:xfrm>
            <a:off x="2870200" y="1021411"/>
            <a:ext cx="18336443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l="1299" t="1448" r="17541" b="57416"/>
          <a:stretch>
            <a:fillRect/>
          </a:stretch>
        </p:blipFill>
        <p:spPr>
          <a:xfrm>
            <a:off x="21206643" y="1184884"/>
            <a:ext cx="22939523" cy="1371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l="923" t="2761" r="49984" b="26375"/>
          <a:stretch>
            <a:fillRect/>
          </a:stretch>
        </p:blipFill>
        <p:spPr>
          <a:xfrm>
            <a:off x="26835100" y="14998522"/>
            <a:ext cx="10274067" cy="9144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rcRect l="1299" t="48812" r="18395" b="10054"/>
          <a:stretch>
            <a:fillRect/>
          </a:stretch>
        </p:blipFill>
        <p:spPr>
          <a:xfrm>
            <a:off x="5245101" y="14900884"/>
            <a:ext cx="15132521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3049905" y="20408574"/>
            <a:ext cx="424902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13. snRNA. Absolute reads matching this class: 1320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8367" t="8139" r="29277" b="13229"/>
          <a:stretch>
            <a:fillRect/>
          </a:stretch>
        </p:blipFill>
        <p:spPr>
          <a:xfrm>
            <a:off x="3049905" y="4978399"/>
            <a:ext cx="19137061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l="806" t="1717" r="15661" b="12195"/>
          <a:stretch>
            <a:fillRect/>
          </a:stretch>
        </p:blipFill>
        <p:spPr>
          <a:xfrm>
            <a:off x="21426805" y="4635499"/>
            <a:ext cx="23407629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3257547" y="18184333"/>
            <a:ext cx="409530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Supplementary Figure 14. miR.non-Drosophila melanogaster. Absolute reads matching this class: 1313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5813" t="1754" r="29598" b="55560"/>
          <a:stretch>
            <a:fillRect/>
          </a:stretch>
        </p:blipFill>
        <p:spPr>
          <a:xfrm>
            <a:off x="3257547" y="4468333"/>
            <a:ext cx="18378834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1059" t="50828" r="16646" b="4893"/>
          <a:stretch>
            <a:fillRect/>
          </a:stretch>
        </p:blipFill>
        <p:spPr>
          <a:xfrm>
            <a:off x="21636381" y="4468333"/>
            <a:ext cx="2257418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2258752" y="24898932"/>
            <a:ext cx="44255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/>
              <a:t>Supplementary Figure 15. piRcandidates. Absolute reads matching this class: 765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4632" t="6102" r="30155" b="10285"/>
          <a:stretch>
            <a:fillRect/>
          </a:stretch>
        </p:blipFill>
        <p:spPr>
          <a:xfrm>
            <a:off x="3779288" y="2287323"/>
            <a:ext cx="18806976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l="826" t="1212" r="15437" b="53668"/>
          <a:stretch>
            <a:fillRect/>
          </a:stretch>
        </p:blipFill>
        <p:spPr>
          <a:xfrm>
            <a:off x="23388320" y="2287323"/>
            <a:ext cx="21605155" cy="1371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l="1038" t="2317" r="21762" b="23589"/>
          <a:stretch>
            <a:fillRect/>
          </a:stretch>
        </p:blipFill>
        <p:spPr>
          <a:xfrm>
            <a:off x="26457446" y="15421266"/>
            <a:ext cx="15466902" cy="9144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rcRect l="1004" t="48993" r="16550" b="8818"/>
          <a:stretch>
            <a:fillRect/>
          </a:stretch>
        </p:blipFill>
        <p:spPr>
          <a:xfrm>
            <a:off x="6822496" y="15421266"/>
            <a:ext cx="15166734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8411091" y="17385628"/>
            <a:ext cx="278042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Supplementary Figure 16. miR.Drosophila melanogaster. Absolute reads matching this class: 405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l="8745" t="3198" r="30020" b="12912"/>
          <a:stretch>
            <a:fillRect/>
          </a:stretch>
        </p:blipFill>
        <p:spPr>
          <a:xfrm>
            <a:off x="1823085" y="2555874"/>
            <a:ext cx="17641705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rcRect l="1524" t="1369" r="23530" b="56440"/>
          <a:stretch>
            <a:fillRect/>
          </a:stretch>
        </p:blipFill>
        <p:spPr>
          <a:xfrm>
            <a:off x="22077382" y="2339178"/>
            <a:ext cx="22802814" cy="1371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rcRect l="1341" t="48839" r="24817" b="8805"/>
          <a:stretch>
            <a:fillRect/>
          </a:stretch>
        </p:blipFill>
        <p:spPr>
          <a:xfrm>
            <a:off x="2931595" y="16595724"/>
            <a:ext cx="14920366" cy="9144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891520" y="19929857"/>
            <a:ext cx="457327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/>
              <a:t>no read pairs with 10 bp 5 prime overlap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905387" y="17959289"/>
            <a:ext cx="449619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17. genomic 5p-tRFs. Absolute reads matching this class: 306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3041" t="2528" r="27843" b="53644"/>
          <a:stretch>
            <a:fillRect/>
          </a:stretch>
        </p:blipFill>
        <p:spPr>
          <a:xfrm>
            <a:off x="2585720" y="3174682"/>
            <a:ext cx="19268079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1212" t="50703" r="17471" b="5288"/>
          <a:stretch>
            <a:fillRect/>
          </a:stretch>
        </p:blipFill>
        <p:spPr>
          <a:xfrm>
            <a:off x="22188805" y="3174682"/>
            <a:ext cx="22576905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197735" y="23413032"/>
            <a:ext cx="449619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400" b="1" dirty="0"/>
              <a:t>Supplementary Figure 18. genomic 3p-tRFs. Absolute reads matching this class: 292 (values with fractionated multimappers are given in the table at the top)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2126" t="2414" r="30342" b="53481"/>
          <a:stretch>
            <a:fillRect/>
          </a:stretch>
        </p:blipFill>
        <p:spPr>
          <a:xfrm>
            <a:off x="3015190" y="4886641"/>
            <a:ext cx="18711620" cy="1371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1358" t="50793" r="15948" b="5785"/>
          <a:stretch>
            <a:fillRect/>
          </a:stretch>
        </p:blipFill>
        <p:spPr>
          <a:xfrm>
            <a:off x="22484079" y="4886641"/>
            <a:ext cx="23273494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178200" y="18122575"/>
            <a:ext cx="464163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19. genomic 3p-tR-halves. Absolute reads matching this class: 155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9863" t="3306" r="30071" b="56542"/>
          <a:stretch>
            <a:fillRect/>
          </a:stretch>
        </p:blipFill>
        <p:spPr>
          <a:xfrm>
            <a:off x="2271021" y="4406575"/>
            <a:ext cx="18266784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1285" t="50935" r="18017" b="5991"/>
          <a:stretch>
            <a:fillRect/>
          </a:stretch>
        </p:blipFill>
        <p:spPr>
          <a:xfrm>
            <a:off x="21630626" y="4406575"/>
            <a:ext cx="22875775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" b="1"/>
          <a:stretch>
            <a:fillRect/>
          </a:stretch>
        </p:blipFill>
        <p:spPr>
          <a:xfrm>
            <a:off x="3203337" y="5193792"/>
            <a:ext cx="42366128" cy="85222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009487" y="14769775"/>
            <a:ext cx="267537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/>
              <a:t>Supplementary Figure 2. Multiple sequence alignment of </a:t>
            </a:r>
            <a:r>
              <a:rPr lang="en-US" sz="7200" b="1" dirty="0" err="1"/>
              <a:t>neuroparsin</a:t>
            </a:r>
            <a:endParaRPr lang="en-US" sz="7200" b="1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353729" y="20391741"/>
            <a:ext cx="46065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400" b="1" dirty="0"/>
              <a:t>Supplementary Figure 20. genomic 5p-tR-halves. Absolute reads matching this class: 88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8185" t="1765" r="28178" b="56420"/>
          <a:stretch>
            <a:fillRect/>
          </a:stretch>
        </p:blipFill>
        <p:spPr>
          <a:xfrm>
            <a:off x="2395220" y="6116929"/>
            <a:ext cx="18512925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1373" t="51212" r="17242" b="5860"/>
          <a:stretch>
            <a:fillRect/>
          </a:stretch>
        </p:blipFill>
        <p:spPr>
          <a:xfrm>
            <a:off x="22073869" y="6116929"/>
            <a:ext cx="2306199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3485082" y="18552561"/>
            <a:ext cx="418025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21. ncRNA. Absolute reads matching this class: 84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9688" t="3083" r="31466" b="54548"/>
          <a:stretch>
            <a:fillRect/>
          </a:stretch>
        </p:blipFill>
        <p:spPr>
          <a:xfrm>
            <a:off x="3751782" y="4057650"/>
            <a:ext cx="16918780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1156" t="50864" r="17878" b="5994"/>
          <a:stretch>
            <a:fillRect/>
          </a:stretch>
        </p:blipFill>
        <p:spPr>
          <a:xfrm>
            <a:off x="21451570" y="3619500"/>
            <a:ext cx="22860689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490209" y="20202181"/>
            <a:ext cx="457923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22. genomic 3p-CCA-tRFs. Absolute reads matching this class: 43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9991" t="4110" r="30004" b="56348"/>
          <a:stretch>
            <a:fillRect/>
          </a:stretch>
        </p:blipFill>
        <p:spPr>
          <a:xfrm>
            <a:off x="3045305" y="6486181"/>
            <a:ext cx="18466347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1569" t="51124" r="17546" b="6221"/>
          <a:stretch>
            <a:fillRect/>
          </a:stretch>
        </p:blipFill>
        <p:spPr>
          <a:xfrm>
            <a:off x="22652354" y="5990881"/>
            <a:ext cx="23075104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2883150" y="18236875"/>
            <a:ext cx="418090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23. snoRNA. Absolute reads matching this class: 2 (values with fractionated multimappers are given in the table at the top)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9556" t="3880" r="31198" b="56103"/>
          <a:stretch>
            <a:fillRect/>
          </a:stretch>
        </p:blipFill>
        <p:spPr>
          <a:xfrm>
            <a:off x="3157163" y="3429000"/>
            <a:ext cx="18059901" cy="1371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1137" t="50923" r="17631" b="6006"/>
          <a:stretch>
            <a:fillRect/>
          </a:stretch>
        </p:blipFill>
        <p:spPr>
          <a:xfrm>
            <a:off x="21686519" y="3429000"/>
            <a:ext cx="2300564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C30B9A-CBF5-CDA2-F7A4-33FB4C202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777" y="6762211"/>
            <a:ext cx="24073531" cy="1371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A8670D-6B0E-A0AE-A60C-8BDC9057E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34142" y="4501982"/>
            <a:ext cx="18288000" cy="18288000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5629EFDC-F5BD-2927-6552-2B785F3906C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7524" y="23413032"/>
            <a:ext cx="450377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/>
              <a:t>Supplementary Figure 24. PCA and hierarchical clustering of </a:t>
            </a:r>
            <a:r>
              <a:rPr lang="en-US" sz="7200" b="1" i="1" dirty="0"/>
              <a:t>R. pedestris </a:t>
            </a:r>
            <a:r>
              <a:rPr lang="en-US" sz="7200" b="1" dirty="0"/>
              <a:t>mRNA transcriptome data samples/replicates</a:t>
            </a:r>
            <a:endParaRPr lang="en-US" sz="7200" b="1" i="1" dirty="0"/>
          </a:p>
        </p:txBody>
      </p:sp>
    </p:spTree>
    <p:extLst>
      <p:ext uri="{BB962C8B-B14F-4D97-AF65-F5344CB8AC3E}">
        <p14:creationId xmlns:p14="http://schemas.microsoft.com/office/powerpoint/2010/main" val="39402687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">
            <a:extLst>
              <a:ext uri="{FF2B5EF4-FFF2-40B4-BE49-F238E27FC236}">
                <a16:creationId xmlns:a16="http://schemas.microsoft.com/office/drawing/2014/main" id="{5BB90167-8A59-1A31-3396-D8EC6136E3E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7524" y="23413032"/>
            <a:ext cx="454833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/>
              <a:t>Supplementary Figure 25. PCA and hierarchical clustering of </a:t>
            </a:r>
            <a:r>
              <a:rPr lang="en-US" sz="7200" b="1" i="1" dirty="0"/>
              <a:t>R. pedestris </a:t>
            </a:r>
            <a:r>
              <a:rPr lang="en-US" sz="7200" b="1" dirty="0"/>
              <a:t>miRNA transcriptome data samples/replicates</a:t>
            </a:r>
            <a:endParaRPr lang="en-US" sz="7200" b="1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E35C04-B09A-5FF0-FCE3-6A8C31A1A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058" y="7411032"/>
            <a:ext cx="21620681" cy="1371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F5A913-2E14-542C-DEFC-BA602A763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34678" y="5125032"/>
            <a:ext cx="18288000" cy="18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859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64BAF0-F532-4209-58C5-3104F53D7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5887" y="5048273"/>
            <a:ext cx="11340987" cy="16236822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C85F6216-86FB-BDCB-070F-598A37E26A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457587" y="21790710"/>
            <a:ext cx="438575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Supplementary Figure 26.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Expression level of </a:t>
            </a:r>
            <a:r>
              <a:rPr lang="en-HK" sz="7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JHAMT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determined by RT-qPCR between control and feeding groups</a:t>
            </a:r>
            <a:r>
              <a:rPr lang="en-US" sz="7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The graph was plotted by mean ± </a:t>
            </a:r>
            <a:r>
              <a:rPr lang="en-HK" sz="7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s.e.m.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and the significance was evaluated by </a:t>
            </a:r>
            <a:r>
              <a:rPr lang="en-HK" sz="7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-test. ***</a:t>
            </a:r>
            <a:r>
              <a:rPr lang="en-HK" sz="7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&lt; 0.001</a:t>
            </a:r>
            <a:endParaRPr lang="en-US" sz="7200" b="1" i="1" dirty="0"/>
          </a:p>
        </p:txBody>
      </p:sp>
    </p:spTree>
    <p:extLst>
      <p:ext uri="{BB962C8B-B14F-4D97-AF65-F5344CB8AC3E}">
        <p14:creationId xmlns:p14="http://schemas.microsoft.com/office/powerpoint/2010/main" val="3512486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655FF2-47D3-4100-E5ED-248F58E0CC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457587" y="21790710"/>
            <a:ext cx="438575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Supplementary Figure 27.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Comparative analysis between the two representative genomes of </a:t>
            </a:r>
            <a:r>
              <a:rPr lang="en-HK" sz="7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Riptortus pedestris 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(</a:t>
            </a:r>
            <a:r>
              <a:rPr lang="en-HK" sz="7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Rped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). (A) Synteny/</a:t>
            </a:r>
            <a:r>
              <a:rPr lang="en-HK" sz="72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</a:t>
            </a:r>
            <a:r>
              <a:rPr lang="en-HK" sz="7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ircos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plot between the </a:t>
            </a:r>
            <a:r>
              <a:rPr lang="en-HK" sz="7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Rped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genomes of Huang et al. (2021)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GCA_019009955</a:t>
            </a:r>
            <a:r>
              <a:rPr lang="en-HK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and in this study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B-C) Repetitive elements in the </a:t>
            </a:r>
            <a:r>
              <a:rPr lang="en-US" sz="7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Rped</a:t>
            </a:r>
            <a:r>
              <a:rPr lang="en-US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genomes of Huang et al. (2021)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GCA_019009955 (B) and in this study</a:t>
            </a:r>
            <a:r>
              <a:rPr lang="en-US" sz="7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(C).</a:t>
            </a:r>
            <a:endParaRPr lang="en-US" sz="7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92296A-DF3E-C297-0C82-2CE7535C6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587" y="5079814"/>
            <a:ext cx="15358837" cy="14630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87AF1D-0578-8445-8AC2-1FB3754907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4253" b="1351"/>
          <a:stretch>
            <a:fillRect/>
          </a:stretch>
        </p:blipFill>
        <p:spPr>
          <a:xfrm>
            <a:off x="19164300" y="6392992"/>
            <a:ext cx="13806973" cy="12801600"/>
          </a:xfrm>
          <a:prstGeom prst="rect">
            <a:avLst/>
          </a:prstGeo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29B14D02-4588-FDE4-6292-0FDDA4B3A0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51054" y="8058844"/>
            <a:ext cx="6470650" cy="64470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29BF80-4C88-D181-2901-4A55D3BA79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78501" y="988066"/>
            <a:ext cx="9047212" cy="457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72A02F-A832-FCE0-C3F2-97CA5BAD04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84192" y="6392992"/>
            <a:ext cx="13635830" cy="12801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1307D9-27D0-13A7-4E37-EFDD7C0887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93992" y="8058844"/>
            <a:ext cx="6464457" cy="6400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A18995-82B4-5BE3-04D5-90F9903EE509}"/>
              </a:ext>
            </a:extLst>
          </p:cNvPr>
          <p:cNvSpPr txBox="1"/>
          <p:nvPr/>
        </p:nvSpPr>
        <p:spPr>
          <a:xfrm>
            <a:off x="1458596" y="4356539"/>
            <a:ext cx="99899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791FD2-B7E0-B9AB-EAA7-CF90A628A809}"/>
              </a:ext>
            </a:extLst>
          </p:cNvPr>
          <p:cNvSpPr txBox="1"/>
          <p:nvPr/>
        </p:nvSpPr>
        <p:spPr>
          <a:xfrm>
            <a:off x="17933385" y="4356539"/>
            <a:ext cx="9380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6D2D82-7260-F857-5E31-CBC73E0B7ABD}"/>
              </a:ext>
            </a:extLst>
          </p:cNvPr>
          <p:cNvSpPr txBox="1"/>
          <p:nvPr/>
        </p:nvSpPr>
        <p:spPr>
          <a:xfrm>
            <a:off x="32515658" y="4356539"/>
            <a:ext cx="99899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11652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4247737" y="20833118"/>
            <a:ext cx="417034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/>
              <a:t>Supplementary Figure 3. Multiple sequence alignment of iab-4 and their location on the genome (scaffold 9)</a:t>
            </a:r>
          </a:p>
        </p:txBody>
      </p:sp>
      <p:pic>
        <p:nvPicPr>
          <p:cNvPr id="3" name="图片 2" descr="iab-4 blas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1995" y="7186295"/>
            <a:ext cx="16165195" cy="12316460"/>
          </a:xfrm>
          <a:prstGeom prst="rect">
            <a:avLst/>
          </a:prstGeom>
        </p:spPr>
      </p:pic>
      <p:pic>
        <p:nvPicPr>
          <p:cNvPr id="4" name="图片 3" descr="iab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610" y="8115935"/>
            <a:ext cx="24933910" cy="85712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r="47254"/>
          <a:stretch>
            <a:fillRect/>
          </a:stretch>
        </p:blipFill>
        <p:spPr>
          <a:xfrm>
            <a:off x="4800599" y="1130972"/>
            <a:ext cx="9130393" cy="25170056"/>
          </a:xfrm>
          <a:prstGeom prst="rect">
            <a:avLst/>
          </a:prstGeom>
        </p:spPr>
      </p:pic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4411828" y="22923176"/>
            <a:ext cx="291282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/>
              <a:t>Supplementary Figure 4. Summary count of non-coding RNAs in </a:t>
            </a:r>
            <a:r>
              <a:rPr lang="en-US" sz="7200" b="1" i="1" dirty="0"/>
              <a:t>R.</a:t>
            </a:r>
            <a:r>
              <a:rPr lang="en-US" sz="7200" b="1" dirty="0"/>
              <a:t> </a:t>
            </a:r>
            <a:r>
              <a:rPr lang="en-US" sz="7200" b="1" i="1" dirty="0"/>
              <a:t>pedestris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393677" y="24063940"/>
            <a:ext cx="453708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400" b="1" dirty="0"/>
              <a:t>Supplementary Figure 5. all input reads. Absolute reads matching this class: 7520454 (values with fractionated multimappers are given in the table at the top).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1147" t="2955" r="31016" b="3168"/>
          <a:stretch>
            <a:fillRect/>
          </a:stretch>
        </p:blipFill>
        <p:spPr>
          <a:xfrm>
            <a:off x="3230880" y="1998345"/>
            <a:ext cx="17471491" cy="1371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l="1432" t="1031" r="1432" b="52945"/>
          <a:stretch>
            <a:fillRect/>
          </a:stretch>
        </p:blipFill>
        <p:spPr>
          <a:xfrm>
            <a:off x="19876135" y="1998344"/>
            <a:ext cx="24701881" cy="13716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l="1256" t="2045" r="27200" b="25611"/>
          <a:stretch>
            <a:fillRect/>
          </a:stretch>
        </p:blipFill>
        <p:spPr>
          <a:xfrm>
            <a:off x="22145624" y="13716000"/>
            <a:ext cx="14768276" cy="9144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rcRect l="1131" t="48888" r="17211" b="1418"/>
          <a:stretch>
            <a:fillRect/>
          </a:stretch>
        </p:blipFill>
        <p:spPr>
          <a:xfrm>
            <a:off x="6332785" y="14919940"/>
            <a:ext cx="12821723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1312035" y="24472225"/>
            <a:ext cx="454087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400" b="1" dirty="0"/>
              <a:t>Supplementary Figure 6. no-annotation. Absolute reads matching this class: 7494671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1543" t="4100" r="27209" b="2686"/>
          <a:stretch>
            <a:fillRect/>
          </a:stretch>
        </p:blipFill>
        <p:spPr>
          <a:xfrm>
            <a:off x="2445385" y="2036444"/>
            <a:ext cx="18445052" cy="1371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l="974" t="1436" r="2120" b="52924"/>
          <a:stretch>
            <a:fillRect/>
          </a:stretch>
        </p:blipFill>
        <p:spPr>
          <a:xfrm>
            <a:off x="19337654" y="2036445"/>
            <a:ext cx="24788210" cy="1371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l="1011" t="2469" r="24143" b="23053"/>
          <a:stretch>
            <a:fillRect/>
          </a:stretch>
        </p:blipFill>
        <p:spPr>
          <a:xfrm>
            <a:off x="21748322" y="14573832"/>
            <a:ext cx="14954406" cy="9144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rcRect l="738" t="48750" r="17609" b="4572"/>
          <a:stretch>
            <a:fillRect/>
          </a:stretch>
        </p:blipFill>
        <p:spPr>
          <a:xfrm>
            <a:off x="4865369" y="14573832"/>
            <a:ext cx="136144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2476120" y="21174036"/>
            <a:ext cx="438205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400" b="1" dirty="0"/>
              <a:t>Supplementary Figure 7. ping-pong. Absolute reads matching this class: 545118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1048" t="2137" r="32091" b="5379"/>
          <a:stretch>
            <a:fillRect/>
          </a:stretch>
        </p:blipFill>
        <p:spPr>
          <a:xfrm>
            <a:off x="2954655" y="6129635"/>
            <a:ext cx="17446501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l="1102" t="2995" r="12730" b="11754"/>
          <a:stretch>
            <a:fillRect/>
          </a:stretch>
        </p:blipFill>
        <p:spPr>
          <a:xfrm>
            <a:off x="20401156" y="5334634"/>
            <a:ext cx="24233216" cy="1371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4260072" y="24738860"/>
            <a:ext cx="417384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8. rRNA. Absolute reads matching this class: 9037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3933" t="2605" r="30298" b="55357"/>
          <a:stretch>
            <a:fillRect/>
          </a:stretch>
        </p:blipFill>
        <p:spPr>
          <a:xfrm>
            <a:off x="3044698" y="1878330"/>
            <a:ext cx="19035310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l="1279" t="2505" r="17631" b="15959"/>
          <a:stretch>
            <a:fillRect/>
          </a:stretch>
        </p:blipFill>
        <p:spPr>
          <a:xfrm>
            <a:off x="6107527" y="15594330"/>
            <a:ext cx="14860046" cy="914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l="1106" t="3256" r="41553" b="12513"/>
          <a:stretch>
            <a:fillRect/>
          </a:stretch>
        </p:blipFill>
        <p:spPr>
          <a:xfrm>
            <a:off x="27348584" y="15594330"/>
            <a:ext cx="10121543" cy="9144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/>
          <a:srcRect l="1271" t="50929" r="15240" b="5465"/>
          <a:stretch>
            <a:fillRect/>
          </a:stretch>
        </p:blipFill>
        <p:spPr>
          <a:xfrm>
            <a:off x="22433195" y="1878330"/>
            <a:ext cx="2329487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>
            <p:custDataLst>
              <p:tags r:id="rId1"/>
            </p:custDataLst>
          </p:nvPr>
        </p:nvSpPr>
        <p:spPr>
          <a:xfrm>
            <a:off x="2528025" y="19809860"/>
            <a:ext cx="437167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/>
              <a:t>Supplementary Figure 9. pseudogene. Absolute reads matching this class: 8349 (values with fractionated multimappers are given in the table at the top)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1975" t="1848" r="30505" b="52438"/>
          <a:stretch>
            <a:fillRect/>
          </a:stretch>
        </p:blipFill>
        <p:spPr>
          <a:xfrm>
            <a:off x="2528025" y="5380555"/>
            <a:ext cx="17998050" cy="137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1249" t="50770" r="1798" b="5601"/>
          <a:stretch>
            <a:fillRect/>
          </a:stretch>
        </p:blipFill>
        <p:spPr>
          <a:xfrm>
            <a:off x="21242019" y="4667249"/>
            <a:ext cx="27078962" cy="13716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d43e3318-bf62-4c53-b27c-8e7c3e73e3f5"/>
  <p:tag name="COMMONDATA" val="eyJoZGlkIjoiNzBkZWQ5ZmE5Njg4YjNiYTIzMjZhNjA3ZjQwYmQ1Nzk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743</Words>
  <Application>Microsoft Office PowerPoint</Application>
  <PresentationFormat>Custom</PresentationFormat>
  <Paragraphs>31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Jerome Hui (SLS)</dc:creator>
  <cp:lastModifiedBy>BONCAN, Delbert Almerick Tan</cp:lastModifiedBy>
  <cp:revision>182</cp:revision>
  <dcterms:created xsi:type="dcterms:W3CDTF">2022-11-19T14:12:00Z</dcterms:created>
  <dcterms:modified xsi:type="dcterms:W3CDTF">2024-01-29T03:14:03Z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F7620C0004B142539002817E71D29E76_13</vt:lpwstr>
  </property>
  <property fmtid="{D5CDD505-2E9C-101B-9397-08002B2CF9AE}" pid="3" name="KSOProductBuildVer">
    <vt:lpwstr>2052-11.1.0.14309</vt:lpwstr>
  </property>
</Properties>
</file>