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819" y="69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336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0108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207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5154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1882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1695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1506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40010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840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3262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5080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27680-F146-4CD6-B7C4-A0082861B895}" type="datetimeFigureOut">
              <a:rPr lang="zh-TW" altLang="en-US" smtClean="0"/>
              <a:t>2024/3/10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A553B-4963-4B6F-A70A-4A41AA68DD5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032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0" y="0"/>
            <a:ext cx="2424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(Supplementary Figure S3)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9100" y="5477708"/>
            <a:ext cx="906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S3 Receiver operating characteristic curves of the regression models with polygenic risk scores calculated with different references based on four lung function traits. (A) Best SNPs + Beta, (B) Best SNPs + OR, 20_target: PRS established in this study. AUC, area under curve.</a:t>
            </a:r>
            <a:endParaRPr lang="zh-TW" altLang="zh-TW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圖片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2621"/>
            <a:ext cx="5991225" cy="4800600"/>
          </a:xfrm>
          <a:prstGeom prst="rect">
            <a:avLst/>
          </a:prstGeom>
          <a:noFill/>
        </p:spPr>
      </p:pic>
      <p:pic>
        <p:nvPicPr>
          <p:cNvPr id="7" name="圖片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80736"/>
            <a:ext cx="5029729" cy="2393420"/>
          </a:xfrm>
          <a:prstGeom prst="rect">
            <a:avLst/>
          </a:prstGeom>
          <a:noFill/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B2D523F9-C749-1EB7-1E33-9DB356408298}"/>
              </a:ext>
            </a:extLst>
          </p:cNvPr>
          <p:cNvSpPr txBox="1"/>
          <p:nvPr/>
        </p:nvSpPr>
        <p:spPr>
          <a:xfrm>
            <a:off x="8467" y="350223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(A)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1167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2E618A87-6419-9762-58B1-A865100D547E}"/>
              </a:ext>
            </a:extLst>
          </p:cNvPr>
          <p:cNvSpPr txBox="1"/>
          <p:nvPr/>
        </p:nvSpPr>
        <p:spPr>
          <a:xfrm>
            <a:off x="0" y="0"/>
            <a:ext cx="33377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(Supplementary Figure S3, continued)</a:t>
            </a:r>
            <a:endParaRPr lang="zh-TW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2D523F9-C749-1EB7-1E33-9DB356408298}"/>
              </a:ext>
            </a:extLst>
          </p:cNvPr>
          <p:cNvSpPr txBox="1"/>
          <p:nvPr/>
        </p:nvSpPr>
        <p:spPr>
          <a:xfrm>
            <a:off x="8467" y="350223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(B)</a:t>
            </a:r>
            <a:endParaRPr lang="zh-TW" altLang="en-US" dirty="0"/>
          </a:p>
        </p:txBody>
      </p:sp>
      <p:pic>
        <p:nvPicPr>
          <p:cNvPr id="4" name="圖片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8495"/>
            <a:ext cx="5991225" cy="4800600"/>
          </a:xfrm>
          <a:prstGeom prst="rect">
            <a:avLst/>
          </a:prstGeom>
          <a:noFill/>
        </p:spPr>
      </p:pic>
      <p:pic>
        <p:nvPicPr>
          <p:cNvPr id="6" name="圖片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492586"/>
            <a:ext cx="5029729" cy="22318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1008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76</Words>
  <Application>Microsoft Office PowerPoint</Application>
  <PresentationFormat>A4 紙張 (210x297 公釐)</PresentationFormat>
  <Paragraphs>5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佈景主題</vt:lpstr>
      <vt:lpstr>PowerPoint 簡報</vt:lpstr>
      <vt:lpstr>PowerPoint 簡報</vt:lpstr>
    </vt:vector>
  </TitlesOfParts>
  <Company>WEIGER_BTI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Wei-De Lin</dc:creator>
  <cp:lastModifiedBy>瑋德 林</cp:lastModifiedBy>
  <cp:revision>2</cp:revision>
  <dcterms:created xsi:type="dcterms:W3CDTF">2024-03-04T08:24:24Z</dcterms:created>
  <dcterms:modified xsi:type="dcterms:W3CDTF">2024-03-10T05:47:44Z</dcterms:modified>
</cp:coreProperties>
</file>