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6" autoAdjust="0"/>
    <p:restoredTop sz="94660"/>
  </p:normalViewPr>
  <p:slideViewPr>
    <p:cSldViewPr snapToGrid="0">
      <p:cViewPr varScale="1">
        <p:scale>
          <a:sx n="92" d="100"/>
          <a:sy n="92" d="100"/>
        </p:scale>
        <p:origin x="70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6A3E-447C-8F03-3D235C0845FA}"/>
              </c:ext>
            </c:extLst>
          </c:dPt>
          <c:dPt>
            <c:idx val="3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6A3E-447C-8F03-3D235C0845FA}"/>
              </c:ext>
            </c:extLst>
          </c:dPt>
          <c:dPt>
            <c:idx val="5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6A3E-447C-8F03-3D235C0845FA}"/>
              </c:ext>
            </c:extLst>
          </c:dPt>
          <c:dPt>
            <c:idx val="7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6A3E-447C-8F03-3D235C0845FA}"/>
              </c:ext>
            </c:extLst>
          </c:dPt>
          <c:errBars>
            <c:errBarType val="plus"/>
            <c:errValType val="cust"/>
            <c:noEndCap val="0"/>
            <c:plus>
              <c:numRef>
                <c:f>'Error rate ecoli'!$E$45:$E$52</c:f>
                <c:numCache>
                  <c:formatCode>General</c:formatCode>
                  <c:ptCount val="8"/>
                  <c:pt idx="0">
                    <c:v>3.1799999999999995E-2</c:v>
                  </c:pt>
                  <c:pt idx="1">
                    <c:v>7.1099999999999991E-3</c:v>
                  </c:pt>
                  <c:pt idx="2">
                    <c:v>3.1799999999999995E-2</c:v>
                  </c:pt>
                  <c:pt idx="3">
                    <c:v>7.2200000000000007E-3</c:v>
                  </c:pt>
                  <c:pt idx="4">
                    <c:v>2.9799999999999997E-2</c:v>
                  </c:pt>
                  <c:pt idx="5">
                    <c:v>6.2700000000000004E-3</c:v>
                  </c:pt>
                  <c:pt idx="6">
                    <c:v>3.0400000000000003E-2</c:v>
                  </c:pt>
                  <c:pt idx="7">
                    <c:v>6.2700000000000004E-3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multiLvlStrRef>
              <c:f>'Error rate ecoli'!$B$45:$C$52</c:f>
              <c:multiLvlStrCache>
                <c:ptCount val="8"/>
                <c:lvl>
                  <c:pt idx="0">
                    <c:v>A</c:v>
                  </c:pt>
                  <c:pt idx="1">
                    <c:v>A</c:v>
                  </c:pt>
                  <c:pt idx="2">
                    <c:v>T</c:v>
                  </c:pt>
                  <c:pt idx="3">
                    <c:v>T</c:v>
                  </c:pt>
                  <c:pt idx="4">
                    <c:v>C</c:v>
                  </c:pt>
                  <c:pt idx="5">
                    <c:v>C</c:v>
                  </c:pt>
                  <c:pt idx="6">
                    <c:v>G</c:v>
                  </c:pt>
                  <c:pt idx="7">
                    <c:v>G</c:v>
                  </c:pt>
                </c:lvl>
                <c:lvl>
                  <c:pt idx="0">
                    <c:v>NextSeq</c:v>
                  </c:pt>
                  <c:pt idx="1">
                    <c:v>AVITI</c:v>
                  </c:pt>
                  <c:pt idx="2">
                    <c:v>NextSeq</c:v>
                  </c:pt>
                  <c:pt idx="3">
                    <c:v>AVITI</c:v>
                  </c:pt>
                  <c:pt idx="4">
                    <c:v>NextSeq</c:v>
                  </c:pt>
                  <c:pt idx="5">
                    <c:v>AVITI</c:v>
                  </c:pt>
                  <c:pt idx="6">
                    <c:v>NextSeq</c:v>
                  </c:pt>
                  <c:pt idx="7">
                    <c:v>AVITI</c:v>
                  </c:pt>
                </c:lvl>
              </c:multiLvlStrCache>
            </c:multiLvlStrRef>
          </c:cat>
          <c:val>
            <c:numRef>
              <c:f>'Error rate ecoli'!$D$45:$D$52</c:f>
              <c:numCache>
                <c:formatCode>General</c:formatCode>
                <c:ptCount val="8"/>
                <c:pt idx="0">
                  <c:v>0.28552</c:v>
                </c:pt>
                <c:pt idx="1">
                  <c:v>3.0674E-2</c:v>
                </c:pt>
                <c:pt idx="2">
                  <c:v>0.28895100000000001</c:v>
                </c:pt>
                <c:pt idx="3">
                  <c:v>3.0840000000000003E-2</c:v>
                </c:pt>
                <c:pt idx="4">
                  <c:v>0.25468399999999997</c:v>
                </c:pt>
                <c:pt idx="5">
                  <c:v>2.5127E-2</c:v>
                </c:pt>
                <c:pt idx="6">
                  <c:v>0.25292199999999998</c:v>
                </c:pt>
                <c:pt idx="7">
                  <c:v>2.4782999999999999E-2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6A3E-447C-8F03-3D235C0845F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63003832"/>
        <c:axId val="663002752"/>
      </c:barChart>
      <c:catAx>
        <c:axId val="6630038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accent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63002752"/>
        <c:crosses val="autoZero"/>
        <c:auto val="1"/>
        <c:lblAlgn val="ctr"/>
        <c:lblOffset val="100"/>
        <c:noMultiLvlLbl val="0"/>
      </c:catAx>
      <c:valAx>
        <c:axId val="66300275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630038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FFC000"/>
            </a:solidFill>
            <a:ln>
              <a:noFill/>
            </a:ln>
            <a:effectLst/>
          </c:spPr>
          <c:invertIfNegative val="0"/>
          <c:errBars>
            <c:errBarType val="plus"/>
            <c:errValType val="cust"/>
            <c:noEndCap val="0"/>
            <c:plus>
              <c:numRef>
                <c:f>'Error rate ecoli'!$E$67:$E$74</c:f>
                <c:numCache>
                  <c:formatCode>General</c:formatCode>
                  <c:ptCount val="8"/>
                  <c:pt idx="0">
                    <c:v>2.5800000000000001E-7</c:v>
                  </c:pt>
                  <c:pt idx="1">
                    <c:v>0</c:v>
                  </c:pt>
                  <c:pt idx="2">
                    <c:v>0</c:v>
                  </c:pt>
                  <c:pt idx="3">
                    <c:v>0</c:v>
                  </c:pt>
                  <c:pt idx="4">
                    <c:v>4.01E-7</c:v>
                  </c:pt>
                  <c:pt idx="5">
                    <c:v>4.97E-9</c:v>
                  </c:pt>
                  <c:pt idx="6">
                    <c:v>0</c:v>
                  </c:pt>
                  <c:pt idx="7">
                    <c:v>0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multiLvlStrRef>
              <c:f>'Error rate ecoli'!$B$67:$C$74</c:f>
              <c:multiLvlStrCache>
                <c:ptCount val="8"/>
                <c:lvl>
                  <c:pt idx="0">
                    <c:v>A</c:v>
                  </c:pt>
                  <c:pt idx="1">
                    <c:v>A</c:v>
                  </c:pt>
                  <c:pt idx="2">
                    <c:v>T</c:v>
                  </c:pt>
                  <c:pt idx="3">
                    <c:v>T</c:v>
                  </c:pt>
                  <c:pt idx="4">
                    <c:v>C</c:v>
                  </c:pt>
                  <c:pt idx="5">
                    <c:v>C</c:v>
                  </c:pt>
                  <c:pt idx="6">
                    <c:v>G</c:v>
                  </c:pt>
                  <c:pt idx="7">
                    <c:v>G</c:v>
                  </c:pt>
                </c:lvl>
                <c:lvl>
                  <c:pt idx="0">
                    <c:v>NextSeq</c:v>
                  </c:pt>
                  <c:pt idx="1">
                    <c:v>AVITI</c:v>
                  </c:pt>
                  <c:pt idx="2">
                    <c:v>NextSeq</c:v>
                  </c:pt>
                  <c:pt idx="3">
                    <c:v>AVITI</c:v>
                  </c:pt>
                  <c:pt idx="4">
                    <c:v>NextSeq</c:v>
                  </c:pt>
                  <c:pt idx="5">
                    <c:v>AVITI</c:v>
                  </c:pt>
                  <c:pt idx="6">
                    <c:v>NextSeq</c:v>
                  </c:pt>
                  <c:pt idx="7">
                    <c:v>AVITI</c:v>
                  </c:pt>
                </c:lvl>
              </c:multiLvlStrCache>
            </c:multiLvlStrRef>
          </c:cat>
          <c:val>
            <c:numRef>
              <c:f>'Error rate ecoli'!$D$67:$D$74</c:f>
              <c:numCache>
                <c:formatCode>0.00E+00</c:formatCode>
                <c:ptCount val="8"/>
                <c:pt idx="0">
                  <c:v>1.7800000000000001E-7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5.68E-7</c:v>
                </c:pt>
                <c:pt idx="5">
                  <c:v>3.0699999999999999E-9</c:v>
                </c:pt>
                <c:pt idx="6">
                  <c:v>0</c:v>
                </c:pt>
                <c:pt idx="7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030-4EFB-9051-7047F798714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15807096"/>
        <c:axId val="415807816"/>
      </c:barChart>
      <c:catAx>
        <c:axId val="4158070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5807816"/>
        <c:crosses val="autoZero"/>
        <c:auto val="1"/>
        <c:lblAlgn val="ctr"/>
        <c:lblOffset val="100"/>
        <c:noMultiLvlLbl val="0"/>
      </c:catAx>
      <c:valAx>
        <c:axId val="415807816"/>
        <c:scaling>
          <c:orientation val="minMax"/>
        </c:scaling>
        <c:delete val="0"/>
        <c:axPos val="l"/>
        <c:numFmt formatCode="0.00E+00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58070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1F2C7B-07F0-4B45-FD05-A1F9C71031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13A5DC0-18B8-0362-6A73-BEBBA6F8C6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970D2A-DCF5-38FB-DE96-1B07A3EC62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A1F76-FF71-46F6-A524-23CFD8FF6AD9}" type="datetimeFigureOut">
              <a:rPr lang="en-US" smtClean="0"/>
              <a:t>6/17/2024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13197F-8445-58DB-7939-5965F3540D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F92B78-3549-EC00-FCBA-1A17B896C9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2AA1A-BF27-49F5-A4C2-4826658F3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6434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295F78-6F1D-AD80-710F-88D85976C5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AD58A6-9C4F-A94A-2337-3E6A2D174F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F353C5-4DC7-84C3-7848-D130C07BFB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A1F76-FF71-46F6-A524-23CFD8FF6AD9}" type="datetimeFigureOut">
              <a:rPr lang="en-US" smtClean="0"/>
              <a:t>6/17/2024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C6C14B-0285-1044-F202-54253AA6DF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59B7DD-79B8-8A69-B526-7528FDF0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2AA1A-BF27-49F5-A4C2-4826658F3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8097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67F4807-ACC0-2694-A799-2DBFEC64E3E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536A631-CB35-8CF3-3606-2A0F2F4F9F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733585-F1B1-CBDC-B5CB-345A03F5CA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A1F76-FF71-46F6-A524-23CFD8FF6AD9}" type="datetimeFigureOut">
              <a:rPr lang="en-US" smtClean="0"/>
              <a:t>6/17/2024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F7CF44-662C-EF38-C27D-9DC2924394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55B307-82DC-A0A7-AF69-F55B96B0B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2AA1A-BF27-49F5-A4C2-4826658F3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11044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81BBED-171A-B625-4C22-0ECCC8143C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F56880-C669-8052-F78A-8EFCA77472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D8957D-DADE-4C4D-909D-5828285E2A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A1F76-FF71-46F6-A524-23CFD8FF6AD9}" type="datetimeFigureOut">
              <a:rPr lang="en-US" smtClean="0"/>
              <a:t>6/17/2024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DD0EFA-9134-0247-AA98-4822AB733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D4E113-9161-77C9-9957-9CE6434441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2AA1A-BF27-49F5-A4C2-4826658F3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343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412412-E772-9687-A401-1A9183E828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2F1DCC-CABF-DEE8-17F4-C545F99162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BBC578-F128-42B7-799C-AF74D10624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A1F76-FF71-46F6-A524-23CFD8FF6AD9}" type="datetimeFigureOut">
              <a:rPr lang="en-US" smtClean="0"/>
              <a:t>6/17/2024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26896E-33E1-681E-A73A-B0FAEAD4E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2E0157-5009-F98D-D54E-1B1DA5E9CA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2AA1A-BF27-49F5-A4C2-4826658F3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80766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97F01C-AE48-A4F1-8D3F-5EF673E4A4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27C04D-92B1-B6DD-0EAB-743D89CE6A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ECD8B0-716F-2CD1-02A2-5E211E2101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B12A5B-63C5-83FB-30E3-1848837B39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A1F76-FF71-46F6-A524-23CFD8FF6AD9}" type="datetimeFigureOut">
              <a:rPr lang="en-US" smtClean="0"/>
              <a:t>6/17/2024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E25139-5E42-4824-5683-FD71B34366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A5F567C-E6AC-B47D-327E-93FC87140D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2AA1A-BF27-49F5-A4C2-4826658F3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61483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165B57-A8FD-8DFB-6606-1E94529A6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3C390D-D8AA-2F75-7561-564FBC57ED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5D793C-388B-1EB7-AA08-D5B856345B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D91D03E-7466-F9E2-0E70-51928D82E50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6E1EB12-3756-3141-2E64-E8216C957D7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CE46594-1711-6CF7-B896-C3DABDA31B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A1F76-FF71-46F6-A524-23CFD8FF6AD9}" type="datetimeFigureOut">
              <a:rPr lang="en-US" smtClean="0"/>
              <a:t>6/17/2024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1BF22C6-0941-5066-13F6-96F728D85D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1443824-4B35-D7DD-4EB4-8CE2E68A4C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2AA1A-BF27-49F5-A4C2-4826658F3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608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832E4C-7DE1-4936-0E5E-9E0E132B93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8A445C0-510D-52AC-6AEF-27ADAAE0F3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A1F76-FF71-46F6-A524-23CFD8FF6AD9}" type="datetimeFigureOut">
              <a:rPr lang="en-US" smtClean="0"/>
              <a:t>6/17/2024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76BC322-A5CC-85C6-613B-9317FBAE1B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C123FEE-F42B-6FE0-D0C0-CE45D3D398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2AA1A-BF27-49F5-A4C2-4826658F3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86334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C0127E1-5F4C-3301-6932-7B13D1F94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A1F76-FF71-46F6-A524-23CFD8FF6AD9}" type="datetimeFigureOut">
              <a:rPr lang="en-US" smtClean="0"/>
              <a:t>6/17/2024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54B6C7B-AB27-D04B-EDF7-8FC23DC171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FCC0BB-3786-B2A3-146F-13337A0214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2AA1A-BF27-49F5-A4C2-4826658F3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92810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4FB5A-95A6-1439-04C9-8A29A9B18C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3A0CCC-1637-34E7-6646-C56C8ADFC4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E8F4BF-8B43-1C8B-8BB9-82DA2CA109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8AE909-0CC3-8996-8B60-845DCA5E4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A1F76-FF71-46F6-A524-23CFD8FF6AD9}" type="datetimeFigureOut">
              <a:rPr lang="en-US" smtClean="0"/>
              <a:t>6/17/2024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8B0FB6-06AF-8E7E-4C5F-848A42C962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1397DB-FB0D-75FD-E682-8524E5E7E1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2AA1A-BF27-49F5-A4C2-4826658F3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2291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391AC7-B50F-CFC2-76AE-08C896C25F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E4F3920-678F-0D5D-2975-FF613C3A99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BF90A1-F503-44EC-90ED-7B786C9BF9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A1B68E-270A-809D-8B23-71DBF7B72F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A1F76-FF71-46F6-A524-23CFD8FF6AD9}" type="datetimeFigureOut">
              <a:rPr lang="en-US" smtClean="0"/>
              <a:t>6/17/2024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38C934-4EEA-6972-8613-A1AB4C582C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E6FEBF-E3A8-A05C-A6FA-79FE3F6A13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2AA1A-BF27-49F5-A4C2-4826658F3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4126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C2A9FB0-8EE1-0074-8947-73E48640A0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C8590A-1D9C-6302-2810-1B721D18E6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42EF1D-D4A4-A733-A31D-F83F5CB9BD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22A1F76-FF71-46F6-A524-23CFD8FF6AD9}" type="datetimeFigureOut">
              <a:rPr lang="en-US" smtClean="0"/>
              <a:t>6/17/2024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30EE61-6C17-62A4-A247-F2DB457FD8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A8EB58-D4F3-B53B-6D53-399BC94163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BD2AA1A-BF27-49F5-A4C2-4826658F3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0493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4AF5C1B-B167-1193-E0F3-07F8E88339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5849" y="1858240"/>
            <a:ext cx="3244041" cy="2197101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4FCC00B0-F5AB-FBEA-8C05-E2700D68BBA9}"/>
              </a:ext>
            </a:extLst>
          </p:cNvPr>
          <p:cNvSpPr txBox="1"/>
          <p:nvPr/>
        </p:nvSpPr>
        <p:spPr>
          <a:xfrm>
            <a:off x="1436846" y="1794200"/>
            <a:ext cx="300083" cy="26706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lnSpc>
                <a:spcPts val="1500"/>
              </a:lnSpc>
            </a:pPr>
            <a:r>
              <a:rPr lang="en-US" sz="900" b="1" dirty="0"/>
              <a:t>50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5D97DF6-EC49-03B0-4AB1-E143E56AE42C}"/>
              </a:ext>
            </a:extLst>
          </p:cNvPr>
          <p:cNvSpPr txBox="1"/>
          <p:nvPr/>
        </p:nvSpPr>
        <p:spPr>
          <a:xfrm rot="16200000">
            <a:off x="3093388" y="2705438"/>
            <a:ext cx="524566" cy="31010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lnSpc>
                <a:spcPts val="600"/>
              </a:lnSpc>
            </a:pPr>
            <a:r>
              <a:rPr lang="en-US" sz="800" b="1" dirty="0"/>
              <a:t>1</a:t>
            </a:r>
          </a:p>
          <a:p>
            <a:pPr algn="r">
              <a:lnSpc>
                <a:spcPts val="600"/>
              </a:lnSpc>
            </a:pPr>
            <a:r>
              <a:rPr lang="en-US" sz="800" b="1" dirty="0"/>
              <a:t>2</a:t>
            </a:r>
          </a:p>
          <a:p>
            <a:pPr algn="r">
              <a:lnSpc>
                <a:spcPts val="600"/>
              </a:lnSpc>
            </a:pPr>
            <a:r>
              <a:rPr lang="en-US" sz="800" b="1" dirty="0"/>
              <a:t>3</a:t>
            </a:r>
          </a:p>
          <a:p>
            <a:pPr algn="r">
              <a:lnSpc>
                <a:spcPts val="600"/>
              </a:lnSpc>
            </a:pPr>
            <a:r>
              <a:rPr lang="en-US" sz="800" b="1" dirty="0"/>
              <a:t>4</a:t>
            </a:r>
          </a:p>
          <a:p>
            <a:pPr algn="r">
              <a:lnSpc>
                <a:spcPts val="600"/>
              </a:lnSpc>
            </a:pPr>
            <a:r>
              <a:rPr lang="en-US" sz="800" b="1" dirty="0"/>
              <a:t>5</a:t>
            </a:r>
          </a:p>
          <a:p>
            <a:pPr algn="r">
              <a:lnSpc>
                <a:spcPts val="600"/>
              </a:lnSpc>
            </a:pPr>
            <a:r>
              <a:rPr lang="en-US" sz="800" b="1" dirty="0"/>
              <a:t>6</a:t>
            </a:r>
          </a:p>
          <a:p>
            <a:pPr algn="r">
              <a:lnSpc>
                <a:spcPts val="600"/>
              </a:lnSpc>
            </a:pPr>
            <a:r>
              <a:rPr lang="en-US" sz="800" b="1" dirty="0"/>
              <a:t>7</a:t>
            </a:r>
          </a:p>
          <a:p>
            <a:pPr algn="r">
              <a:lnSpc>
                <a:spcPts val="600"/>
              </a:lnSpc>
            </a:pPr>
            <a:r>
              <a:rPr lang="en-US" sz="800" b="1" dirty="0"/>
              <a:t>8</a:t>
            </a:r>
          </a:p>
          <a:p>
            <a:pPr algn="r">
              <a:lnSpc>
                <a:spcPts val="600"/>
              </a:lnSpc>
            </a:pPr>
            <a:r>
              <a:rPr lang="en-US" sz="800" b="1" dirty="0"/>
              <a:t>9</a:t>
            </a:r>
          </a:p>
          <a:p>
            <a:pPr algn="r">
              <a:lnSpc>
                <a:spcPts val="600"/>
              </a:lnSpc>
            </a:pPr>
            <a:r>
              <a:rPr lang="en-US" sz="800" b="1" dirty="0"/>
              <a:t>10-14</a:t>
            </a:r>
          </a:p>
          <a:p>
            <a:pPr algn="r">
              <a:lnSpc>
                <a:spcPts val="600"/>
              </a:lnSpc>
            </a:pPr>
            <a:r>
              <a:rPr lang="en-US" sz="800" b="1" dirty="0"/>
              <a:t>15-19</a:t>
            </a:r>
          </a:p>
          <a:p>
            <a:pPr algn="r">
              <a:lnSpc>
                <a:spcPts val="600"/>
              </a:lnSpc>
            </a:pPr>
            <a:r>
              <a:rPr lang="en-US" sz="800" b="1" dirty="0"/>
              <a:t>20-24</a:t>
            </a:r>
          </a:p>
          <a:p>
            <a:pPr algn="r">
              <a:lnSpc>
                <a:spcPts val="600"/>
              </a:lnSpc>
            </a:pPr>
            <a:r>
              <a:rPr lang="en-US" sz="800" b="1" dirty="0"/>
              <a:t>25-29</a:t>
            </a:r>
          </a:p>
          <a:p>
            <a:pPr algn="r">
              <a:lnSpc>
                <a:spcPts val="600"/>
              </a:lnSpc>
            </a:pPr>
            <a:r>
              <a:rPr lang="en-US" sz="800" b="1" dirty="0"/>
              <a:t>30-34</a:t>
            </a:r>
          </a:p>
          <a:p>
            <a:pPr algn="r">
              <a:lnSpc>
                <a:spcPts val="600"/>
              </a:lnSpc>
            </a:pPr>
            <a:r>
              <a:rPr lang="en-US" sz="800" b="1" dirty="0"/>
              <a:t>35-39</a:t>
            </a:r>
          </a:p>
          <a:p>
            <a:pPr algn="r">
              <a:lnSpc>
                <a:spcPts val="600"/>
              </a:lnSpc>
            </a:pPr>
            <a:r>
              <a:rPr lang="en-US" sz="800" b="1" dirty="0"/>
              <a:t>40-44</a:t>
            </a:r>
          </a:p>
          <a:p>
            <a:pPr algn="r">
              <a:lnSpc>
                <a:spcPts val="600"/>
              </a:lnSpc>
            </a:pPr>
            <a:r>
              <a:rPr lang="en-US" sz="800" b="1" dirty="0"/>
              <a:t>45-49</a:t>
            </a:r>
          </a:p>
          <a:p>
            <a:pPr algn="r">
              <a:lnSpc>
                <a:spcPts val="600"/>
              </a:lnSpc>
            </a:pPr>
            <a:r>
              <a:rPr lang="en-US" sz="800" b="1" dirty="0"/>
              <a:t>50-54</a:t>
            </a:r>
          </a:p>
          <a:p>
            <a:pPr algn="r">
              <a:lnSpc>
                <a:spcPts val="600"/>
              </a:lnSpc>
            </a:pPr>
            <a:r>
              <a:rPr lang="en-US" sz="800" b="1" dirty="0"/>
              <a:t>55-59</a:t>
            </a:r>
          </a:p>
          <a:p>
            <a:pPr algn="r">
              <a:lnSpc>
                <a:spcPts val="600"/>
              </a:lnSpc>
            </a:pPr>
            <a:r>
              <a:rPr lang="en-US" sz="800" b="1" dirty="0"/>
              <a:t>60-64</a:t>
            </a:r>
          </a:p>
          <a:p>
            <a:pPr algn="r">
              <a:lnSpc>
                <a:spcPts val="600"/>
              </a:lnSpc>
            </a:pPr>
            <a:r>
              <a:rPr lang="en-US" sz="800" b="1" dirty="0"/>
              <a:t>65-69</a:t>
            </a:r>
          </a:p>
          <a:p>
            <a:pPr algn="r">
              <a:lnSpc>
                <a:spcPts val="600"/>
              </a:lnSpc>
            </a:pPr>
            <a:r>
              <a:rPr lang="en-US" sz="800" b="1" dirty="0"/>
              <a:t>70-74</a:t>
            </a:r>
          </a:p>
          <a:p>
            <a:pPr algn="r">
              <a:lnSpc>
                <a:spcPts val="600"/>
              </a:lnSpc>
            </a:pPr>
            <a:r>
              <a:rPr lang="en-US" sz="800" b="1" dirty="0"/>
              <a:t>75-79</a:t>
            </a:r>
          </a:p>
          <a:p>
            <a:pPr algn="r">
              <a:lnSpc>
                <a:spcPts val="600"/>
              </a:lnSpc>
            </a:pPr>
            <a:r>
              <a:rPr lang="en-US" sz="800" b="1" dirty="0"/>
              <a:t>80-84</a:t>
            </a:r>
          </a:p>
          <a:p>
            <a:pPr algn="r">
              <a:lnSpc>
                <a:spcPts val="600"/>
              </a:lnSpc>
            </a:pPr>
            <a:r>
              <a:rPr lang="en-US" sz="800" b="1" dirty="0"/>
              <a:t>85-89</a:t>
            </a:r>
          </a:p>
          <a:p>
            <a:pPr algn="r">
              <a:lnSpc>
                <a:spcPts val="600"/>
              </a:lnSpc>
            </a:pPr>
            <a:r>
              <a:rPr lang="en-US" sz="800" b="1" dirty="0"/>
              <a:t>90-94</a:t>
            </a:r>
          </a:p>
          <a:p>
            <a:pPr algn="r">
              <a:lnSpc>
                <a:spcPts val="600"/>
              </a:lnSpc>
            </a:pPr>
            <a:r>
              <a:rPr lang="en-US" sz="800" b="1" dirty="0"/>
              <a:t>95-99</a:t>
            </a:r>
          </a:p>
          <a:p>
            <a:pPr algn="r">
              <a:lnSpc>
                <a:spcPts val="600"/>
              </a:lnSpc>
            </a:pPr>
            <a:r>
              <a:rPr lang="en-US" sz="800" b="1" dirty="0"/>
              <a:t>100-104</a:t>
            </a:r>
          </a:p>
          <a:p>
            <a:pPr algn="r">
              <a:lnSpc>
                <a:spcPts val="600"/>
              </a:lnSpc>
            </a:pPr>
            <a:r>
              <a:rPr lang="en-US" sz="800" b="1" dirty="0"/>
              <a:t>105-109</a:t>
            </a:r>
          </a:p>
          <a:p>
            <a:pPr algn="r">
              <a:lnSpc>
                <a:spcPts val="600"/>
              </a:lnSpc>
            </a:pPr>
            <a:r>
              <a:rPr lang="en-US" sz="800" b="1" dirty="0"/>
              <a:t>110-114</a:t>
            </a:r>
          </a:p>
          <a:p>
            <a:pPr algn="r">
              <a:lnSpc>
                <a:spcPts val="600"/>
              </a:lnSpc>
            </a:pPr>
            <a:r>
              <a:rPr lang="en-US" sz="800" b="1" dirty="0"/>
              <a:t>115-119</a:t>
            </a:r>
          </a:p>
          <a:p>
            <a:pPr algn="r">
              <a:lnSpc>
                <a:spcPts val="600"/>
              </a:lnSpc>
            </a:pPr>
            <a:r>
              <a:rPr lang="en-US" sz="800" b="1" dirty="0"/>
              <a:t>120-124</a:t>
            </a:r>
          </a:p>
          <a:p>
            <a:pPr algn="r">
              <a:lnSpc>
                <a:spcPts val="600"/>
              </a:lnSpc>
            </a:pPr>
            <a:r>
              <a:rPr lang="en-US" sz="800" b="1" dirty="0"/>
              <a:t>125-129</a:t>
            </a:r>
          </a:p>
          <a:p>
            <a:pPr algn="r">
              <a:lnSpc>
                <a:spcPts val="600"/>
              </a:lnSpc>
            </a:pPr>
            <a:r>
              <a:rPr lang="en-US" sz="800" b="1" dirty="0"/>
              <a:t>130-134</a:t>
            </a:r>
          </a:p>
          <a:p>
            <a:pPr algn="r">
              <a:lnSpc>
                <a:spcPts val="600"/>
              </a:lnSpc>
            </a:pPr>
            <a:r>
              <a:rPr lang="en-US" sz="800" b="1" dirty="0"/>
              <a:t>135-139</a:t>
            </a:r>
          </a:p>
          <a:p>
            <a:pPr algn="r">
              <a:lnSpc>
                <a:spcPts val="600"/>
              </a:lnSpc>
            </a:pPr>
            <a:r>
              <a:rPr lang="en-US" sz="800" b="1" dirty="0"/>
              <a:t>140-144</a:t>
            </a:r>
          </a:p>
          <a:p>
            <a:pPr algn="r">
              <a:lnSpc>
                <a:spcPts val="600"/>
              </a:lnSpc>
            </a:pPr>
            <a:r>
              <a:rPr lang="en-US" sz="800" b="1" dirty="0"/>
              <a:t>145-149</a:t>
            </a:r>
          </a:p>
          <a:p>
            <a:pPr algn="r">
              <a:lnSpc>
                <a:spcPts val="600"/>
              </a:lnSpc>
            </a:pPr>
            <a:r>
              <a:rPr lang="en-US" sz="800" b="1" dirty="0"/>
              <a:t>150</a:t>
            </a:r>
          </a:p>
          <a:p>
            <a:pPr algn="r">
              <a:lnSpc>
                <a:spcPts val="600"/>
              </a:lnSpc>
            </a:pPr>
            <a:endParaRPr lang="en-US" sz="800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03398FB-6BB7-BCDE-FEF9-ED6FE1AF9C2A}"/>
              </a:ext>
            </a:extLst>
          </p:cNvPr>
          <p:cNvSpPr txBox="1"/>
          <p:nvPr/>
        </p:nvSpPr>
        <p:spPr>
          <a:xfrm rot="16200000">
            <a:off x="899072" y="2695081"/>
            <a:ext cx="99636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Phred scores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217ACC2-DC8D-9567-8296-9786D61C54B5}"/>
              </a:ext>
            </a:extLst>
          </p:cNvPr>
          <p:cNvSpPr txBox="1"/>
          <p:nvPr/>
        </p:nvSpPr>
        <p:spPr>
          <a:xfrm>
            <a:off x="2922553" y="4379743"/>
            <a:ext cx="5722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Cycles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C2673FC-2A78-82E7-5465-C00963672896}"/>
              </a:ext>
            </a:extLst>
          </p:cNvPr>
          <p:cNvSpPr txBox="1"/>
          <p:nvPr/>
        </p:nvSpPr>
        <p:spPr>
          <a:xfrm>
            <a:off x="1436846" y="2205949"/>
            <a:ext cx="300083" cy="26706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lnSpc>
                <a:spcPts val="1500"/>
              </a:lnSpc>
            </a:pPr>
            <a:r>
              <a:rPr lang="en-US" sz="900" b="1" dirty="0"/>
              <a:t>40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759DBEA-EF71-1C84-F47F-44AFDA34033D}"/>
              </a:ext>
            </a:extLst>
          </p:cNvPr>
          <p:cNvSpPr txBox="1"/>
          <p:nvPr/>
        </p:nvSpPr>
        <p:spPr>
          <a:xfrm>
            <a:off x="1478207" y="3829106"/>
            <a:ext cx="242374" cy="26706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lnSpc>
                <a:spcPts val="1500"/>
              </a:lnSpc>
            </a:pPr>
            <a:r>
              <a:rPr lang="en-US" sz="900" b="1" dirty="0"/>
              <a:t>0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86F5761-48D2-920B-2CF3-B55ED023384D}"/>
              </a:ext>
            </a:extLst>
          </p:cNvPr>
          <p:cNvSpPr txBox="1"/>
          <p:nvPr/>
        </p:nvSpPr>
        <p:spPr>
          <a:xfrm>
            <a:off x="1436846" y="3422197"/>
            <a:ext cx="300083" cy="26706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lnSpc>
                <a:spcPts val="1500"/>
              </a:lnSpc>
            </a:pPr>
            <a:r>
              <a:rPr lang="en-US" sz="900" b="1" dirty="0"/>
              <a:t>10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4AA6822-D052-0680-CB40-36B01C16358D}"/>
              </a:ext>
            </a:extLst>
          </p:cNvPr>
          <p:cNvSpPr txBox="1"/>
          <p:nvPr/>
        </p:nvSpPr>
        <p:spPr>
          <a:xfrm>
            <a:off x="1436846" y="3015226"/>
            <a:ext cx="300083" cy="26706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lnSpc>
                <a:spcPts val="1500"/>
              </a:lnSpc>
            </a:pPr>
            <a:r>
              <a:rPr lang="en-US" sz="900" b="1" dirty="0"/>
              <a:t>20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60B9180-DD11-4138-5D1E-8386DD42D536}"/>
              </a:ext>
            </a:extLst>
          </p:cNvPr>
          <p:cNvSpPr txBox="1"/>
          <p:nvPr/>
        </p:nvSpPr>
        <p:spPr>
          <a:xfrm>
            <a:off x="1439940" y="2615774"/>
            <a:ext cx="300083" cy="26706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lnSpc>
                <a:spcPts val="1500"/>
              </a:lnSpc>
            </a:pPr>
            <a:r>
              <a:rPr lang="en-US" sz="900" b="1" dirty="0"/>
              <a:t>30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DEAA7A6-F58B-AE50-F6B5-B34F04818C7B}"/>
              </a:ext>
            </a:extLst>
          </p:cNvPr>
          <p:cNvSpPr txBox="1"/>
          <p:nvPr/>
        </p:nvSpPr>
        <p:spPr>
          <a:xfrm>
            <a:off x="5530869" y="1794200"/>
            <a:ext cx="300083" cy="26706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lnSpc>
                <a:spcPts val="1500"/>
              </a:lnSpc>
            </a:pPr>
            <a:r>
              <a:rPr lang="en-US" sz="900" b="1" dirty="0"/>
              <a:t>50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E6CE649-A61D-3BCB-62DC-03A137611307}"/>
              </a:ext>
            </a:extLst>
          </p:cNvPr>
          <p:cNvSpPr txBox="1"/>
          <p:nvPr/>
        </p:nvSpPr>
        <p:spPr>
          <a:xfrm rot="16200000">
            <a:off x="7201265" y="2705438"/>
            <a:ext cx="524566" cy="31010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lnSpc>
                <a:spcPts val="600"/>
              </a:lnSpc>
            </a:pPr>
            <a:r>
              <a:rPr lang="en-US" sz="800" b="1" dirty="0"/>
              <a:t>1</a:t>
            </a:r>
          </a:p>
          <a:p>
            <a:pPr algn="r">
              <a:lnSpc>
                <a:spcPts val="600"/>
              </a:lnSpc>
            </a:pPr>
            <a:r>
              <a:rPr lang="en-US" sz="800" b="1" dirty="0"/>
              <a:t>2</a:t>
            </a:r>
          </a:p>
          <a:p>
            <a:pPr algn="r">
              <a:lnSpc>
                <a:spcPts val="600"/>
              </a:lnSpc>
            </a:pPr>
            <a:r>
              <a:rPr lang="en-US" sz="800" b="1" dirty="0"/>
              <a:t>3</a:t>
            </a:r>
          </a:p>
          <a:p>
            <a:pPr algn="r">
              <a:lnSpc>
                <a:spcPts val="600"/>
              </a:lnSpc>
            </a:pPr>
            <a:r>
              <a:rPr lang="en-US" sz="800" b="1" dirty="0"/>
              <a:t>4</a:t>
            </a:r>
          </a:p>
          <a:p>
            <a:pPr algn="r">
              <a:lnSpc>
                <a:spcPts val="600"/>
              </a:lnSpc>
            </a:pPr>
            <a:r>
              <a:rPr lang="en-US" sz="800" b="1" dirty="0"/>
              <a:t>5</a:t>
            </a:r>
          </a:p>
          <a:p>
            <a:pPr algn="r">
              <a:lnSpc>
                <a:spcPts val="600"/>
              </a:lnSpc>
            </a:pPr>
            <a:r>
              <a:rPr lang="en-US" sz="800" b="1" dirty="0"/>
              <a:t>6</a:t>
            </a:r>
          </a:p>
          <a:p>
            <a:pPr algn="r">
              <a:lnSpc>
                <a:spcPts val="600"/>
              </a:lnSpc>
            </a:pPr>
            <a:r>
              <a:rPr lang="en-US" sz="800" b="1" dirty="0"/>
              <a:t>7</a:t>
            </a:r>
          </a:p>
          <a:p>
            <a:pPr algn="r">
              <a:lnSpc>
                <a:spcPts val="600"/>
              </a:lnSpc>
            </a:pPr>
            <a:r>
              <a:rPr lang="en-US" sz="800" b="1" dirty="0"/>
              <a:t>8</a:t>
            </a:r>
          </a:p>
          <a:p>
            <a:pPr algn="r">
              <a:lnSpc>
                <a:spcPts val="600"/>
              </a:lnSpc>
            </a:pPr>
            <a:r>
              <a:rPr lang="en-US" sz="800" b="1" dirty="0"/>
              <a:t>9</a:t>
            </a:r>
          </a:p>
          <a:p>
            <a:pPr algn="r">
              <a:lnSpc>
                <a:spcPts val="600"/>
              </a:lnSpc>
            </a:pPr>
            <a:r>
              <a:rPr lang="en-US" sz="800" b="1" dirty="0"/>
              <a:t>10-14</a:t>
            </a:r>
          </a:p>
          <a:p>
            <a:pPr algn="r">
              <a:lnSpc>
                <a:spcPts val="600"/>
              </a:lnSpc>
            </a:pPr>
            <a:r>
              <a:rPr lang="en-US" sz="800" b="1" dirty="0"/>
              <a:t>15-19</a:t>
            </a:r>
          </a:p>
          <a:p>
            <a:pPr algn="r">
              <a:lnSpc>
                <a:spcPts val="600"/>
              </a:lnSpc>
            </a:pPr>
            <a:r>
              <a:rPr lang="en-US" sz="800" b="1" dirty="0"/>
              <a:t>20-24</a:t>
            </a:r>
          </a:p>
          <a:p>
            <a:pPr algn="r">
              <a:lnSpc>
                <a:spcPts val="600"/>
              </a:lnSpc>
            </a:pPr>
            <a:r>
              <a:rPr lang="en-US" sz="800" b="1" dirty="0"/>
              <a:t>25-29</a:t>
            </a:r>
          </a:p>
          <a:p>
            <a:pPr algn="r">
              <a:lnSpc>
                <a:spcPts val="600"/>
              </a:lnSpc>
            </a:pPr>
            <a:r>
              <a:rPr lang="en-US" sz="800" b="1" dirty="0"/>
              <a:t>30-34</a:t>
            </a:r>
          </a:p>
          <a:p>
            <a:pPr algn="r">
              <a:lnSpc>
                <a:spcPts val="600"/>
              </a:lnSpc>
            </a:pPr>
            <a:r>
              <a:rPr lang="en-US" sz="800" b="1" dirty="0"/>
              <a:t>35-39</a:t>
            </a:r>
          </a:p>
          <a:p>
            <a:pPr algn="r">
              <a:lnSpc>
                <a:spcPts val="600"/>
              </a:lnSpc>
            </a:pPr>
            <a:r>
              <a:rPr lang="en-US" sz="800" b="1" dirty="0"/>
              <a:t>40-44</a:t>
            </a:r>
          </a:p>
          <a:p>
            <a:pPr algn="r">
              <a:lnSpc>
                <a:spcPts val="600"/>
              </a:lnSpc>
            </a:pPr>
            <a:r>
              <a:rPr lang="en-US" sz="800" b="1" dirty="0"/>
              <a:t>45-49</a:t>
            </a:r>
          </a:p>
          <a:p>
            <a:pPr algn="r">
              <a:lnSpc>
                <a:spcPts val="600"/>
              </a:lnSpc>
            </a:pPr>
            <a:r>
              <a:rPr lang="en-US" sz="800" b="1" dirty="0"/>
              <a:t>50-54</a:t>
            </a:r>
          </a:p>
          <a:p>
            <a:pPr algn="r">
              <a:lnSpc>
                <a:spcPts val="600"/>
              </a:lnSpc>
            </a:pPr>
            <a:r>
              <a:rPr lang="en-US" sz="800" b="1" dirty="0"/>
              <a:t>55-59</a:t>
            </a:r>
          </a:p>
          <a:p>
            <a:pPr algn="r">
              <a:lnSpc>
                <a:spcPts val="600"/>
              </a:lnSpc>
            </a:pPr>
            <a:r>
              <a:rPr lang="en-US" sz="800" b="1" dirty="0"/>
              <a:t>60-64</a:t>
            </a:r>
          </a:p>
          <a:p>
            <a:pPr algn="r">
              <a:lnSpc>
                <a:spcPts val="600"/>
              </a:lnSpc>
            </a:pPr>
            <a:r>
              <a:rPr lang="en-US" sz="800" b="1" dirty="0"/>
              <a:t>65-69</a:t>
            </a:r>
          </a:p>
          <a:p>
            <a:pPr algn="r">
              <a:lnSpc>
                <a:spcPts val="600"/>
              </a:lnSpc>
            </a:pPr>
            <a:r>
              <a:rPr lang="en-US" sz="800" b="1" dirty="0"/>
              <a:t>70-74</a:t>
            </a:r>
          </a:p>
          <a:p>
            <a:pPr algn="r">
              <a:lnSpc>
                <a:spcPts val="600"/>
              </a:lnSpc>
            </a:pPr>
            <a:r>
              <a:rPr lang="en-US" sz="800" b="1" dirty="0"/>
              <a:t>75-79</a:t>
            </a:r>
          </a:p>
          <a:p>
            <a:pPr algn="r">
              <a:lnSpc>
                <a:spcPts val="600"/>
              </a:lnSpc>
            </a:pPr>
            <a:r>
              <a:rPr lang="en-US" sz="800" b="1" dirty="0"/>
              <a:t>80-84</a:t>
            </a:r>
          </a:p>
          <a:p>
            <a:pPr algn="r">
              <a:lnSpc>
                <a:spcPts val="600"/>
              </a:lnSpc>
            </a:pPr>
            <a:r>
              <a:rPr lang="en-US" sz="800" b="1" dirty="0"/>
              <a:t>85-89</a:t>
            </a:r>
          </a:p>
          <a:p>
            <a:pPr algn="r">
              <a:lnSpc>
                <a:spcPts val="600"/>
              </a:lnSpc>
            </a:pPr>
            <a:r>
              <a:rPr lang="en-US" sz="800" b="1" dirty="0"/>
              <a:t>90-94</a:t>
            </a:r>
          </a:p>
          <a:p>
            <a:pPr algn="r">
              <a:lnSpc>
                <a:spcPts val="600"/>
              </a:lnSpc>
            </a:pPr>
            <a:r>
              <a:rPr lang="en-US" sz="800" b="1" dirty="0"/>
              <a:t>95-99</a:t>
            </a:r>
          </a:p>
          <a:p>
            <a:pPr algn="r">
              <a:lnSpc>
                <a:spcPts val="600"/>
              </a:lnSpc>
            </a:pPr>
            <a:r>
              <a:rPr lang="en-US" sz="800" b="1" dirty="0"/>
              <a:t>100-104</a:t>
            </a:r>
          </a:p>
          <a:p>
            <a:pPr algn="r">
              <a:lnSpc>
                <a:spcPts val="600"/>
              </a:lnSpc>
            </a:pPr>
            <a:r>
              <a:rPr lang="en-US" sz="800" b="1" dirty="0"/>
              <a:t>105-109</a:t>
            </a:r>
          </a:p>
          <a:p>
            <a:pPr algn="r">
              <a:lnSpc>
                <a:spcPts val="600"/>
              </a:lnSpc>
            </a:pPr>
            <a:r>
              <a:rPr lang="en-US" sz="800" b="1" dirty="0"/>
              <a:t>110-114</a:t>
            </a:r>
          </a:p>
          <a:p>
            <a:pPr algn="r">
              <a:lnSpc>
                <a:spcPts val="600"/>
              </a:lnSpc>
            </a:pPr>
            <a:r>
              <a:rPr lang="en-US" sz="800" b="1" dirty="0"/>
              <a:t>115-119</a:t>
            </a:r>
          </a:p>
          <a:p>
            <a:pPr algn="r">
              <a:lnSpc>
                <a:spcPts val="600"/>
              </a:lnSpc>
            </a:pPr>
            <a:r>
              <a:rPr lang="en-US" sz="800" b="1" dirty="0"/>
              <a:t>120-124</a:t>
            </a:r>
          </a:p>
          <a:p>
            <a:pPr algn="r">
              <a:lnSpc>
                <a:spcPts val="600"/>
              </a:lnSpc>
            </a:pPr>
            <a:r>
              <a:rPr lang="en-US" sz="800" b="1" dirty="0"/>
              <a:t>125-129</a:t>
            </a:r>
          </a:p>
          <a:p>
            <a:pPr algn="r">
              <a:lnSpc>
                <a:spcPts val="600"/>
              </a:lnSpc>
            </a:pPr>
            <a:r>
              <a:rPr lang="en-US" sz="800" b="1" dirty="0"/>
              <a:t>130-134</a:t>
            </a:r>
          </a:p>
          <a:p>
            <a:pPr algn="r">
              <a:lnSpc>
                <a:spcPts val="600"/>
              </a:lnSpc>
            </a:pPr>
            <a:r>
              <a:rPr lang="en-US" sz="800" b="1" dirty="0"/>
              <a:t>135-139</a:t>
            </a:r>
          </a:p>
          <a:p>
            <a:pPr algn="r">
              <a:lnSpc>
                <a:spcPts val="600"/>
              </a:lnSpc>
            </a:pPr>
            <a:r>
              <a:rPr lang="en-US" sz="800" b="1" dirty="0"/>
              <a:t>140-144</a:t>
            </a:r>
          </a:p>
          <a:p>
            <a:pPr algn="r">
              <a:lnSpc>
                <a:spcPts val="600"/>
              </a:lnSpc>
            </a:pPr>
            <a:r>
              <a:rPr lang="en-US" sz="800" b="1" dirty="0"/>
              <a:t>145-149</a:t>
            </a:r>
          </a:p>
          <a:p>
            <a:pPr algn="r">
              <a:lnSpc>
                <a:spcPts val="600"/>
              </a:lnSpc>
            </a:pPr>
            <a:r>
              <a:rPr lang="en-US" sz="800" b="1" dirty="0"/>
              <a:t>150</a:t>
            </a:r>
          </a:p>
          <a:p>
            <a:pPr algn="r">
              <a:lnSpc>
                <a:spcPts val="600"/>
              </a:lnSpc>
            </a:pPr>
            <a:endParaRPr lang="en-US" sz="800" b="1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CE26148-ED73-1ABD-C87D-1EE87977F347}"/>
              </a:ext>
            </a:extLst>
          </p:cNvPr>
          <p:cNvSpPr txBox="1"/>
          <p:nvPr/>
        </p:nvSpPr>
        <p:spPr>
          <a:xfrm rot="16200000">
            <a:off x="4993095" y="2695081"/>
            <a:ext cx="99636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Phred scores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9BA6AAE-6433-9BA8-70BB-6FA48290C3B2}"/>
              </a:ext>
            </a:extLst>
          </p:cNvPr>
          <p:cNvSpPr txBox="1"/>
          <p:nvPr/>
        </p:nvSpPr>
        <p:spPr>
          <a:xfrm>
            <a:off x="7030430" y="4379743"/>
            <a:ext cx="5722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Cycles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28F0F2E-3A0D-0C2D-2C33-CA32CE6906CD}"/>
              </a:ext>
            </a:extLst>
          </p:cNvPr>
          <p:cNvSpPr txBox="1"/>
          <p:nvPr/>
        </p:nvSpPr>
        <p:spPr>
          <a:xfrm>
            <a:off x="5530869" y="2205949"/>
            <a:ext cx="300083" cy="26706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lnSpc>
                <a:spcPts val="1500"/>
              </a:lnSpc>
            </a:pPr>
            <a:r>
              <a:rPr lang="en-US" sz="900" b="1" dirty="0"/>
              <a:t>40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E8202E9-07F5-9B7B-A460-8E3FFAC123A9}"/>
              </a:ext>
            </a:extLst>
          </p:cNvPr>
          <p:cNvSpPr txBox="1"/>
          <p:nvPr/>
        </p:nvSpPr>
        <p:spPr>
          <a:xfrm>
            <a:off x="5530869" y="3422197"/>
            <a:ext cx="300083" cy="26706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lnSpc>
                <a:spcPts val="1500"/>
              </a:lnSpc>
            </a:pPr>
            <a:r>
              <a:rPr lang="en-US" sz="900" b="1" dirty="0"/>
              <a:t>10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DB5C021-0DCD-5FDE-C3E2-68946066E1F1}"/>
              </a:ext>
            </a:extLst>
          </p:cNvPr>
          <p:cNvSpPr txBox="1"/>
          <p:nvPr/>
        </p:nvSpPr>
        <p:spPr>
          <a:xfrm>
            <a:off x="5530869" y="3015226"/>
            <a:ext cx="300083" cy="26706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lnSpc>
                <a:spcPts val="1500"/>
              </a:lnSpc>
            </a:pPr>
            <a:r>
              <a:rPr lang="en-US" sz="900" b="1" dirty="0"/>
              <a:t>20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800009D-1F9D-22FC-C62B-FAFF9984CFE0}"/>
              </a:ext>
            </a:extLst>
          </p:cNvPr>
          <p:cNvSpPr txBox="1"/>
          <p:nvPr/>
        </p:nvSpPr>
        <p:spPr>
          <a:xfrm>
            <a:off x="5533963" y="2615774"/>
            <a:ext cx="300083" cy="26706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lnSpc>
                <a:spcPts val="1500"/>
              </a:lnSpc>
            </a:pPr>
            <a:r>
              <a:rPr lang="en-US" sz="900" b="1" dirty="0"/>
              <a:t>30</a:t>
            </a: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AA0B19D4-39D8-192B-7728-4C2DB6A891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6173" y="1863436"/>
            <a:ext cx="3244041" cy="2195586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869AC0AD-BFF3-4A04-99FF-373D095CD629}"/>
              </a:ext>
            </a:extLst>
          </p:cNvPr>
          <p:cNvSpPr txBox="1"/>
          <p:nvPr/>
        </p:nvSpPr>
        <p:spPr>
          <a:xfrm>
            <a:off x="5585299" y="3830551"/>
            <a:ext cx="242374" cy="26706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lnSpc>
                <a:spcPts val="1500"/>
              </a:lnSpc>
            </a:pPr>
            <a:r>
              <a:rPr lang="en-US" sz="900" b="1" dirty="0"/>
              <a:t>0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7128852-D999-A90E-5EFE-0F20A42DE168}"/>
              </a:ext>
            </a:extLst>
          </p:cNvPr>
          <p:cNvSpPr txBox="1"/>
          <p:nvPr/>
        </p:nvSpPr>
        <p:spPr>
          <a:xfrm>
            <a:off x="2949510" y="1226061"/>
            <a:ext cx="47227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Read 1			                                 Read 2</a:t>
            </a: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456BCCC7-E973-8DF6-EE10-3EC60C6B06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6810" y="1510321"/>
            <a:ext cx="1515661" cy="264873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BF1EFF1B-605E-0DA4-4881-3EC3E40D9B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61931" y="1559973"/>
            <a:ext cx="1515661" cy="264873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5CE357D4-ECAF-1E7E-262D-E02A7C5A07A0}"/>
              </a:ext>
            </a:extLst>
          </p:cNvPr>
          <p:cNvSpPr txBox="1"/>
          <p:nvPr/>
        </p:nvSpPr>
        <p:spPr>
          <a:xfrm>
            <a:off x="216097" y="73271"/>
            <a:ext cx="23623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Supplemental figure 1</a:t>
            </a:r>
          </a:p>
        </p:txBody>
      </p:sp>
    </p:spTree>
    <p:extLst>
      <p:ext uri="{BB962C8B-B14F-4D97-AF65-F5344CB8AC3E}">
        <p14:creationId xmlns:p14="http://schemas.microsoft.com/office/powerpoint/2010/main" val="26443905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D69E627A-98AD-E633-6F15-F7DC8C32746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42757562"/>
              </p:ext>
            </p:extLst>
          </p:nvPr>
        </p:nvGraphicFramePr>
        <p:xfrm>
          <a:off x="576774" y="1199045"/>
          <a:ext cx="4704064" cy="34154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2D2B6FC0-2AB6-3FD8-80B6-B20DEDB712F0}"/>
              </a:ext>
            </a:extLst>
          </p:cNvPr>
          <p:cNvSpPr txBox="1"/>
          <p:nvPr/>
        </p:nvSpPr>
        <p:spPr>
          <a:xfrm>
            <a:off x="2154865" y="923618"/>
            <a:ext cx="76915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Substitution					  	           Indel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539CB9D7-4D52-8718-24D1-2BC833EEDD3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86872272"/>
              </p:ext>
            </p:extLst>
          </p:nvPr>
        </p:nvGraphicFramePr>
        <p:xfrm>
          <a:off x="6368902" y="1502735"/>
          <a:ext cx="5100084" cy="28764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A6C8B9DC-BA5C-A48E-66D3-840421A05228}"/>
              </a:ext>
            </a:extLst>
          </p:cNvPr>
          <p:cNvSpPr txBox="1"/>
          <p:nvPr/>
        </p:nvSpPr>
        <p:spPr>
          <a:xfrm rot="16200000">
            <a:off x="-28049" y="2502651"/>
            <a:ext cx="10369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Error rate (%)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765F0CD-4745-A0D6-3016-9F8AD8FE3E7E}"/>
              </a:ext>
            </a:extLst>
          </p:cNvPr>
          <p:cNvSpPr txBox="1"/>
          <p:nvPr/>
        </p:nvSpPr>
        <p:spPr>
          <a:xfrm rot="16200000">
            <a:off x="5716024" y="2697581"/>
            <a:ext cx="10369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Error rate (%)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788332E-5204-2A47-C1B8-5A6EEED24F4B}"/>
              </a:ext>
            </a:extLst>
          </p:cNvPr>
          <p:cNvSpPr txBox="1"/>
          <p:nvPr/>
        </p:nvSpPr>
        <p:spPr>
          <a:xfrm>
            <a:off x="216097" y="73271"/>
            <a:ext cx="23623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Supplemental figure 2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1EBA9184-0120-B802-197E-A2C0A77E4BAF}"/>
              </a:ext>
            </a:extLst>
          </p:cNvPr>
          <p:cNvCxnSpPr/>
          <p:nvPr/>
        </p:nvCxnSpPr>
        <p:spPr>
          <a:xfrm>
            <a:off x="1249752" y="1501419"/>
            <a:ext cx="52271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12AB14C0-1330-693D-29BA-6515A9636037}"/>
              </a:ext>
            </a:extLst>
          </p:cNvPr>
          <p:cNvSpPr txBox="1"/>
          <p:nvPr/>
        </p:nvSpPr>
        <p:spPr>
          <a:xfrm>
            <a:off x="1122220" y="1256514"/>
            <a:ext cx="81304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p=8.6x10</a:t>
            </a:r>
            <a:r>
              <a:rPr lang="en-US" sz="1000" baseline="30000" dirty="0"/>
              <a:t>-10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4FF385A-5655-EB64-608E-7AD4CED2FBDA}"/>
              </a:ext>
            </a:extLst>
          </p:cNvPr>
          <p:cNvCxnSpPr/>
          <p:nvPr/>
        </p:nvCxnSpPr>
        <p:spPr>
          <a:xfrm>
            <a:off x="2270061" y="1501419"/>
            <a:ext cx="52271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DEA285DA-77EF-272C-1FE3-241144AB949D}"/>
              </a:ext>
            </a:extLst>
          </p:cNvPr>
          <p:cNvSpPr txBox="1"/>
          <p:nvPr/>
        </p:nvSpPr>
        <p:spPr>
          <a:xfrm>
            <a:off x="2142529" y="1256514"/>
            <a:ext cx="81304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p=8.6x10</a:t>
            </a:r>
            <a:r>
              <a:rPr lang="en-US" sz="1000" baseline="30000" dirty="0"/>
              <a:t>-10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1890EDF-5237-A295-620A-600E8FED927F}"/>
              </a:ext>
            </a:extLst>
          </p:cNvPr>
          <p:cNvCxnSpPr/>
          <p:nvPr/>
        </p:nvCxnSpPr>
        <p:spPr>
          <a:xfrm>
            <a:off x="3302706" y="1494743"/>
            <a:ext cx="52271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D0DCD9FD-2CF8-7B3E-AC4B-F70232603138}"/>
              </a:ext>
            </a:extLst>
          </p:cNvPr>
          <p:cNvSpPr txBox="1"/>
          <p:nvPr/>
        </p:nvSpPr>
        <p:spPr>
          <a:xfrm>
            <a:off x="3175174" y="1249838"/>
            <a:ext cx="81304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p=8.6x10</a:t>
            </a:r>
            <a:r>
              <a:rPr lang="en-US" sz="1000" baseline="30000" dirty="0"/>
              <a:t>-10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0D87569-6FD3-20E8-92E1-4CE9B57082DD}"/>
              </a:ext>
            </a:extLst>
          </p:cNvPr>
          <p:cNvCxnSpPr/>
          <p:nvPr/>
        </p:nvCxnSpPr>
        <p:spPr>
          <a:xfrm>
            <a:off x="4323015" y="1494743"/>
            <a:ext cx="52271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C6028C93-6A55-B117-54DC-C248FF049564}"/>
              </a:ext>
            </a:extLst>
          </p:cNvPr>
          <p:cNvSpPr txBox="1"/>
          <p:nvPr/>
        </p:nvSpPr>
        <p:spPr>
          <a:xfrm>
            <a:off x="4195483" y="1249838"/>
            <a:ext cx="81304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p=8.6x10</a:t>
            </a:r>
            <a:r>
              <a:rPr lang="en-US" sz="1000" baseline="30000" dirty="0"/>
              <a:t>-10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3595AFE9-A0D2-4ABB-6CE1-A5EB0F60B80E}"/>
              </a:ext>
            </a:extLst>
          </p:cNvPr>
          <p:cNvCxnSpPr/>
          <p:nvPr/>
        </p:nvCxnSpPr>
        <p:spPr>
          <a:xfrm>
            <a:off x="7144861" y="1488067"/>
            <a:ext cx="52271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FFA3F108-3783-5F09-9D59-053D0C6548B5}"/>
              </a:ext>
            </a:extLst>
          </p:cNvPr>
          <p:cNvSpPr txBox="1"/>
          <p:nvPr/>
        </p:nvSpPr>
        <p:spPr>
          <a:xfrm>
            <a:off x="7087060" y="1241846"/>
            <a:ext cx="63831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p=0.009</a:t>
            </a:r>
            <a:endParaRPr lang="en-US" sz="1000" baseline="30000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1F7948C-7906-8A9F-9427-B331ED129520}"/>
              </a:ext>
            </a:extLst>
          </p:cNvPr>
          <p:cNvCxnSpPr/>
          <p:nvPr/>
        </p:nvCxnSpPr>
        <p:spPr>
          <a:xfrm>
            <a:off x="9351624" y="1481391"/>
            <a:ext cx="52271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2731B36E-AF63-B597-B860-20BF78833AB8}"/>
              </a:ext>
            </a:extLst>
          </p:cNvPr>
          <p:cNvSpPr txBox="1"/>
          <p:nvPr/>
        </p:nvSpPr>
        <p:spPr>
          <a:xfrm>
            <a:off x="9224092" y="1236486"/>
            <a:ext cx="7681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p=2.4x10</a:t>
            </a:r>
            <a:r>
              <a:rPr lang="en-US" sz="1000" baseline="30000" dirty="0"/>
              <a:t>-6</a:t>
            </a:r>
          </a:p>
        </p:txBody>
      </p:sp>
    </p:spTree>
    <p:extLst>
      <p:ext uri="{BB962C8B-B14F-4D97-AF65-F5344CB8AC3E}">
        <p14:creationId xmlns:p14="http://schemas.microsoft.com/office/powerpoint/2010/main" val="40794153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443</TotalTime>
  <Words>142</Words>
  <Application>Microsoft Office PowerPoint</Application>
  <PresentationFormat>Widescreen</PresentationFormat>
  <Paragraphs>104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Jianhua Luo</dc:creator>
  <cp:lastModifiedBy>Jianhua</cp:lastModifiedBy>
  <cp:revision>2</cp:revision>
  <dcterms:created xsi:type="dcterms:W3CDTF">2024-06-13T15:05:39Z</dcterms:created>
  <dcterms:modified xsi:type="dcterms:W3CDTF">2024-06-17T21:14:52Z</dcterms:modified>
</cp:coreProperties>
</file>