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sldIdLst>
    <p:sldId id="284" r:id="rId5"/>
    <p:sldId id="285" r:id="rId6"/>
  </p:sldIdLst>
  <p:sldSz cx="6858000" cy="9906000" type="A4"/>
  <p:notesSz cx="6805613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23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bias Kretzschmar" userId="8c23499c-b691-486c-865b-444087ec24b1" providerId="ADAL" clId="{EA8FF810-21E4-44F8-B2A1-7D81972CC016}"/>
    <pc:docChg chg="undo custSel addSld delSld modSld">
      <pc:chgData name="Tobias Kretzschmar" userId="8c23499c-b691-486c-865b-444087ec24b1" providerId="ADAL" clId="{EA8FF810-21E4-44F8-B2A1-7D81972CC016}" dt="2024-02-19T23:47:54.109" v="301" actId="20577"/>
      <pc:docMkLst>
        <pc:docMk/>
      </pc:docMkLst>
      <pc:sldChg chg="del">
        <pc:chgData name="Tobias Kretzschmar" userId="8c23499c-b691-486c-865b-444087ec24b1" providerId="ADAL" clId="{EA8FF810-21E4-44F8-B2A1-7D81972CC016}" dt="2024-02-19T23:41:01.219" v="10" actId="2696"/>
        <pc:sldMkLst>
          <pc:docMk/>
          <pc:sldMk cId="2041175178" sldId="259"/>
        </pc:sldMkLst>
      </pc:sldChg>
      <pc:sldChg chg="del">
        <pc:chgData name="Tobias Kretzschmar" userId="8c23499c-b691-486c-865b-444087ec24b1" providerId="ADAL" clId="{EA8FF810-21E4-44F8-B2A1-7D81972CC016}" dt="2024-02-19T23:41:00.147" v="8" actId="2696"/>
        <pc:sldMkLst>
          <pc:docMk/>
          <pc:sldMk cId="3118332216" sldId="277"/>
        </pc:sldMkLst>
      </pc:sldChg>
      <pc:sldChg chg="del">
        <pc:chgData name="Tobias Kretzschmar" userId="8c23499c-b691-486c-865b-444087ec24b1" providerId="ADAL" clId="{EA8FF810-21E4-44F8-B2A1-7D81972CC016}" dt="2024-02-19T23:41:00.826" v="9" actId="2696"/>
        <pc:sldMkLst>
          <pc:docMk/>
          <pc:sldMk cId="2451484173" sldId="279"/>
        </pc:sldMkLst>
      </pc:sldChg>
      <pc:sldChg chg="addSp delSp del">
        <pc:chgData name="Tobias Kretzschmar" userId="8c23499c-b691-486c-865b-444087ec24b1" providerId="ADAL" clId="{EA8FF810-21E4-44F8-B2A1-7D81972CC016}" dt="2024-02-19T23:40:53.967" v="2" actId="2696"/>
        <pc:sldMkLst>
          <pc:docMk/>
          <pc:sldMk cId="356835290" sldId="280"/>
        </pc:sldMkLst>
        <pc:grpChg chg="add del">
          <ac:chgData name="Tobias Kretzschmar" userId="8c23499c-b691-486c-865b-444087ec24b1" providerId="ADAL" clId="{EA8FF810-21E4-44F8-B2A1-7D81972CC016}" dt="2024-02-19T23:40:52.330" v="1" actId="478"/>
          <ac:grpSpMkLst>
            <pc:docMk/>
            <pc:sldMk cId="356835290" sldId="280"/>
            <ac:grpSpMk id="2" creationId="{CBC87855-C97F-4BAD-A81E-68285CD5C617}"/>
          </ac:grpSpMkLst>
        </pc:grpChg>
      </pc:sldChg>
      <pc:sldChg chg="del">
        <pc:chgData name="Tobias Kretzschmar" userId="8c23499c-b691-486c-865b-444087ec24b1" providerId="ADAL" clId="{EA8FF810-21E4-44F8-B2A1-7D81972CC016}" dt="2024-02-19T23:40:59.861" v="7" actId="2696"/>
        <pc:sldMkLst>
          <pc:docMk/>
          <pc:sldMk cId="2630019685" sldId="281"/>
        </pc:sldMkLst>
      </pc:sldChg>
      <pc:sldChg chg="addSp delSp modSp add del">
        <pc:chgData name="Tobias Kretzschmar" userId="8c23499c-b691-486c-865b-444087ec24b1" providerId="ADAL" clId="{EA8FF810-21E4-44F8-B2A1-7D81972CC016}" dt="2024-02-19T23:44:40.699" v="61" actId="1076"/>
        <pc:sldMkLst>
          <pc:docMk/>
          <pc:sldMk cId="3386414109" sldId="284"/>
        </pc:sldMkLst>
        <pc:spChg chg="mod">
          <ac:chgData name="Tobias Kretzschmar" userId="8c23499c-b691-486c-865b-444087ec24b1" providerId="ADAL" clId="{EA8FF810-21E4-44F8-B2A1-7D81972CC016}" dt="2024-02-19T23:44:26.484" v="58" actId="1076"/>
          <ac:spMkLst>
            <pc:docMk/>
            <pc:sldMk cId="3386414109" sldId="284"/>
            <ac:spMk id="3" creationId="{6E02A9CB-65BB-AC5D-774A-15FDDC8845E6}"/>
          </ac:spMkLst>
        </pc:spChg>
        <pc:spChg chg="mod">
          <ac:chgData name="Tobias Kretzschmar" userId="8c23499c-b691-486c-865b-444087ec24b1" providerId="ADAL" clId="{EA8FF810-21E4-44F8-B2A1-7D81972CC016}" dt="2024-02-19T23:44:16.842" v="57" actId="14100"/>
          <ac:spMkLst>
            <pc:docMk/>
            <pc:sldMk cId="3386414109" sldId="284"/>
            <ac:spMk id="4" creationId="{7CCD1A91-55EB-0144-EDF2-706453FAC55D}"/>
          </ac:spMkLst>
        </pc:spChg>
        <pc:spChg chg="add del mod">
          <ac:chgData name="Tobias Kretzschmar" userId="8c23499c-b691-486c-865b-444087ec24b1" providerId="ADAL" clId="{EA8FF810-21E4-44F8-B2A1-7D81972CC016}" dt="2024-02-19T23:44:07.652" v="55" actId="1076"/>
          <ac:spMkLst>
            <pc:docMk/>
            <pc:sldMk cId="3386414109" sldId="284"/>
            <ac:spMk id="6" creationId="{E710ED6D-5740-9942-248B-7FB8DC2D6DB4}"/>
          </ac:spMkLst>
        </pc:spChg>
        <pc:spChg chg="del mod">
          <ac:chgData name="Tobias Kretzschmar" userId="8c23499c-b691-486c-865b-444087ec24b1" providerId="ADAL" clId="{EA8FF810-21E4-44F8-B2A1-7D81972CC016}" dt="2024-02-19T23:42:34.691" v="19" actId="478"/>
          <ac:spMkLst>
            <pc:docMk/>
            <pc:sldMk cId="3386414109" sldId="284"/>
            <ac:spMk id="7" creationId="{42808DE0-1A38-5E91-ACDB-ED6EF411F898}"/>
          </ac:spMkLst>
        </pc:spChg>
        <pc:spChg chg="mod">
          <ac:chgData name="Tobias Kretzschmar" userId="8c23499c-b691-486c-865b-444087ec24b1" providerId="ADAL" clId="{EA8FF810-21E4-44F8-B2A1-7D81972CC016}" dt="2024-02-19T23:44:40.699" v="61" actId="1076"/>
          <ac:spMkLst>
            <pc:docMk/>
            <pc:sldMk cId="3386414109" sldId="284"/>
            <ac:spMk id="8" creationId="{8A2C559D-6BC7-8AAB-A37A-8CB257584305}"/>
          </ac:spMkLst>
        </pc:spChg>
        <pc:spChg chg="mod">
          <ac:chgData name="Tobias Kretzschmar" userId="8c23499c-b691-486c-865b-444087ec24b1" providerId="ADAL" clId="{EA8FF810-21E4-44F8-B2A1-7D81972CC016}" dt="2024-02-19T23:44:16.842" v="57" actId="14100"/>
          <ac:spMkLst>
            <pc:docMk/>
            <pc:sldMk cId="3386414109" sldId="284"/>
            <ac:spMk id="9" creationId="{DEBEB117-D456-7503-F483-3FF3CF1AF17B}"/>
          </ac:spMkLst>
        </pc:spChg>
        <pc:spChg chg="mod">
          <ac:chgData name="Tobias Kretzschmar" userId="8c23499c-b691-486c-865b-444087ec24b1" providerId="ADAL" clId="{EA8FF810-21E4-44F8-B2A1-7D81972CC016}" dt="2024-02-19T23:44:16.842" v="57" actId="14100"/>
          <ac:spMkLst>
            <pc:docMk/>
            <pc:sldMk cId="3386414109" sldId="284"/>
            <ac:spMk id="12" creationId="{96E815A9-74FF-03DC-F4C6-ABB9290D86A4}"/>
          </ac:spMkLst>
        </pc:spChg>
        <pc:spChg chg="mod">
          <ac:chgData name="Tobias Kretzschmar" userId="8c23499c-b691-486c-865b-444087ec24b1" providerId="ADAL" clId="{EA8FF810-21E4-44F8-B2A1-7D81972CC016}" dt="2024-02-19T23:44:37.461" v="60" actId="1076"/>
          <ac:spMkLst>
            <pc:docMk/>
            <pc:sldMk cId="3386414109" sldId="284"/>
            <ac:spMk id="13" creationId="{E897F804-CC61-4B37-ADC7-162898C34AFF}"/>
          </ac:spMkLst>
        </pc:spChg>
        <pc:picChg chg="mod">
          <ac:chgData name="Tobias Kretzschmar" userId="8c23499c-b691-486c-865b-444087ec24b1" providerId="ADAL" clId="{EA8FF810-21E4-44F8-B2A1-7D81972CC016}" dt="2024-02-19T23:44:16.842" v="57" actId="14100"/>
          <ac:picMkLst>
            <pc:docMk/>
            <pc:sldMk cId="3386414109" sldId="284"/>
            <ac:picMk id="5" creationId="{3A64BCA6-05CE-7103-9E66-7FB1EB46AE3E}"/>
          </ac:picMkLst>
        </pc:picChg>
        <pc:picChg chg="mod">
          <ac:chgData name="Tobias Kretzschmar" userId="8c23499c-b691-486c-865b-444087ec24b1" providerId="ADAL" clId="{EA8FF810-21E4-44F8-B2A1-7D81972CC016}" dt="2024-02-19T23:44:16.842" v="57" actId="14100"/>
          <ac:picMkLst>
            <pc:docMk/>
            <pc:sldMk cId="3386414109" sldId="284"/>
            <ac:picMk id="10" creationId="{39932C94-2768-E276-A599-F218A1279339}"/>
          </ac:picMkLst>
        </pc:picChg>
        <pc:picChg chg="del">
          <ac:chgData name="Tobias Kretzschmar" userId="8c23499c-b691-486c-865b-444087ec24b1" providerId="ADAL" clId="{EA8FF810-21E4-44F8-B2A1-7D81972CC016}" dt="2024-02-19T23:42:34.691" v="19" actId="478"/>
          <ac:picMkLst>
            <pc:docMk/>
            <pc:sldMk cId="3386414109" sldId="284"/>
            <ac:picMk id="15" creationId="{ECA8EE2D-292A-493C-8462-0D144E8EECF3}"/>
          </ac:picMkLst>
        </pc:picChg>
      </pc:sldChg>
      <pc:sldChg chg="addSp delSp modSp add">
        <pc:chgData name="Tobias Kretzschmar" userId="8c23499c-b691-486c-865b-444087ec24b1" providerId="ADAL" clId="{EA8FF810-21E4-44F8-B2A1-7D81972CC016}" dt="2024-02-19T23:47:54.109" v="301" actId="20577"/>
        <pc:sldMkLst>
          <pc:docMk/>
          <pc:sldMk cId="894326485" sldId="285"/>
        </pc:sldMkLst>
        <pc:spChg chg="del mod">
          <ac:chgData name="Tobias Kretzschmar" userId="8c23499c-b691-486c-865b-444087ec24b1" providerId="ADAL" clId="{EA8FF810-21E4-44F8-B2A1-7D81972CC016}" dt="2024-02-19T23:42:42.228" v="22" actId="478"/>
          <ac:spMkLst>
            <pc:docMk/>
            <pc:sldMk cId="894326485" sldId="285"/>
            <ac:spMk id="2" creationId="{333AA61B-A677-4DE9-8623-C9DA89A3BAEF}"/>
          </ac:spMkLst>
        </pc:spChg>
        <pc:spChg chg="del">
          <ac:chgData name="Tobias Kretzschmar" userId="8c23499c-b691-486c-865b-444087ec24b1" providerId="ADAL" clId="{EA8FF810-21E4-44F8-B2A1-7D81972CC016}" dt="2024-02-19T23:42:42.228" v="22" actId="478"/>
          <ac:spMkLst>
            <pc:docMk/>
            <pc:sldMk cId="894326485" sldId="285"/>
            <ac:spMk id="3" creationId="{07CBDDA7-992E-4BF9-BC70-0C4E695C6E23}"/>
          </ac:spMkLst>
        </pc:spChg>
        <pc:spChg chg="add mod">
          <ac:chgData name="Tobias Kretzschmar" userId="8c23499c-b691-486c-865b-444087ec24b1" providerId="ADAL" clId="{EA8FF810-21E4-44F8-B2A1-7D81972CC016}" dt="2024-02-19T23:47:54.109" v="301" actId="20577"/>
          <ac:spMkLst>
            <pc:docMk/>
            <pc:sldMk cId="894326485" sldId="285"/>
            <ac:spMk id="4" creationId="{63075A51-AECA-49A9-A9B6-00F6F212D94D}"/>
          </ac:spMkLst>
        </pc:spChg>
        <pc:picChg chg="add mod">
          <ac:chgData name="Tobias Kretzschmar" userId="8c23499c-b691-486c-865b-444087ec24b1" providerId="ADAL" clId="{EA8FF810-21E4-44F8-B2A1-7D81972CC016}" dt="2024-02-19T23:42:47.085" v="24" actId="1076"/>
          <ac:picMkLst>
            <pc:docMk/>
            <pc:sldMk cId="894326485" sldId="285"/>
            <ac:picMk id="5" creationId="{DE4692AE-DAE2-4A63-95DD-3674EFB75152}"/>
          </ac:picMkLst>
        </pc:picChg>
      </pc:sldChg>
      <pc:sldChg chg="del">
        <pc:chgData name="Tobias Kretzschmar" userId="8c23499c-b691-486c-865b-444087ec24b1" providerId="ADAL" clId="{EA8FF810-21E4-44F8-B2A1-7D81972CC016}" dt="2024-02-19T23:40:59.243" v="5" actId="2696"/>
        <pc:sldMkLst>
          <pc:docMk/>
          <pc:sldMk cId="1442510072" sldId="285"/>
        </pc:sldMkLst>
      </pc:sldChg>
      <pc:sldChg chg="del">
        <pc:chgData name="Tobias Kretzschmar" userId="8c23499c-b691-486c-865b-444087ec24b1" providerId="ADAL" clId="{EA8FF810-21E4-44F8-B2A1-7D81972CC016}" dt="2024-02-19T23:40:59.561" v="6" actId="2696"/>
        <pc:sldMkLst>
          <pc:docMk/>
          <pc:sldMk cId="4090628957" sldId="28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3150-68C4-4D6E-A44D-3CD55080ED35}" type="datetimeFigureOut">
              <a:rPr lang="en-AU" smtClean="0"/>
              <a:t>20/02/2024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620FE-C115-411C-8DC4-F7EA2025ABF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7138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3150-68C4-4D6E-A44D-3CD55080ED35}" type="datetimeFigureOut">
              <a:rPr lang="en-AU" smtClean="0"/>
              <a:t>20/02/2024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620FE-C115-411C-8DC4-F7EA2025ABF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90858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3150-68C4-4D6E-A44D-3CD55080ED35}" type="datetimeFigureOut">
              <a:rPr lang="en-AU" smtClean="0"/>
              <a:t>20/02/2024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620FE-C115-411C-8DC4-F7EA2025ABF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5955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3150-68C4-4D6E-A44D-3CD55080ED35}" type="datetimeFigureOut">
              <a:rPr lang="en-AU" smtClean="0"/>
              <a:t>20/02/2024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620FE-C115-411C-8DC4-F7EA2025ABF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85857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3150-68C4-4D6E-A44D-3CD55080ED35}" type="datetimeFigureOut">
              <a:rPr lang="en-AU" smtClean="0"/>
              <a:t>20/02/2024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620FE-C115-411C-8DC4-F7EA2025ABF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86840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3150-68C4-4D6E-A44D-3CD55080ED35}" type="datetimeFigureOut">
              <a:rPr lang="en-AU" smtClean="0"/>
              <a:t>20/02/2024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620FE-C115-411C-8DC4-F7EA2025ABF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68073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3150-68C4-4D6E-A44D-3CD55080ED35}" type="datetimeFigureOut">
              <a:rPr lang="en-AU" smtClean="0"/>
              <a:t>20/02/2024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620FE-C115-411C-8DC4-F7EA2025ABF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5491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3150-68C4-4D6E-A44D-3CD55080ED35}" type="datetimeFigureOut">
              <a:rPr lang="en-AU" smtClean="0"/>
              <a:t>20/02/2024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620FE-C115-411C-8DC4-F7EA2025ABF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41049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3150-68C4-4D6E-A44D-3CD55080ED35}" type="datetimeFigureOut">
              <a:rPr lang="en-AU" smtClean="0"/>
              <a:t>20/02/2024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620FE-C115-411C-8DC4-F7EA2025ABF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92326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3150-68C4-4D6E-A44D-3CD55080ED35}" type="datetimeFigureOut">
              <a:rPr lang="en-AU" smtClean="0"/>
              <a:t>20/02/2024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620FE-C115-411C-8DC4-F7EA2025ABF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21988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A3150-68C4-4D6E-A44D-3CD55080ED35}" type="datetimeFigureOut">
              <a:rPr lang="en-AU" smtClean="0"/>
              <a:t>20/02/2024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620FE-C115-411C-8DC4-F7EA2025ABF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02907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A3150-68C4-4D6E-A44D-3CD55080ED35}" type="datetimeFigureOut">
              <a:rPr lang="en-AU" smtClean="0"/>
              <a:t>20/02/2024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620FE-C115-411C-8DC4-F7EA2025ABF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0327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aph of a bar graph&#10;&#10;Description automatically generated">
            <a:extLst>
              <a:ext uri="{FF2B5EF4-FFF2-40B4-BE49-F238E27FC236}">
                <a16:creationId xmlns:a16="http://schemas.microsoft.com/office/drawing/2014/main" id="{3A64BCA6-05CE-7103-9E66-7FB1EB46AE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71" y="335855"/>
            <a:ext cx="4706373" cy="3529780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2C559D-6BC7-8AAB-A37A-8CB257584305}"/>
              </a:ext>
            </a:extLst>
          </p:cNvPr>
          <p:cNvSpPr txBox="1"/>
          <p:nvPr/>
        </p:nvSpPr>
        <p:spPr>
          <a:xfrm>
            <a:off x="1857828" y="1475598"/>
            <a:ext cx="1235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/>
              <a:t>avg. 31.5</a:t>
            </a:r>
          </a:p>
        </p:txBody>
      </p:sp>
      <p:pic>
        <p:nvPicPr>
          <p:cNvPr id="10" name="Picture 9" descr="A graph with blue squares&#10;&#10;Description automatically generated">
            <a:extLst>
              <a:ext uri="{FF2B5EF4-FFF2-40B4-BE49-F238E27FC236}">
                <a16:creationId xmlns:a16="http://schemas.microsoft.com/office/drawing/2014/main" id="{39932C94-2768-E276-A599-F218A12793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71" y="4074178"/>
            <a:ext cx="4706373" cy="352978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897F804-CC61-4B37-ADC7-162898C34AFF}"/>
              </a:ext>
            </a:extLst>
          </p:cNvPr>
          <p:cNvSpPr txBox="1"/>
          <p:nvPr/>
        </p:nvSpPr>
        <p:spPr>
          <a:xfrm>
            <a:off x="2475562" y="5298923"/>
            <a:ext cx="8987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dirty="0"/>
              <a:t>avg. 40.1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02A9CB-65BB-AC5D-774A-15FDDC8845E6}"/>
              </a:ext>
            </a:extLst>
          </p:cNvPr>
          <p:cNvSpPr txBox="1"/>
          <p:nvPr/>
        </p:nvSpPr>
        <p:spPr>
          <a:xfrm>
            <a:off x="765193" y="833821"/>
            <a:ext cx="1235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/>
              <a:t>HASCH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CD1A91-55EB-0144-EDF2-706453FAC55D}"/>
              </a:ext>
            </a:extLst>
          </p:cNvPr>
          <p:cNvSpPr txBox="1"/>
          <p:nvPr/>
        </p:nvSpPr>
        <p:spPr>
          <a:xfrm>
            <a:off x="765193" y="4499260"/>
            <a:ext cx="12354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/>
              <a:t>GBS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10ED6D-5740-9942-248B-7FB8DC2D6DB4}"/>
              </a:ext>
            </a:extLst>
          </p:cNvPr>
          <p:cNvSpPr txBox="1"/>
          <p:nvPr/>
        </p:nvSpPr>
        <p:spPr>
          <a:xfrm>
            <a:off x="559558" y="7968736"/>
            <a:ext cx="57388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dirty="0"/>
              <a:t>Supplementary Figure 1: Sample heterozygosity of GBS and HASCH genotypes</a:t>
            </a:r>
          </a:p>
          <a:p>
            <a:r>
              <a:rPr lang="en-AU" sz="1200" dirty="0"/>
              <a:t>Using the same HASCH and GBS datasets to generate Figure 5, the sample heterozygosity were  calculated for each set using </a:t>
            </a:r>
            <a:r>
              <a:rPr lang="en-AU" sz="1200" dirty="0" err="1"/>
              <a:t>bcftools</a:t>
            </a:r>
            <a:r>
              <a:rPr lang="en-AU" sz="1200" dirty="0"/>
              <a:t> stats. The Per-sample Counts PSC rows give the number of homozygous reference, homozygous alternate and heterozygous. The percent heterozygosity was then calculated for each sample, and their distribution plotted using python matplotlib.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BEB117-D456-7503-F483-3FF3CF1AF17B}"/>
              </a:ext>
            </a:extLst>
          </p:cNvPr>
          <p:cNvSpPr txBox="1"/>
          <p:nvPr/>
        </p:nvSpPr>
        <p:spPr>
          <a:xfrm>
            <a:off x="173852" y="151188"/>
            <a:ext cx="4271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a.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E815A9-74FF-03DC-F4C6-ABB9290D86A4}"/>
              </a:ext>
            </a:extLst>
          </p:cNvPr>
          <p:cNvSpPr txBox="1"/>
          <p:nvPr/>
        </p:nvSpPr>
        <p:spPr>
          <a:xfrm>
            <a:off x="177571" y="3917943"/>
            <a:ext cx="440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b.</a:t>
            </a:r>
          </a:p>
        </p:txBody>
      </p:sp>
    </p:spTree>
    <p:extLst>
      <p:ext uri="{BB962C8B-B14F-4D97-AF65-F5344CB8AC3E}">
        <p14:creationId xmlns:p14="http://schemas.microsoft.com/office/powerpoint/2010/main" val="3386414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3075A51-AECA-49A9-A9B6-00F6F212D94D}"/>
              </a:ext>
            </a:extLst>
          </p:cNvPr>
          <p:cNvSpPr txBox="1"/>
          <p:nvPr/>
        </p:nvSpPr>
        <p:spPr>
          <a:xfrm>
            <a:off x="678560" y="5661764"/>
            <a:ext cx="54601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200" b="1" dirty="0"/>
              <a:t>Supplementary Figure 2: Heterozygosity of successive inbreeds</a:t>
            </a:r>
          </a:p>
          <a:p>
            <a:r>
              <a:rPr lang="en-AU" sz="1200" dirty="0"/>
              <a:t>Heterozygosity rates (%) of three rounds of inbreeding (Generation 1-3, lighter blue) from an original female  individual (Generation 0; dark blue) for three cultivars, as determined by HASCH genotyping.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4692AE-DAE2-4A63-95DD-3674EFB751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39" y="1214100"/>
            <a:ext cx="4534788" cy="439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3264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A6B0667346004D8F7141CBFB3D5F23" ma:contentTypeVersion="17" ma:contentTypeDescription="Create a new document." ma:contentTypeScope="" ma:versionID="fd52bfd75ccbceb657195cc8e738d984">
  <xsd:schema xmlns:xsd="http://www.w3.org/2001/XMLSchema" xmlns:xs="http://www.w3.org/2001/XMLSchema" xmlns:p="http://schemas.microsoft.com/office/2006/metadata/properties" xmlns:ns3="c7fdbdb7-5efd-434e-ad40-fc8b80982c32" xmlns:ns4="c99bc089-4c7e-46e4-84bd-8317c7ca0635" targetNamespace="http://schemas.microsoft.com/office/2006/metadata/properties" ma:root="true" ma:fieldsID="6c4c0bf90086fe5bd3343982afc4c351" ns3:_="" ns4:_="">
    <xsd:import namespace="c7fdbdb7-5efd-434e-ad40-fc8b80982c32"/>
    <xsd:import namespace="c99bc089-4c7e-46e4-84bd-8317c7ca063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Tags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fdbdb7-5efd-434e-ad40-fc8b80982c3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9bc089-4c7e-46e4-84bd-8317c7ca063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C154384-C133-4C08-AC4C-F8494372DC60}">
  <ds:schemaRefs>
    <ds:schemaRef ds:uri="http://purl.org/dc/dcmitype/"/>
    <ds:schemaRef ds:uri="http://www.w3.org/XML/1998/namespace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c99bc089-4c7e-46e4-84bd-8317c7ca0635"/>
    <ds:schemaRef ds:uri="c7fdbdb7-5efd-434e-ad40-fc8b80982c32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7B87DF1D-EC73-49ED-9E2A-EE908918628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C779BF7-62E4-4350-A4C8-2CEB129376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7fdbdb7-5efd-434e-ad40-fc8b80982c32"/>
    <ds:schemaRef ds:uri="c99bc089-4c7e-46e4-84bd-8317c7ca063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51375</TotalTime>
  <Words>127</Words>
  <Application>Microsoft Office PowerPoint</Application>
  <PresentationFormat>A4 Paper (210x297 mm)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Tobias Kretzschmar</dc:creator>
  <cp:lastModifiedBy>Tobias Kretzschmar</cp:lastModifiedBy>
  <cp:revision>163</cp:revision>
  <cp:lastPrinted>2023-12-14T01:09:41Z</cp:lastPrinted>
  <dcterms:created xsi:type="dcterms:W3CDTF">2023-06-19T01:44:20Z</dcterms:created>
  <dcterms:modified xsi:type="dcterms:W3CDTF">2024-02-19T23:47:56Z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0x010100F9A6B0667346004D8F7141CBFB3D5F23</vt:lpwstr>
  </property>
</Properties>
</file>