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  <p:custDataLst>
    <p:tags r:id="rId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498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2025/1/7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2639060" y="1267460"/>
            <a:ext cx="6836921" cy="3456000"/>
            <a:chOff x="3373" y="1996"/>
            <a:chExt cx="11838" cy="5984"/>
          </a:xfrm>
        </p:grpSpPr>
        <p:grpSp>
          <p:nvGrpSpPr>
            <p:cNvPr id="9" name="组合 8"/>
            <p:cNvGrpSpPr/>
            <p:nvPr/>
          </p:nvGrpSpPr>
          <p:grpSpPr>
            <a:xfrm>
              <a:off x="3373" y="1996"/>
              <a:ext cx="3879" cy="5984"/>
              <a:chOff x="2641" y="1996"/>
              <a:chExt cx="3879" cy="5984"/>
            </a:xfrm>
          </p:grpSpPr>
          <p:pic>
            <p:nvPicPr>
              <p:cNvPr id="4" name="图片 3" descr="加粗"/>
              <p:cNvPicPr>
                <a:picLocks noChangeAspect="1"/>
              </p:cNvPicPr>
              <p:nvPr/>
            </p:nvPicPr>
            <p:blipFill>
              <a:blip r:embed="rId3"/>
              <a:srcRect b="7141"/>
              <a:stretch>
                <a:fillRect/>
              </a:stretch>
            </p:blipFill>
            <p:spPr>
              <a:xfrm>
                <a:off x="2641" y="1996"/>
                <a:ext cx="3879" cy="5984"/>
              </a:xfrm>
              <a:prstGeom prst="rect">
                <a:avLst/>
              </a:prstGeom>
            </p:spPr>
          </p:pic>
          <p:sp>
            <p:nvSpPr>
              <p:cNvPr id="6" name="文本框 5"/>
              <p:cNvSpPr txBox="1"/>
              <p:nvPr/>
            </p:nvSpPr>
            <p:spPr>
              <a:xfrm>
                <a:off x="2641" y="1996"/>
                <a:ext cx="587" cy="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b="1">
                    <a:solidFill>
                      <a:schemeClr val="bg1"/>
                    </a:solidFill>
                    <a:cs typeface="+mn-lt"/>
                  </a:rPr>
                  <a:t>A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7252" y="1996"/>
              <a:ext cx="7959" cy="5984"/>
              <a:chOff x="7252" y="1996"/>
              <a:chExt cx="7959" cy="5984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7252" y="1996"/>
                <a:ext cx="7959" cy="5984"/>
                <a:chOff x="6105" y="1996"/>
                <a:chExt cx="7959" cy="5984"/>
              </a:xfrm>
            </p:grpSpPr>
            <p:pic>
              <p:nvPicPr>
                <p:cNvPr id="5" name="图片 4" descr="宽窄"/>
                <p:cNvPicPr>
                  <a:picLocks noChangeAspect="1"/>
                </p:cNvPicPr>
                <p:nvPr/>
              </p:nvPicPr>
              <p:blipFill>
                <a:blip r:embed="rId4"/>
                <a:srcRect l="-641" r="5609" b="598"/>
                <a:stretch>
                  <a:fillRect/>
                </a:stretch>
              </p:blipFill>
              <p:spPr>
                <a:xfrm>
                  <a:off x="6105" y="1996"/>
                  <a:ext cx="7959" cy="5984"/>
                </a:xfrm>
                <a:prstGeom prst="rect">
                  <a:avLst/>
                </a:prstGeom>
              </p:spPr>
            </p:pic>
            <p:sp>
              <p:nvSpPr>
                <p:cNvPr id="7" name="文本框 6"/>
                <p:cNvSpPr txBox="1"/>
                <p:nvPr/>
              </p:nvSpPr>
              <p:spPr>
                <a:xfrm>
                  <a:off x="6242" y="1996"/>
                  <a:ext cx="587" cy="4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000" b="1">
                      <a:solidFill>
                        <a:schemeClr val="bg1"/>
                      </a:solidFill>
                      <a:cs typeface="+mn-lt"/>
                    </a:rPr>
                    <a:t>B</a:t>
                  </a:r>
                </a:p>
              </p:txBody>
            </p:sp>
          </p:grpSp>
          <p:sp>
            <p:nvSpPr>
              <p:cNvPr id="12" name="文本框 11"/>
              <p:cNvSpPr txBox="1"/>
              <p:nvPr/>
            </p:nvSpPr>
            <p:spPr>
              <a:xfrm>
                <a:off x="7389" y="3057"/>
                <a:ext cx="1096" cy="5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>
                    <a:solidFill>
                      <a:schemeClr val="bg1"/>
                    </a:solidFill>
                    <a:latin typeface="Times New Roman" panose="02020603050405020304" charset="0"/>
                    <a:cs typeface="Times New Roman" panose="02020603050405020304" charset="0"/>
                  </a:rPr>
                  <a:t>R073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7389" y="6096"/>
                <a:ext cx="1198" cy="5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>
                    <a:solidFill>
                      <a:schemeClr val="bg1"/>
                    </a:solidFill>
                    <a:latin typeface="Times New Roman" panose="02020603050405020304" charset="0"/>
                    <a:cs typeface="Times New Roman" panose="02020603050405020304" charset="0"/>
                  </a:rPr>
                  <a:t>R019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ZTM2ZjgxNTZiMzUwYzg3NjlkMjgzMTlkZmJiNmRhYW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微软雅黑</vt:lpstr>
      <vt:lpstr>Arial</vt:lpstr>
      <vt:lpstr>Times New Roman</vt:lpstr>
      <vt:lpstr>Wingdings</vt:lpstr>
      <vt:lpstr>WPS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Melanie Larena Catubay</dc:creator>
  <cp:lastModifiedBy>Melanie Larena Catubay</cp:lastModifiedBy>
  <cp:revision>157</cp:revision>
  <dcterms:created xsi:type="dcterms:W3CDTF">2019-06-19T02:08:00Z</dcterms:created>
  <dcterms:modified xsi:type="dcterms:W3CDTF">2025-01-07T09:58:47Z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2052-12.1.0.18608</vt:lpwstr>
  </property>
  <property fmtid="{D5CDD505-2E9C-101B-9397-08002B2CF9AE}" pid="3" name="ICV">
    <vt:lpwstr>AD823F4D108D449DB199F05DB1849CDB_11</vt:lpwstr>
  </property>
</Properties>
</file>