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  <p:custDataLst>
    <p:tags r:id="rId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98" y="10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2025/1/7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2025/1/7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70560" y="1097915"/>
            <a:ext cx="10756265" cy="3312160"/>
            <a:chOff x="1056" y="1729"/>
            <a:chExt cx="16939" cy="5216"/>
          </a:xfrm>
        </p:grpSpPr>
        <p:grpSp>
          <p:nvGrpSpPr>
            <p:cNvPr id="11" name="组合 10"/>
            <p:cNvGrpSpPr/>
            <p:nvPr/>
          </p:nvGrpSpPr>
          <p:grpSpPr>
            <a:xfrm>
              <a:off x="1056" y="1729"/>
              <a:ext cx="5673" cy="5216"/>
              <a:chOff x="1056" y="1729"/>
              <a:chExt cx="5673" cy="5216"/>
            </a:xfrm>
          </p:grpSpPr>
          <p:pic>
            <p:nvPicPr>
              <p:cNvPr id="16" name="图片 15" descr="W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57" y="1729"/>
                <a:ext cx="5673" cy="5216"/>
              </a:xfrm>
              <a:prstGeom prst="rect">
                <a:avLst/>
              </a:pr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1056" y="1729"/>
                <a:ext cx="320" cy="335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r>
                  <a:rPr lang="en-US" altLang="zh-CN" sz="1400">
                    <a:cs typeface="+mn-lt"/>
                  </a:rPr>
                  <a:t>A</a:t>
                </a: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651" y="1729"/>
              <a:ext cx="5672" cy="5216"/>
              <a:chOff x="6651" y="1729"/>
              <a:chExt cx="5672" cy="5216"/>
            </a:xfrm>
          </p:grpSpPr>
          <p:pic>
            <p:nvPicPr>
              <p:cNvPr id="19" name="图片 18" descr="L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51" y="1729"/>
                <a:ext cx="5672" cy="5216"/>
              </a:xfrm>
              <a:prstGeom prst="rect">
                <a:avLst/>
              </a:prstGeom>
            </p:spPr>
          </p:pic>
          <p:sp>
            <p:nvSpPr>
              <p:cNvPr id="20" name="文本框 19"/>
              <p:cNvSpPr txBox="1"/>
              <p:nvPr/>
            </p:nvSpPr>
            <p:spPr>
              <a:xfrm>
                <a:off x="6731" y="1729"/>
                <a:ext cx="436" cy="45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r>
                  <a:rPr lang="en-US" altLang="zh-CN" sz="1400">
                    <a:cs typeface="+mn-lt"/>
                  </a:rPr>
                  <a:t>B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2323" y="1729"/>
              <a:ext cx="5672" cy="5216"/>
              <a:chOff x="12323" y="1729"/>
              <a:chExt cx="5672" cy="5216"/>
            </a:xfrm>
          </p:grpSpPr>
          <p:pic>
            <p:nvPicPr>
              <p:cNvPr id="22" name="图片 21" descr="A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323" y="1729"/>
                <a:ext cx="5673" cy="5216"/>
              </a:xfrm>
              <a:prstGeom prst="rect">
                <a:avLst/>
              </a:prstGeom>
            </p:spPr>
          </p:pic>
          <p:sp>
            <p:nvSpPr>
              <p:cNvPr id="23" name="文本框 22"/>
              <p:cNvSpPr txBox="1"/>
              <p:nvPr/>
            </p:nvSpPr>
            <p:spPr>
              <a:xfrm>
                <a:off x="12323" y="1729"/>
                <a:ext cx="320" cy="396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r>
                  <a:rPr lang="en-US" altLang="zh-CN" sz="1400">
                    <a:cs typeface="+mn-lt"/>
                  </a:rPr>
                  <a:t>C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ZTM2ZjgxNTZiMzUwYzg3NjlkMjgzMTlkZmJiNmRhYW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微软雅黑</vt:lpstr>
      <vt:lpstr>Arial</vt:lpstr>
      <vt:lpstr>Wingdings</vt:lpstr>
      <vt:lpstr>WPS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Melanie Larena Catubay</dc:creator>
  <cp:lastModifiedBy>Melanie Larena Catubay</cp:lastModifiedBy>
  <cp:revision>157</cp:revision>
  <dcterms:created xsi:type="dcterms:W3CDTF">2019-06-19T02:08:00Z</dcterms:created>
  <dcterms:modified xsi:type="dcterms:W3CDTF">2025-01-07T09:59:13Z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2052-12.1.0.17827</vt:lpwstr>
  </property>
  <property fmtid="{D5CDD505-2E9C-101B-9397-08002B2CF9AE}" pid="3" name="ICV">
    <vt:lpwstr>C97304E9873748D79848F077B1C9F381_13</vt:lpwstr>
  </property>
</Properties>
</file>