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75" d="100"/>
          <a:sy n="75" d="100"/>
        </p:scale>
        <p:origin x="30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a galluzzi" userId="edf99907-1355-40e2-b652-d2f69ef3843e" providerId="ADAL" clId="{93F20C37-195B-46FD-A12D-19C5959BF892}"/>
    <pc:docChg chg="custSel modSld">
      <pc:chgData name="luca galluzzi" userId="edf99907-1355-40e2-b652-d2f69ef3843e" providerId="ADAL" clId="{93F20C37-195B-46FD-A12D-19C5959BF892}" dt="2024-04-11T08:22:57.585" v="0" actId="478"/>
      <pc:docMkLst>
        <pc:docMk/>
      </pc:docMkLst>
      <pc:sldChg chg="delSp mod">
        <pc:chgData name="luca galluzzi" userId="edf99907-1355-40e2-b652-d2f69ef3843e" providerId="ADAL" clId="{93F20C37-195B-46FD-A12D-19C5959BF892}" dt="2024-04-11T08:22:57.585" v="0" actId="478"/>
        <pc:sldMkLst>
          <pc:docMk/>
          <pc:sldMk cId="323099081" sldId="256"/>
        </pc:sldMkLst>
        <pc:spChg chg="del">
          <ac:chgData name="luca galluzzi" userId="edf99907-1355-40e2-b652-d2f69ef3843e" providerId="ADAL" clId="{93F20C37-195B-46FD-A12D-19C5959BF892}" dt="2024-04-11T08:22:57.585" v="0" actId="478"/>
          <ac:spMkLst>
            <pc:docMk/>
            <pc:sldMk cId="323099081" sldId="256"/>
            <ac:spMk id="26" creationId="{A5A05901-2AFB-CA90-EE03-62EDC5978FA5}"/>
          </ac:spMkLst>
        </pc:spChg>
      </pc:sldChg>
    </pc:docChg>
  </pc:docChgLst>
  <pc:docChgLst>
    <pc:chgData name="luca galluzzi" userId="edf99907-1355-40e2-b652-d2f69ef3843e" providerId="ADAL" clId="{7CE0F0BB-16FB-4651-B2BC-11B188AAB1D9}"/>
    <pc:docChg chg="undo custSel modSld">
      <pc:chgData name="luca galluzzi" userId="edf99907-1355-40e2-b652-d2f69ef3843e" providerId="ADAL" clId="{7CE0F0BB-16FB-4651-B2BC-11B188AAB1D9}" dt="2024-06-24T14:23:58.793" v="5" actId="732"/>
      <pc:docMkLst>
        <pc:docMk/>
      </pc:docMkLst>
      <pc:sldChg chg="modSp mod">
        <pc:chgData name="luca galluzzi" userId="edf99907-1355-40e2-b652-d2f69ef3843e" providerId="ADAL" clId="{7CE0F0BB-16FB-4651-B2BC-11B188AAB1D9}" dt="2024-06-24T14:23:58.793" v="5" actId="732"/>
        <pc:sldMkLst>
          <pc:docMk/>
          <pc:sldMk cId="323099081" sldId="256"/>
        </pc:sldMkLst>
        <pc:picChg chg="mod modCrop">
          <ac:chgData name="luca galluzzi" userId="edf99907-1355-40e2-b652-d2f69ef3843e" providerId="ADAL" clId="{7CE0F0BB-16FB-4651-B2BC-11B188AAB1D9}" dt="2024-06-24T14:23:58.793" v="5" actId="732"/>
          <ac:picMkLst>
            <pc:docMk/>
            <pc:sldMk cId="323099081" sldId="256"/>
            <ac:picMk id="4" creationId="{8FA18AE4-8637-06F1-1635-669C6411EF7F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atologia2\Desktop\Grafici%20Supp%20Fig%201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patologia2\Desktop\Grafici%20Supp%20Fig%2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H3K4me3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</c:f>
              <c:strCache>
                <c:ptCount val="1"/>
                <c:pt idx="0">
                  <c:v>VCL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rgbClr val="0070C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Foglio1!$J$5:$J$7</c:f>
                <c:numCache>
                  <c:formatCode>General</c:formatCode>
                  <c:ptCount val="3"/>
                  <c:pt idx="0">
                    <c:v>1.2</c:v>
                  </c:pt>
                  <c:pt idx="1">
                    <c:v>2.81</c:v>
                  </c:pt>
                  <c:pt idx="2">
                    <c:v>2.12</c:v>
                  </c:pt>
                </c:numCache>
              </c:numRef>
            </c:plus>
            <c:minus>
              <c:numRef>
                <c:f>Foglio1!$J$5:$J$7</c:f>
                <c:numCache>
                  <c:formatCode>General</c:formatCode>
                  <c:ptCount val="3"/>
                  <c:pt idx="0">
                    <c:v>1.2</c:v>
                  </c:pt>
                  <c:pt idx="1">
                    <c:v>2.81</c:v>
                  </c:pt>
                  <c:pt idx="2">
                    <c:v>2.12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Foglio1!$C$5:$C$7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Foglio1!$D$5:$D$7</c:f>
              <c:numCache>
                <c:formatCode>General</c:formatCode>
                <c:ptCount val="3"/>
                <c:pt idx="0">
                  <c:v>29.05</c:v>
                </c:pt>
                <c:pt idx="1">
                  <c:v>28.17</c:v>
                </c:pt>
                <c:pt idx="2">
                  <c:v>28.55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35-3C48-BFF5-F696ED1A0712}"/>
            </c:ext>
          </c:extLst>
        </c:ser>
        <c:ser>
          <c:idx val="1"/>
          <c:order val="1"/>
          <c:tx>
            <c:strRef>
              <c:f>Foglio1!$E$4</c:f>
              <c:strCache>
                <c:ptCount val="1"/>
                <c:pt idx="0">
                  <c:v>HAPLN1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chemeClr val="accent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Foglio1!$K$5:$K$7</c:f>
                <c:numCache>
                  <c:formatCode>General</c:formatCode>
                  <c:ptCount val="3"/>
                  <c:pt idx="0">
                    <c:v>0.19</c:v>
                  </c:pt>
                  <c:pt idx="1">
                    <c:v>0.22</c:v>
                  </c:pt>
                  <c:pt idx="2">
                    <c:v>0.3</c:v>
                  </c:pt>
                </c:numCache>
              </c:numRef>
            </c:plus>
            <c:minus>
              <c:numRef>
                <c:f>Foglio1!$K$5:$K$7</c:f>
                <c:numCache>
                  <c:formatCode>General</c:formatCode>
                  <c:ptCount val="3"/>
                  <c:pt idx="0">
                    <c:v>0.19</c:v>
                  </c:pt>
                  <c:pt idx="1">
                    <c:v>0.22</c:v>
                  </c:pt>
                  <c:pt idx="2">
                    <c:v>0.3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Foglio1!$C$5:$C$7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Foglio1!$E$5:$E$7</c:f>
              <c:numCache>
                <c:formatCode>General</c:formatCode>
                <c:ptCount val="3"/>
                <c:pt idx="0">
                  <c:v>1.28</c:v>
                </c:pt>
                <c:pt idx="1">
                  <c:v>1</c:v>
                </c:pt>
                <c:pt idx="2">
                  <c:v>1.82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35-3C48-BFF5-F696ED1A0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205952"/>
        <c:axId val="1201207712"/>
      </c:barChart>
      <c:catAx>
        <c:axId val="12012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7712"/>
        <c:crosses val="autoZero"/>
        <c:auto val="1"/>
        <c:lblAlgn val="ctr"/>
        <c:lblOffset val="100"/>
        <c:noMultiLvlLbl val="0"/>
      </c:catAx>
      <c:valAx>
        <c:axId val="12012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200"/>
                  <a:t>Bound/input (%)</a:t>
                </a:r>
              </a:p>
            </c:rich>
          </c:tx>
          <c:layout>
            <c:manualLayout>
              <c:xMode val="edge"/>
              <c:yMode val="edge"/>
              <c:x val="2.9498525073746312E-2"/>
              <c:y val="0.2951628677994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57125878133156"/>
          <c:y val="0.92621783176493167"/>
          <c:w val="0.54414160494089181"/>
          <c:h val="6.25108027655079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/>
              <a:t>H3K27me3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Foglio1!$D$4</c:f>
              <c:strCache>
                <c:ptCount val="1"/>
                <c:pt idx="0">
                  <c:v>VCL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rgbClr val="0070C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Foglio1!$J$11:$J$13</c:f>
                <c:numCache>
                  <c:formatCode>General</c:formatCode>
                  <c:ptCount val="3"/>
                  <c:pt idx="0">
                    <c:v>0.21</c:v>
                  </c:pt>
                  <c:pt idx="1">
                    <c:v>0.15</c:v>
                  </c:pt>
                  <c:pt idx="2">
                    <c:v>0.28000000000000003</c:v>
                  </c:pt>
                </c:numCache>
              </c:numRef>
            </c:plus>
            <c:minus>
              <c:numRef>
                <c:f>Foglio1!$J$11:$J$13</c:f>
                <c:numCache>
                  <c:formatCode>General</c:formatCode>
                  <c:ptCount val="3"/>
                  <c:pt idx="0">
                    <c:v>0.21</c:v>
                  </c:pt>
                  <c:pt idx="1">
                    <c:v>0.15</c:v>
                  </c:pt>
                  <c:pt idx="2">
                    <c:v>0.28000000000000003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Foglio1!$C$11:$C$13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Foglio1!$D$11:$D$13</c:f>
              <c:numCache>
                <c:formatCode>General</c:formatCode>
                <c:ptCount val="3"/>
                <c:pt idx="0">
                  <c:v>0.73</c:v>
                </c:pt>
                <c:pt idx="1">
                  <c:v>0.61</c:v>
                </c:pt>
                <c:pt idx="2">
                  <c:v>0.88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D4-B240-BFE9-91EBE0C3F800}"/>
            </c:ext>
          </c:extLst>
        </c:ser>
        <c:ser>
          <c:idx val="1"/>
          <c:order val="1"/>
          <c:tx>
            <c:strRef>
              <c:f>Foglio1!$E$4</c:f>
              <c:strCache>
                <c:ptCount val="1"/>
                <c:pt idx="0">
                  <c:v>HAPLN1</c:v>
                </c:pt>
              </c:strCache>
            </c:strRef>
          </c:tx>
          <c:spPr>
            <a:solidFill>
              <a:schemeClr val="bg1"/>
            </a:solidFill>
            <a:ln w="31750">
              <a:solidFill>
                <a:schemeClr val="accent2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Foglio1!$K$11:$K$13</c:f>
                <c:numCache>
                  <c:formatCode>General</c:formatCode>
                  <c:ptCount val="3"/>
                  <c:pt idx="0">
                    <c:v>2.27</c:v>
                  </c:pt>
                  <c:pt idx="1">
                    <c:v>1.34</c:v>
                  </c:pt>
                  <c:pt idx="2">
                    <c:v>1.98</c:v>
                  </c:pt>
                </c:numCache>
              </c:numRef>
            </c:plus>
            <c:minus>
              <c:numRef>
                <c:f>Foglio1!$K$11:$K$13</c:f>
                <c:numCache>
                  <c:formatCode>General</c:formatCode>
                  <c:ptCount val="3"/>
                  <c:pt idx="0">
                    <c:v>2.27</c:v>
                  </c:pt>
                  <c:pt idx="1">
                    <c:v>1.34</c:v>
                  </c:pt>
                  <c:pt idx="2">
                    <c:v>1.98</c:v>
                  </c:pt>
                </c:numCache>
              </c:numRef>
            </c:minus>
            <c:spPr>
              <a:noFill/>
              <a:ln w="1905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Foglio1!$C$11:$C$13</c:f>
              <c:strCache>
                <c:ptCount val="3"/>
                <c:pt idx="0">
                  <c:v>Not inf.</c:v>
                </c:pt>
                <c:pt idx="1">
                  <c:v>Spiked</c:v>
                </c:pt>
                <c:pt idx="2">
                  <c:v>Infected</c:v>
                </c:pt>
              </c:strCache>
            </c:strRef>
          </c:cat>
          <c:val>
            <c:numRef>
              <c:f>Foglio1!$E$11:$E$13</c:f>
              <c:numCache>
                <c:formatCode>General</c:formatCode>
                <c:ptCount val="3"/>
                <c:pt idx="0">
                  <c:v>24.38</c:v>
                </c:pt>
                <c:pt idx="1">
                  <c:v>27.04</c:v>
                </c:pt>
                <c:pt idx="2">
                  <c:v>18.78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D4-B240-BFE9-91EBE0C3F8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201205952"/>
        <c:axId val="1201207712"/>
      </c:barChart>
      <c:catAx>
        <c:axId val="1201205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7712"/>
        <c:crosses val="autoZero"/>
        <c:auto val="1"/>
        <c:lblAlgn val="ctr"/>
        <c:lblOffset val="100"/>
        <c:noMultiLvlLbl val="0"/>
      </c:catAx>
      <c:valAx>
        <c:axId val="1201207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it-IT" sz="1200"/>
                  <a:t>Bound/input (%)</a:t>
                </a:r>
              </a:p>
            </c:rich>
          </c:tx>
          <c:layout>
            <c:manualLayout>
              <c:xMode val="edge"/>
              <c:yMode val="edge"/>
              <c:x val="2.9498525073746312E-2"/>
              <c:y val="0.295162867799419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it-IT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1205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57125878133156"/>
          <c:y val="0.92621783176493167"/>
          <c:w val="0.54414160494089181"/>
          <c:h val="6.25108027655079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047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65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522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7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606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2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77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59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010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901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1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239677-42E1-4143-B8EB-1C382B55ACF6}" type="datetimeFigureOut">
              <a:rPr lang="en-US" smtClean="0"/>
              <a:t>6/24/2024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2C1CA3-7B5C-A045-9C29-F8D376BFF618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596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DSCN3095.jpg">
            <a:extLst>
              <a:ext uri="{FF2B5EF4-FFF2-40B4-BE49-F238E27FC236}">
                <a16:creationId xmlns:a16="http://schemas.microsoft.com/office/drawing/2014/main" id="{8FA18AE4-8637-06F1-1635-669C6411EF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4000" contrast="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53936" b="4264"/>
          <a:stretch/>
        </p:blipFill>
        <p:spPr>
          <a:xfrm>
            <a:off x="2693866" y="780767"/>
            <a:ext cx="1752909" cy="33785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3E3F59A2-A57F-012C-BAAF-33741A1CB1ED}"/>
              </a:ext>
            </a:extLst>
          </p:cNvPr>
          <p:cNvSpPr txBox="1"/>
          <p:nvPr/>
        </p:nvSpPr>
        <p:spPr>
          <a:xfrm rot="16200000">
            <a:off x="3226811" y="274080"/>
            <a:ext cx="70057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/>
              <a:t>Not inf.</a:t>
            </a:r>
          </a:p>
        </p:txBody>
      </p:sp>
      <p:sp>
        <p:nvSpPr>
          <p:cNvPr id="6" name="TextBox 7">
            <a:extLst>
              <a:ext uri="{FF2B5EF4-FFF2-40B4-BE49-F238E27FC236}">
                <a16:creationId xmlns:a16="http://schemas.microsoft.com/office/drawing/2014/main" id="{C810CA15-ECC4-2179-6F8A-F8B9A40BA127}"/>
              </a:ext>
            </a:extLst>
          </p:cNvPr>
          <p:cNvSpPr txBox="1"/>
          <p:nvPr/>
        </p:nvSpPr>
        <p:spPr>
          <a:xfrm rot="16200000">
            <a:off x="3532732" y="296282"/>
            <a:ext cx="643381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/>
              <a:t>Spiked</a:t>
            </a:r>
          </a:p>
        </p:txBody>
      </p:sp>
      <p:sp>
        <p:nvSpPr>
          <p:cNvPr id="7" name="TextBox 9">
            <a:extLst>
              <a:ext uri="{FF2B5EF4-FFF2-40B4-BE49-F238E27FC236}">
                <a16:creationId xmlns:a16="http://schemas.microsoft.com/office/drawing/2014/main" id="{8023A554-0143-F11E-E966-D873F3E8708B}"/>
              </a:ext>
            </a:extLst>
          </p:cNvPr>
          <p:cNvSpPr txBox="1"/>
          <p:nvPr/>
        </p:nvSpPr>
        <p:spPr>
          <a:xfrm rot="16200000">
            <a:off x="3731330" y="243163"/>
            <a:ext cx="756193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300" dirty="0"/>
              <a:t>Infected</a:t>
            </a:r>
          </a:p>
        </p:txBody>
      </p:sp>
      <p:cxnSp>
        <p:nvCxnSpPr>
          <p:cNvPr id="8" name="Connettore 1 17">
            <a:extLst>
              <a:ext uri="{FF2B5EF4-FFF2-40B4-BE49-F238E27FC236}">
                <a16:creationId xmlns:a16="http://schemas.microsoft.com/office/drawing/2014/main" id="{9E5CF53D-1CBF-1C23-B8C2-BA38B0462CB0}"/>
              </a:ext>
            </a:extLst>
          </p:cNvPr>
          <p:cNvCxnSpPr/>
          <p:nvPr/>
        </p:nvCxnSpPr>
        <p:spPr>
          <a:xfrm>
            <a:off x="2440813" y="3844641"/>
            <a:ext cx="2174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ttore 1 18">
            <a:extLst>
              <a:ext uri="{FF2B5EF4-FFF2-40B4-BE49-F238E27FC236}">
                <a16:creationId xmlns:a16="http://schemas.microsoft.com/office/drawing/2014/main" id="{770949A8-063F-9863-33CD-166EFE3BA801}"/>
              </a:ext>
            </a:extLst>
          </p:cNvPr>
          <p:cNvCxnSpPr/>
          <p:nvPr/>
        </p:nvCxnSpPr>
        <p:spPr>
          <a:xfrm>
            <a:off x="2440813" y="3406686"/>
            <a:ext cx="2174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1 19">
            <a:extLst>
              <a:ext uri="{FF2B5EF4-FFF2-40B4-BE49-F238E27FC236}">
                <a16:creationId xmlns:a16="http://schemas.microsoft.com/office/drawing/2014/main" id="{1AAB4D81-5B3A-E73E-2E80-A0360890AE74}"/>
              </a:ext>
            </a:extLst>
          </p:cNvPr>
          <p:cNvCxnSpPr/>
          <p:nvPr/>
        </p:nvCxnSpPr>
        <p:spPr>
          <a:xfrm>
            <a:off x="2440813" y="3048367"/>
            <a:ext cx="2174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20">
            <a:extLst>
              <a:ext uri="{FF2B5EF4-FFF2-40B4-BE49-F238E27FC236}">
                <a16:creationId xmlns:a16="http://schemas.microsoft.com/office/drawing/2014/main" id="{92BFBBE1-8ADF-5D46-B7A9-55C3F6906605}"/>
              </a:ext>
            </a:extLst>
          </p:cNvPr>
          <p:cNvCxnSpPr/>
          <p:nvPr/>
        </p:nvCxnSpPr>
        <p:spPr>
          <a:xfrm>
            <a:off x="2440813" y="2781517"/>
            <a:ext cx="2174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21">
            <a:extLst>
              <a:ext uri="{FF2B5EF4-FFF2-40B4-BE49-F238E27FC236}">
                <a16:creationId xmlns:a16="http://schemas.microsoft.com/office/drawing/2014/main" id="{97AF89EA-8583-0416-8872-E6CAFE9694B3}"/>
              </a:ext>
            </a:extLst>
          </p:cNvPr>
          <p:cNvCxnSpPr/>
          <p:nvPr/>
        </p:nvCxnSpPr>
        <p:spPr>
          <a:xfrm>
            <a:off x="2429958" y="2112130"/>
            <a:ext cx="2174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22">
            <a:extLst>
              <a:ext uri="{FF2B5EF4-FFF2-40B4-BE49-F238E27FC236}">
                <a16:creationId xmlns:a16="http://schemas.microsoft.com/office/drawing/2014/main" id="{6AF88C8E-A4AD-5632-758A-D7AF05EDCE84}"/>
              </a:ext>
            </a:extLst>
          </p:cNvPr>
          <p:cNvCxnSpPr/>
          <p:nvPr/>
        </p:nvCxnSpPr>
        <p:spPr>
          <a:xfrm>
            <a:off x="2429958" y="1513219"/>
            <a:ext cx="2174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8">
            <a:extLst>
              <a:ext uri="{FF2B5EF4-FFF2-40B4-BE49-F238E27FC236}">
                <a16:creationId xmlns:a16="http://schemas.microsoft.com/office/drawing/2014/main" id="{D5BCDA78-879E-8822-8676-7292F2559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388" y="3704941"/>
            <a:ext cx="45243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>
                <a:latin typeface="Calibri" charset="0"/>
              </a:rPr>
              <a:t>100</a:t>
            </a:r>
          </a:p>
        </p:txBody>
      </p:sp>
      <p:sp>
        <p:nvSpPr>
          <p:cNvPr id="15" name="CasellaDiTesto 19">
            <a:extLst>
              <a:ext uri="{FF2B5EF4-FFF2-40B4-BE49-F238E27FC236}">
                <a16:creationId xmlns:a16="http://schemas.microsoft.com/office/drawing/2014/main" id="{DD5CD017-A4C9-6AD6-0398-0955EF365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1388" y="3268573"/>
            <a:ext cx="45243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>
                <a:latin typeface="Calibri" charset="0"/>
              </a:rPr>
              <a:t>500</a:t>
            </a:r>
          </a:p>
        </p:txBody>
      </p:sp>
      <p:sp>
        <p:nvSpPr>
          <p:cNvPr id="16" name="CasellaDiTesto 20">
            <a:extLst>
              <a:ext uri="{FF2B5EF4-FFF2-40B4-BE49-F238E27FC236}">
                <a16:creationId xmlns:a16="http://schemas.microsoft.com/office/drawing/2014/main" id="{537388FA-776F-E924-13FE-69FD61EDF8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738" y="2908667"/>
            <a:ext cx="573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 dirty="0">
                <a:latin typeface="Calibri" charset="0"/>
              </a:rPr>
              <a:t>1,000</a:t>
            </a:r>
          </a:p>
        </p:txBody>
      </p:sp>
      <p:sp>
        <p:nvSpPr>
          <p:cNvPr id="17" name="CasellaDiTesto 21">
            <a:extLst>
              <a:ext uri="{FF2B5EF4-FFF2-40B4-BE49-F238E27FC236}">
                <a16:creationId xmlns:a16="http://schemas.microsoft.com/office/drawing/2014/main" id="{73D8186E-BDFF-33CF-AA9F-6F204B9F5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738" y="2643404"/>
            <a:ext cx="573088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 dirty="0">
                <a:latin typeface="Calibri" charset="0"/>
              </a:rPr>
              <a:t>1,500</a:t>
            </a:r>
          </a:p>
        </p:txBody>
      </p:sp>
      <p:sp>
        <p:nvSpPr>
          <p:cNvPr id="18" name="CasellaDiTesto 22">
            <a:extLst>
              <a:ext uri="{FF2B5EF4-FFF2-40B4-BE49-F238E27FC236}">
                <a16:creationId xmlns:a16="http://schemas.microsoft.com/office/drawing/2014/main" id="{4FC6CEB1-5994-FA8F-8590-58B9ACF45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9883" y="1975605"/>
            <a:ext cx="5730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 dirty="0">
                <a:latin typeface="Calibri" charset="0"/>
              </a:rPr>
              <a:t>4,350</a:t>
            </a:r>
          </a:p>
        </p:txBody>
      </p:sp>
      <p:sp>
        <p:nvSpPr>
          <p:cNvPr id="19" name="CasellaDiTesto 23">
            <a:extLst>
              <a:ext uri="{FF2B5EF4-FFF2-40B4-BE49-F238E27FC236}">
                <a16:creationId xmlns:a16="http://schemas.microsoft.com/office/drawing/2014/main" id="{29DA6F43-62D2-0107-9B18-8EB762C4D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025" y="1375107"/>
            <a:ext cx="6889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 dirty="0">
                <a:latin typeface="Calibri" charset="0"/>
              </a:rPr>
              <a:t>23,100</a:t>
            </a:r>
          </a:p>
        </p:txBody>
      </p:sp>
      <p:cxnSp>
        <p:nvCxnSpPr>
          <p:cNvPr id="20" name="Connettore 1 29">
            <a:extLst>
              <a:ext uri="{FF2B5EF4-FFF2-40B4-BE49-F238E27FC236}">
                <a16:creationId xmlns:a16="http://schemas.microsoft.com/office/drawing/2014/main" id="{8399608F-8FAC-1038-A780-988847F3FED3}"/>
              </a:ext>
            </a:extLst>
          </p:cNvPr>
          <p:cNvCxnSpPr/>
          <p:nvPr/>
        </p:nvCxnSpPr>
        <p:spPr>
          <a:xfrm>
            <a:off x="2444739" y="2506829"/>
            <a:ext cx="217488" cy="15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5">
            <a:extLst>
              <a:ext uri="{FF2B5EF4-FFF2-40B4-BE49-F238E27FC236}">
                <a16:creationId xmlns:a16="http://schemas.microsoft.com/office/drawing/2014/main" id="{ADEC999E-ECDD-E1CB-404E-CC546DB2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4664" y="2367129"/>
            <a:ext cx="573088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/>
            <a:r>
              <a:rPr lang="it-IT" sz="1100" dirty="0">
                <a:latin typeface="Calibri" charset="0"/>
              </a:rPr>
              <a:t>2,300</a:t>
            </a: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1DD692A7-7757-A324-816C-E81501A3B921}"/>
              </a:ext>
            </a:extLst>
          </p:cNvPr>
          <p:cNvSpPr txBox="1"/>
          <p:nvPr/>
        </p:nvSpPr>
        <p:spPr>
          <a:xfrm>
            <a:off x="1673786" y="91914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A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C0E76944-1544-BFBD-931C-682EDB682A47}"/>
              </a:ext>
            </a:extLst>
          </p:cNvPr>
          <p:cNvSpPr txBox="1"/>
          <p:nvPr/>
        </p:nvSpPr>
        <p:spPr>
          <a:xfrm>
            <a:off x="596488" y="454756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B</a:t>
            </a:r>
          </a:p>
        </p:txBody>
      </p:sp>
      <p:sp>
        <p:nvSpPr>
          <p:cNvPr id="24" name="TextBox 9">
            <a:extLst>
              <a:ext uri="{FF2B5EF4-FFF2-40B4-BE49-F238E27FC236}">
                <a16:creationId xmlns:a16="http://schemas.microsoft.com/office/drawing/2014/main" id="{26D3BEF1-AC97-0D3E-3172-F118D29DAFE4}"/>
              </a:ext>
            </a:extLst>
          </p:cNvPr>
          <p:cNvSpPr txBox="1"/>
          <p:nvPr/>
        </p:nvSpPr>
        <p:spPr>
          <a:xfrm>
            <a:off x="3681928" y="4547565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C</a:t>
            </a:r>
          </a:p>
        </p:txBody>
      </p:sp>
      <p:graphicFrame>
        <p:nvGraphicFramePr>
          <p:cNvPr id="27" name="Grafico 26">
            <a:extLst>
              <a:ext uri="{FF2B5EF4-FFF2-40B4-BE49-F238E27FC236}">
                <a16:creationId xmlns:a16="http://schemas.microsoft.com/office/drawing/2014/main" id="{0D03D0E2-EE24-1ECB-4D7B-8B46D51603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9375272"/>
              </p:ext>
            </p:extLst>
          </p:nvPr>
        </p:nvGraphicFramePr>
        <p:xfrm>
          <a:off x="756373" y="4737834"/>
          <a:ext cx="2355850" cy="416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Grafico 27">
            <a:extLst>
              <a:ext uri="{FF2B5EF4-FFF2-40B4-BE49-F238E27FC236}">
                <a16:creationId xmlns:a16="http://schemas.microsoft.com/office/drawing/2014/main" id="{B8E660FD-B5FC-D445-9B01-AFE7DFBA1F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958531"/>
              </p:ext>
            </p:extLst>
          </p:nvPr>
        </p:nvGraphicFramePr>
        <p:xfrm>
          <a:off x="3956991" y="4730410"/>
          <a:ext cx="2355850" cy="416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CasellaDiTesto 23">
            <a:extLst>
              <a:ext uri="{FF2B5EF4-FFF2-40B4-BE49-F238E27FC236}">
                <a16:creationId xmlns:a16="http://schemas.microsoft.com/office/drawing/2014/main" id="{B9DF297E-56E5-E0DC-E1BF-7907C5B071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3012" y="573177"/>
            <a:ext cx="68894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1100" dirty="0" err="1">
                <a:latin typeface="Calibri" charset="0"/>
              </a:rPr>
              <a:t>bp</a:t>
            </a:r>
            <a:endParaRPr lang="it-IT" sz="1100" dirty="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09908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415</TotalTime>
  <Words>26</Words>
  <Application>Microsoft Office PowerPoint</Application>
  <PresentationFormat>A4 (21x29,7 cm)</PresentationFormat>
  <Paragraphs>18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Stefano Amatori</dc:creator>
  <cp:lastModifiedBy>luca galluzzi</cp:lastModifiedBy>
  <cp:revision>7</cp:revision>
  <dcterms:created xsi:type="dcterms:W3CDTF">2024-01-23T08:58:40Z</dcterms:created>
  <dcterms:modified xsi:type="dcterms:W3CDTF">2024-06-24T14:24:06Z</dcterms:modified>
</cp:coreProperties>
</file>