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</p:sldIdLst>
  <p:sldSz cx="12192000" cy="377999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90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7574C7-136E-4BFB-AA5C-480F9771996C}" v="28" dt="2022-03-03T09:59:44.6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120" d="100"/>
          <a:sy n="120" d="100"/>
        </p:scale>
        <p:origin x="90" y="-12258"/>
      </p:cViewPr>
      <p:guideLst>
        <p:guide orient="horz" pos="1190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a galluzzi" userId="edf99907-1355-40e2-b652-d2f69ef3843e" providerId="ADAL" clId="{B67574C7-136E-4BFB-AA5C-480F9771996C}"/>
    <pc:docChg chg="undo custSel addSld modSld modMainMaster">
      <pc:chgData name="luca galluzzi" userId="edf99907-1355-40e2-b652-d2f69ef3843e" providerId="ADAL" clId="{B67574C7-136E-4BFB-AA5C-480F9771996C}" dt="2022-03-03T10:00:20.270" v="4403" actId="1036"/>
      <pc:docMkLst>
        <pc:docMk/>
      </pc:docMkLst>
      <pc:sldChg chg="addSp delSp modSp new mod modClrScheme chgLayout">
        <pc:chgData name="luca galluzzi" userId="edf99907-1355-40e2-b652-d2f69ef3843e" providerId="ADAL" clId="{B67574C7-136E-4BFB-AA5C-480F9771996C}" dt="2022-03-03T10:00:20.270" v="4403" actId="1036"/>
        <pc:sldMkLst>
          <pc:docMk/>
          <pc:sldMk cId="3675726257" sldId="256"/>
        </pc:sldMkLst>
        <pc:spChg chg="del mod">
          <ac:chgData name="luca galluzzi" userId="edf99907-1355-40e2-b652-d2f69ef3843e" providerId="ADAL" clId="{B67574C7-136E-4BFB-AA5C-480F9771996C}" dt="2022-02-24T10:51:13.026" v="3" actId="700"/>
          <ac:spMkLst>
            <pc:docMk/>
            <pc:sldMk cId="3675726257" sldId="256"/>
            <ac:spMk id="2" creationId="{906A2459-9CD2-414D-BC6D-EBDFFEBEDE56}"/>
          </ac:spMkLst>
        </pc:spChg>
        <pc:spChg chg="add del mod">
          <ac:chgData name="luca galluzzi" userId="edf99907-1355-40e2-b652-d2f69ef3843e" providerId="ADAL" clId="{B67574C7-136E-4BFB-AA5C-480F9771996C}" dt="2022-03-03T10:00:00.286" v="4396" actId="478"/>
          <ac:spMkLst>
            <pc:docMk/>
            <pc:sldMk cId="3675726257" sldId="256"/>
            <ac:spMk id="2" creationId="{E046413E-6E4B-4D35-8ED2-5B365EB8640F}"/>
          </ac:spMkLst>
        </pc:spChg>
        <pc:spChg chg="del mod">
          <ac:chgData name="luca galluzzi" userId="edf99907-1355-40e2-b652-d2f69ef3843e" providerId="ADAL" clId="{B67574C7-136E-4BFB-AA5C-480F9771996C}" dt="2022-02-24T10:51:13.026" v="3" actId="700"/>
          <ac:spMkLst>
            <pc:docMk/>
            <pc:sldMk cId="3675726257" sldId="256"/>
            <ac:spMk id="3" creationId="{103372E7-8BC4-483D-A28F-190F0194C7FF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19" creationId="{AF0F0F4B-4FA8-457F-8EBD-8C9E360188C9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20" creationId="{BDA9D805-48B0-47AA-AC0C-D242946AB5C4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21" creationId="{F7F46F08-59D3-488F-90D4-8D4145E7436E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22" creationId="{9728BA8A-C7B5-4ADF-8195-8010D52850C1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23" creationId="{72C43894-23CE-4C42-8954-628A5C52C098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24" creationId="{17EEA63C-69B6-4387-B5A3-ED7D9E8DDABE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25" creationId="{8183992C-8D63-466D-A86A-7704A412BEC2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26" creationId="{07C0706B-09A1-457A-9A9A-16F63D30DE11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27" creationId="{8E728D7E-8080-4D3B-9E5A-57558F3F008F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28" creationId="{2607092C-D7AC-480D-B51C-9FCB0B139FC5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29" creationId="{F5E36DE1-C821-4503-A801-3644B19FF51F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34" creationId="{A161D702-59A3-430E-9607-0E0E11D22C59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35" creationId="{B174CD93-953B-46AB-9FD8-421F0535C8AC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36" creationId="{343D5CDB-2503-4678-A7EB-6DD4FBA80B95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37" creationId="{DED62287-88CF-41BC-B0D1-FC3EC49CB49E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38" creationId="{574874F5-7CF6-4305-A309-81D656522C07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39" creationId="{F98AE93A-4DDF-4694-BDBA-E6C01D4A92D2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40" creationId="{0E3FBFFE-9659-459C-9C7C-B4678D992516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41" creationId="{D9DBF6AF-E6D7-4B52-BC34-D00F698521B4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42" creationId="{C6111903-DAEA-45B1-BBFE-5013DF155029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43" creationId="{D71E122D-3CD7-44CE-85BC-BAB570FE4A3B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68" creationId="{1C3F5E7E-68E0-4E62-BDD3-6E4168E3882C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69" creationId="{EB1693B2-5DBB-4FC2-9504-62AF41DF2897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70" creationId="{2C2D5CF9-1CAF-43AF-891A-2B7759EBD695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71" creationId="{620EE275-52AE-401E-B44B-4B911AC4481F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72" creationId="{A5E825AA-5332-4C52-ADB5-B9F0992BD3EB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73" creationId="{1D1A9C8C-92AE-4B2C-BE79-52A51C9E715A}"/>
          </ac:spMkLst>
        </pc:spChg>
        <pc:spChg chg="add del mod">
          <ac:chgData name="luca galluzzi" userId="edf99907-1355-40e2-b652-d2f69ef3843e" providerId="ADAL" clId="{B67574C7-136E-4BFB-AA5C-480F9771996C}" dt="2022-03-03T09:59:02.866" v="4379" actId="478"/>
          <ac:spMkLst>
            <pc:docMk/>
            <pc:sldMk cId="3675726257" sldId="256"/>
            <ac:spMk id="76" creationId="{1EC672D0-6923-4299-9367-88CEB0CE3F0D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86" creationId="{52001DE3-A6D3-485F-8E9A-7FCEB07F6B77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87" creationId="{AFE3CD5E-90DC-4BBB-ADDE-3B673FFE9486}"/>
          </ac:spMkLst>
        </pc:spChg>
        <pc:spChg chg="add mod">
          <ac:chgData name="luca galluzzi" userId="edf99907-1355-40e2-b652-d2f69ef3843e" providerId="ADAL" clId="{B67574C7-136E-4BFB-AA5C-480F9771996C}" dt="2022-02-24T11:46:57.461" v="3821" actId="1036"/>
          <ac:spMkLst>
            <pc:docMk/>
            <pc:sldMk cId="3675726257" sldId="256"/>
            <ac:spMk id="88" creationId="{D34EB4C6-6052-4FDE-A8A5-A57E1FF751B9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95" creationId="{9BE5C476-23DD-4827-91DB-767169BCE431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96" creationId="{039A6ACB-A6ED-44AC-B1D5-7D86A4A51D6E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97" creationId="{C173A254-AE35-4CAE-9521-4B926BE28CE9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104" creationId="{E907003F-177D-438E-8372-731105A50603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105" creationId="{67AEF41D-523F-4A26-BFB1-5A8833742680}"/>
          </ac:spMkLst>
        </pc:spChg>
        <pc:spChg chg="add mod">
          <ac:chgData name="luca galluzzi" userId="edf99907-1355-40e2-b652-d2f69ef3843e" providerId="ADAL" clId="{B67574C7-136E-4BFB-AA5C-480F9771996C}" dt="2022-02-24T11:55:35.349" v="4364" actId="552"/>
          <ac:spMkLst>
            <pc:docMk/>
            <pc:sldMk cId="3675726257" sldId="256"/>
            <ac:spMk id="106" creationId="{0285056D-1357-4F35-A67B-3C44DAD127AB}"/>
          </ac:spMkLst>
        </pc:spChg>
        <pc:picChg chg="add mod modCrop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5" creationId="{30B1368F-7FF1-4EF6-9D45-7BDC1CCA14E1}"/>
          </ac:picMkLst>
        </pc:picChg>
        <pc:picChg chg="add mod modCrop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7" creationId="{D37DE80C-B34A-49B4-9034-A4ABFEC418D2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9" creationId="{5E6BCF66-27D7-4B97-9099-F728C4028A05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11" creationId="{0A02A27A-FF72-40EB-A64C-8A3747D7E03D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13" creationId="{5D9B9413-8177-4D80-9B9A-19DE7EDBF153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15" creationId="{3845EBCC-88A2-456C-8BFB-575528A7FB9B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16" creationId="{DCC3A104-7CFC-4153-B78A-B6DDF32DFA80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18" creationId="{B4729DCB-DDEA-443F-8CE2-002BCFB0FBC8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31" creationId="{30A754A5-8C25-4E90-9607-56B3F87F7820}"/>
          </ac:picMkLst>
        </pc:picChg>
        <pc:picChg chg="add del">
          <ac:chgData name="luca galluzzi" userId="edf99907-1355-40e2-b652-d2f69ef3843e" providerId="ADAL" clId="{B67574C7-136E-4BFB-AA5C-480F9771996C}" dt="2022-02-24T11:11:27.702" v="598" actId="22"/>
          <ac:picMkLst>
            <pc:docMk/>
            <pc:sldMk cId="3675726257" sldId="256"/>
            <ac:picMk id="33" creationId="{E0A14922-B385-4F2C-A5D9-55EE42FA477C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45" creationId="{466E4689-7E78-41CB-A079-68BF82297093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47" creationId="{4FA93C04-311F-4A84-857D-AC793BE138CE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49" creationId="{CB4F6A2A-BF7F-492D-846D-A3C1689DFF58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51" creationId="{EF56EED0-A91C-4AAD-86FF-A41B1D3B66E1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53" creationId="{546DD926-3617-455C-A25E-3BB6485725D8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55" creationId="{B6253158-4627-4078-BB93-C6030BCE09EC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57" creationId="{C3BF1E98-7EF0-49FF-B3C6-C462D691367F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59" creationId="{312DD423-FADD-4235-AED2-0C6E07C04273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61" creationId="{343183D8-66B6-42DF-BDF1-966EAA020E00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63" creationId="{E6E23AB4-2683-488F-ABCA-F91E56DF3393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65" creationId="{DF40648A-1C29-4219-A17D-8824B9D2505E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67" creationId="{15E45876-0862-458F-90B4-06022A972693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75" creationId="{D5F7048F-822A-4EC2-A324-9D27EDF325BE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77" creationId="{5ACA68D1-32A3-48F2-91B7-A5A20B3A38D0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79" creationId="{4B122B13-BCC5-46B2-B985-5FB2CE95CBA4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81" creationId="{32932DA2-DAF1-45FD-946B-F3BCA0B3FF44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83" creationId="{6AF6BC7F-3428-4E3B-B869-B0AC436A3FFA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85" creationId="{E741E406-3D65-4795-A561-16E1DC329553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90" creationId="{0CBFBA83-CA3C-4611-92FC-C27B9D1BDEDD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92" creationId="{76B74560-E872-44A5-9F76-5D157C199600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94" creationId="{2F5963F8-B6EF-4E3E-9F14-8C3F91AA0160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99" creationId="{68480F91-50CA-4F64-8681-169B6E0E600A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101" creationId="{ACF796AD-DB34-49B9-B1CD-530DA6633869}"/>
          </ac:picMkLst>
        </pc:picChg>
        <pc:picChg chg="add mod">
          <ac:chgData name="luca galluzzi" userId="edf99907-1355-40e2-b652-d2f69ef3843e" providerId="ADAL" clId="{B67574C7-136E-4BFB-AA5C-480F9771996C}" dt="2022-02-24T11:46:57.461" v="3821" actId="1036"/>
          <ac:picMkLst>
            <pc:docMk/>
            <pc:sldMk cId="3675726257" sldId="256"/>
            <ac:picMk id="103" creationId="{C3A2F90C-B280-4F16-B17A-13981B8FF7C8}"/>
          </ac:picMkLst>
        </pc:picChg>
        <pc:picChg chg="add mod">
          <ac:chgData name="luca galluzzi" userId="edf99907-1355-40e2-b652-d2f69ef3843e" providerId="ADAL" clId="{B67574C7-136E-4BFB-AA5C-480F9771996C}" dt="2022-02-24T11:48:13.637" v="4023" actId="1036"/>
          <ac:picMkLst>
            <pc:docMk/>
            <pc:sldMk cId="3675726257" sldId="256"/>
            <ac:picMk id="108" creationId="{27F7B02A-228D-44F2-9FE8-9797D6A8C46D}"/>
          </ac:picMkLst>
        </pc:picChg>
        <pc:picChg chg="add mod">
          <ac:chgData name="luca galluzzi" userId="edf99907-1355-40e2-b652-d2f69ef3843e" providerId="ADAL" clId="{B67574C7-136E-4BFB-AA5C-480F9771996C}" dt="2022-02-24T11:49:11.592" v="4186" actId="1035"/>
          <ac:picMkLst>
            <pc:docMk/>
            <pc:sldMk cId="3675726257" sldId="256"/>
            <ac:picMk id="110" creationId="{05D5AAED-BCF9-4ED1-8097-586FE7ACA424}"/>
          </ac:picMkLst>
        </pc:picChg>
        <pc:picChg chg="add mod">
          <ac:chgData name="luca galluzzi" userId="edf99907-1355-40e2-b652-d2f69ef3843e" providerId="ADAL" clId="{B67574C7-136E-4BFB-AA5C-480F9771996C}" dt="2022-02-24T11:49:57.203" v="4363" actId="1035"/>
          <ac:picMkLst>
            <pc:docMk/>
            <pc:sldMk cId="3675726257" sldId="256"/>
            <ac:picMk id="112" creationId="{D7AC81CF-D2DC-4E30-A594-31E9456A509D}"/>
          </ac:picMkLst>
        </pc:picChg>
        <pc:cxnChg chg="add mod">
          <ac:chgData name="luca galluzzi" userId="edf99907-1355-40e2-b652-d2f69ef3843e" providerId="ADAL" clId="{B67574C7-136E-4BFB-AA5C-480F9771996C}" dt="2022-03-03T09:59:42.354" v="4392" actId="1037"/>
          <ac:cxnSpMkLst>
            <pc:docMk/>
            <pc:sldMk cId="3675726257" sldId="256"/>
            <ac:cxnSpMk id="4" creationId="{338D4E24-4B5F-4AE6-903D-2BF628F315AD}"/>
          </ac:cxnSpMkLst>
        </pc:cxnChg>
        <pc:cxnChg chg="add mod">
          <ac:chgData name="luca galluzzi" userId="edf99907-1355-40e2-b652-d2f69ef3843e" providerId="ADAL" clId="{B67574C7-136E-4BFB-AA5C-480F9771996C}" dt="2022-03-03T10:00:20.270" v="4403" actId="1036"/>
          <ac:cxnSpMkLst>
            <pc:docMk/>
            <pc:sldMk cId="3675726257" sldId="256"/>
            <ac:cxnSpMk id="80" creationId="{273E42D4-5DCC-4DD3-8240-829B75E36C27}"/>
          </ac:cxnSpMkLst>
        </pc:cxnChg>
      </pc:sldChg>
      <pc:sldMasterChg chg="modSp modSldLayout">
        <pc:chgData name="luca galluzzi" userId="edf99907-1355-40e2-b652-d2f69ef3843e" providerId="ADAL" clId="{B67574C7-136E-4BFB-AA5C-480F9771996C}" dt="2022-02-24T10:50:39.212" v="1"/>
        <pc:sldMasterMkLst>
          <pc:docMk/>
          <pc:sldMasterMk cId="3857172857" sldId="2147483648"/>
        </pc:sldMasterMkLst>
        <pc:spChg chg="mod">
          <ac:chgData name="luca galluzzi" userId="edf99907-1355-40e2-b652-d2f69ef3843e" providerId="ADAL" clId="{B67574C7-136E-4BFB-AA5C-480F9771996C}" dt="2022-02-24T10:50:39.212" v="1"/>
          <ac:spMkLst>
            <pc:docMk/>
            <pc:sldMasterMk cId="3857172857" sldId="2147483648"/>
            <ac:spMk id="2" creationId="{8BCBB337-B70C-44DD-913B-7B65240C37E8}"/>
          </ac:spMkLst>
        </pc:spChg>
        <pc:spChg chg="mod">
          <ac:chgData name="luca galluzzi" userId="edf99907-1355-40e2-b652-d2f69ef3843e" providerId="ADAL" clId="{B67574C7-136E-4BFB-AA5C-480F9771996C}" dt="2022-02-24T10:50:39.212" v="1"/>
          <ac:spMkLst>
            <pc:docMk/>
            <pc:sldMasterMk cId="3857172857" sldId="2147483648"/>
            <ac:spMk id="3" creationId="{F56D7D1A-6A2B-4E5C-AA44-1ABB716FE636}"/>
          </ac:spMkLst>
        </pc:spChg>
        <pc:spChg chg="mod">
          <ac:chgData name="luca galluzzi" userId="edf99907-1355-40e2-b652-d2f69ef3843e" providerId="ADAL" clId="{B67574C7-136E-4BFB-AA5C-480F9771996C}" dt="2022-02-24T10:50:39.212" v="1"/>
          <ac:spMkLst>
            <pc:docMk/>
            <pc:sldMasterMk cId="3857172857" sldId="2147483648"/>
            <ac:spMk id="4" creationId="{2B3CA260-28A7-499C-BA6E-C69112990817}"/>
          </ac:spMkLst>
        </pc:spChg>
        <pc:spChg chg="mod">
          <ac:chgData name="luca galluzzi" userId="edf99907-1355-40e2-b652-d2f69ef3843e" providerId="ADAL" clId="{B67574C7-136E-4BFB-AA5C-480F9771996C}" dt="2022-02-24T10:50:39.212" v="1"/>
          <ac:spMkLst>
            <pc:docMk/>
            <pc:sldMasterMk cId="3857172857" sldId="2147483648"/>
            <ac:spMk id="5" creationId="{486BA681-2238-4085-9C4D-925857A522F7}"/>
          </ac:spMkLst>
        </pc:spChg>
        <pc:spChg chg="mod">
          <ac:chgData name="luca galluzzi" userId="edf99907-1355-40e2-b652-d2f69ef3843e" providerId="ADAL" clId="{B67574C7-136E-4BFB-AA5C-480F9771996C}" dt="2022-02-24T10:50:39.212" v="1"/>
          <ac:spMkLst>
            <pc:docMk/>
            <pc:sldMasterMk cId="3857172857" sldId="2147483648"/>
            <ac:spMk id="6" creationId="{FE98182F-ECF6-4DC2-B33D-F9BBE2031E25}"/>
          </ac:spMkLst>
        </pc:spChg>
        <pc:sldLayoutChg chg="modSp">
          <pc:chgData name="luca galluzzi" userId="edf99907-1355-40e2-b652-d2f69ef3843e" providerId="ADAL" clId="{B67574C7-136E-4BFB-AA5C-480F9771996C}" dt="2022-02-24T10:50:39.212" v="1"/>
          <pc:sldLayoutMkLst>
            <pc:docMk/>
            <pc:sldMasterMk cId="3857172857" sldId="2147483648"/>
            <pc:sldLayoutMk cId="2967940145" sldId="2147483649"/>
          </pc:sldLayoutMkLst>
          <pc:spChg chg="mod">
            <ac:chgData name="luca galluzzi" userId="edf99907-1355-40e2-b652-d2f69ef3843e" providerId="ADAL" clId="{B67574C7-136E-4BFB-AA5C-480F9771996C}" dt="2022-02-24T10:50:39.212" v="1"/>
            <ac:spMkLst>
              <pc:docMk/>
              <pc:sldMasterMk cId="3857172857" sldId="2147483648"/>
              <pc:sldLayoutMk cId="2967940145" sldId="2147483649"/>
              <ac:spMk id="2" creationId="{99EA1EAB-5133-4066-90D8-C7AD96FC35A8}"/>
            </ac:spMkLst>
          </pc:spChg>
          <pc:spChg chg="mod">
            <ac:chgData name="luca galluzzi" userId="edf99907-1355-40e2-b652-d2f69ef3843e" providerId="ADAL" clId="{B67574C7-136E-4BFB-AA5C-480F9771996C}" dt="2022-02-24T10:50:39.212" v="1"/>
            <ac:spMkLst>
              <pc:docMk/>
              <pc:sldMasterMk cId="3857172857" sldId="2147483648"/>
              <pc:sldLayoutMk cId="2967940145" sldId="2147483649"/>
              <ac:spMk id="3" creationId="{0A9940BA-5E84-4C0D-97F6-A89176473D32}"/>
            </ac:spMkLst>
          </pc:spChg>
        </pc:sldLayoutChg>
        <pc:sldLayoutChg chg="modSp">
          <pc:chgData name="luca galluzzi" userId="edf99907-1355-40e2-b652-d2f69ef3843e" providerId="ADAL" clId="{B67574C7-136E-4BFB-AA5C-480F9771996C}" dt="2022-02-24T10:50:39.212" v="1"/>
          <pc:sldLayoutMkLst>
            <pc:docMk/>
            <pc:sldMasterMk cId="3857172857" sldId="2147483648"/>
            <pc:sldLayoutMk cId="1859173434" sldId="2147483651"/>
          </pc:sldLayoutMkLst>
          <pc:spChg chg="mod">
            <ac:chgData name="luca galluzzi" userId="edf99907-1355-40e2-b652-d2f69ef3843e" providerId="ADAL" clId="{B67574C7-136E-4BFB-AA5C-480F9771996C}" dt="2022-02-24T10:50:39.212" v="1"/>
            <ac:spMkLst>
              <pc:docMk/>
              <pc:sldMasterMk cId="3857172857" sldId="2147483648"/>
              <pc:sldLayoutMk cId="1859173434" sldId="2147483651"/>
              <ac:spMk id="2" creationId="{A47818CA-02FB-4997-9C0B-90F0C99099D4}"/>
            </ac:spMkLst>
          </pc:spChg>
          <pc:spChg chg="mod">
            <ac:chgData name="luca galluzzi" userId="edf99907-1355-40e2-b652-d2f69ef3843e" providerId="ADAL" clId="{B67574C7-136E-4BFB-AA5C-480F9771996C}" dt="2022-02-24T10:50:39.212" v="1"/>
            <ac:spMkLst>
              <pc:docMk/>
              <pc:sldMasterMk cId="3857172857" sldId="2147483648"/>
              <pc:sldLayoutMk cId="1859173434" sldId="2147483651"/>
              <ac:spMk id="3" creationId="{A9F28433-9592-4F35-827F-A6D40111F989}"/>
            </ac:spMkLst>
          </pc:spChg>
        </pc:sldLayoutChg>
        <pc:sldLayoutChg chg="modSp">
          <pc:chgData name="luca galluzzi" userId="edf99907-1355-40e2-b652-d2f69ef3843e" providerId="ADAL" clId="{B67574C7-136E-4BFB-AA5C-480F9771996C}" dt="2022-02-24T10:50:39.212" v="1"/>
          <pc:sldLayoutMkLst>
            <pc:docMk/>
            <pc:sldMasterMk cId="3857172857" sldId="2147483648"/>
            <pc:sldLayoutMk cId="2296001817" sldId="2147483652"/>
          </pc:sldLayoutMkLst>
          <pc:spChg chg="mod">
            <ac:chgData name="luca galluzzi" userId="edf99907-1355-40e2-b652-d2f69ef3843e" providerId="ADAL" clId="{B67574C7-136E-4BFB-AA5C-480F9771996C}" dt="2022-02-24T10:50:39.212" v="1"/>
            <ac:spMkLst>
              <pc:docMk/>
              <pc:sldMasterMk cId="3857172857" sldId="2147483648"/>
              <pc:sldLayoutMk cId="2296001817" sldId="2147483652"/>
              <ac:spMk id="3" creationId="{20C11D99-4499-4073-9E57-528AC66751FC}"/>
            </ac:spMkLst>
          </pc:spChg>
          <pc:spChg chg="mod">
            <ac:chgData name="luca galluzzi" userId="edf99907-1355-40e2-b652-d2f69ef3843e" providerId="ADAL" clId="{B67574C7-136E-4BFB-AA5C-480F9771996C}" dt="2022-02-24T10:50:39.212" v="1"/>
            <ac:spMkLst>
              <pc:docMk/>
              <pc:sldMasterMk cId="3857172857" sldId="2147483648"/>
              <pc:sldLayoutMk cId="2296001817" sldId="2147483652"/>
              <ac:spMk id="4" creationId="{CA13034C-A1BF-49E0-8482-441058A1D3B2}"/>
            </ac:spMkLst>
          </pc:spChg>
        </pc:sldLayoutChg>
        <pc:sldLayoutChg chg="modSp">
          <pc:chgData name="luca galluzzi" userId="edf99907-1355-40e2-b652-d2f69ef3843e" providerId="ADAL" clId="{B67574C7-136E-4BFB-AA5C-480F9771996C}" dt="2022-02-24T10:50:39.212" v="1"/>
          <pc:sldLayoutMkLst>
            <pc:docMk/>
            <pc:sldMasterMk cId="3857172857" sldId="2147483648"/>
            <pc:sldLayoutMk cId="3293290110" sldId="2147483653"/>
          </pc:sldLayoutMkLst>
          <pc:spChg chg="mod">
            <ac:chgData name="luca galluzzi" userId="edf99907-1355-40e2-b652-d2f69ef3843e" providerId="ADAL" clId="{B67574C7-136E-4BFB-AA5C-480F9771996C}" dt="2022-02-24T10:50:39.212" v="1"/>
            <ac:spMkLst>
              <pc:docMk/>
              <pc:sldMasterMk cId="3857172857" sldId="2147483648"/>
              <pc:sldLayoutMk cId="3293290110" sldId="2147483653"/>
              <ac:spMk id="2" creationId="{00082F00-BF6D-4FD8-AD2C-1D71019C123C}"/>
            </ac:spMkLst>
          </pc:spChg>
          <pc:spChg chg="mod">
            <ac:chgData name="luca galluzzi" userId="edf99907-1355-40e2-b652-d2f69ef3843e" providerId="ADAL" clId="{B67574C7-136E-4BFB-AA5C-480F9771996C}" dt="2022-02-24T10:50:39.212" v="1"/>
            <ac:spMkLst>
              <pc:docMk/>
              <pc:sldMasterMk cId="3857172857" sldId="2147483648"/>
              <pc:sldLayoutMk cId="3293290110" sldId="2147483653"/>
              <ac:spMk id="3" creationId="{F34265A8-D79E-4A08-ACAD-12DC29D9D5D5}"/>
            </ac:spMkLst>
          </pc:spChg>
          <pc:spChg chg="mod">
            <ac:chgData name="luca galluzzi" userId="edf99907-1355-40e2-b652-d2f69ef3843e" providerId="ADAL" clId="{B67574C7-136E-4BFB-AA5C-480F9771996C}" dt="2022-02-24T10:50:39.212" v="1"/>
            <ac:spMkLst>
              <pc:docMk/>
              <pc:sldMasterMk cId="3857172857" sldId="2147483648"/>
              <pc:sldLayoutMk cId="3293290110" sldId="2147483653"/>
              <ac:spMk id="4" creationId="{439A72A5-E709-4D86-A27C-A6D117CBB663}"/>
            </ac:spMkLst>
          </pc:spChg>
          <pc:spChg chg="mod">
            <ac:chgData name="luca galluzzi" userId="edf99907-1355-40e2-b652-d2f69ef3843e" providerId="ADAL" clId="{B67574C7-136E-4BFB-AA5C-480F9771996C}" dt="2022-02-24T10:50:39.212" v="1"/>
            <ac:spMkLst>
              <pc:docMk/>
              <pc:sldMasterMk cId="3857172857" sldId="2147483648"/>
              <pc:sldLayoutMk cId="3293290110" sldId="2147483653"/>
              <ac:spMk id="5" creationId="{D4BBAC48-31A7-4336-8552-4DA1B08812EA}"/>
            </ac:spMkLst>
          </pc:spChg>
          <pc:spChg chg="mod">
            <ac:chgData name="luca galluzzi" userId="edf99907-1355-40e2-b652-d2f69ef3843e" providerId="ADAL" clId="{B67574C7-136E-4BFB-AA5C-480F9771996C}" dt="2022-02-24T10:50:39.212" v="1"/>
            <ac:spMkLst>
              <pc:docMk/>
              <pc:sldMasterMk cId="3857172857" sldId="2147483648"/>
              <pc:sldLayoutMk cId="3293290110" sldId="2147483653"/>
              <ac:spMk id="6" creationId="{C3C2E3E9-44D1-452F-BA89-E883CD28AE7E}"/>
            </ac:spMkLst>
          </pc:spChg>
        </pc:sldLayoutChg>
        <pc:sldLayoutChg chg="modSp">
          <pc:chgData name="luca galluzzi" userId="edf99907-1355-40e2-b652-d2f69ef3843e" providerId="ADAL" clId="{B67574C7-136E-4BFB-AA5C-480F9771996C}" dt="2022-02-24T10:50:39.212" v="1"/>
          <pc:sldLayoutMkLst>
            <pc:docMk/>
            <pc:sldMasterMk cId="3857172857" sldId="2147483648"/>
            <pc:sldLayoutMk cId="348635058" sldId="2147483656"/>
          </pc:sldLayoutMkLst>
          <pc:spChg chg="mod">
            <ac:chgData name="luca galluzzi" userId="edf99907-1355-40e2-b652-d2f69ef3843e" providerId="ADAL" clId="{B67574C7-136E-4BFB-AA5C-480F9771996C}" dt="2022-02-24T10:50:39.212" v="1"/>
            <ac:spMkLst>
              <pc:docMk/>
              <pc:sldMasterMk cId="3857172857" sldId="2147483648"/>
              <pc:sldLayoutMk cId="348635058" sldId="2147483656"/>
              <ac:spMk id="2" creationId="{8C1597E6-0127-4F93-835B-79FB1980D5C5}"/>
            </ac:spMkLst>
          </pc:spChg>
          <pc:spChg chg="mod">
            <ac:chgData name="luca galluzzi" userId="edf99907-1355-40e2-b652-d2f69ef3843e" providerId="ADAL" clId="{B67574C7-136E-4BFB-AA5C-480F9771996C}" dt="2022-02-24T10:50:39.212" v="1"/>
            <ac:spMkLst>
              <pc:docMk/>
              <pc:sldMasterMk cId="3857172857" sldId="2147483648"/>
              <pc:sldLayoutMk cId="348635058" sldId="2147483656"/>
              <ac:spMk id="3" creationId="{D0DDBE47-9B09-4046-8620-D5042A9B1ED4}"/>
            </ac:spMkLst>
          </pc:spChg>
          <pc:spChg chg="mod">
            <ac:chgData name="luca galluzzi" userId="edf99907-1355-40e2-b652-d2f69ef3843e" providerId="ADAL" clId="{B67574C7-136E-4BFB-AA5C-480F9771996C}" dt="2022-02-24T10:50:39.212" v="1"/>
            <ac:spMkLst>
              <pc:docMk/>
              <pc:sldMasterMk cId="3857172857" sldId="2147483648"/>
              <pc:sldLayoutMk cId="348635058" sldId="2147483656"/>
              <ac:spMk id="4" creationId="{356B3B08-9427-4AA9-B771-742FF4ACB2B7}"/>
            </ac:spMkLst>
          </pc:spChg>
        </pc:sldLayoutChg>
        <pc:sldLayoutChg chg="modSp">
          <pc:chgData name="luca galluzzi" userId="edf99907-1355-40e2-b652-d2f69ef3843e" providerId="ADAL" clId="{B67574C7-136E-4BFB-AA5C-480F9771996C}" dt="2022-02-24T10:50:39.212" v="1"/>
          <pc:sldLayoutMkLst>
            <pc:docMk/>
            <pc:sldMasterMk cId="3857172857" sldId="2147483648"/>
            <pc:sldLayoutMk cId="2468118331" sldId="2147483657"/>
          </pc:sldLayoutMkLst>
          <pc:spChg chg="mod">
            <ac:chgData name="luca galluzzi" userId="edf99907-1355-40e2-b652-d2f69ef3843e" providerId="ADAL" clId="{B67574C7-136E-4BFB-AA5C-480F9771996C}" dt="2022-02-24T10:50:39.212" v="1"/>
            <ac:spMkLst>
              <pc:docMk/>
              <pc:sldMasterMk cId="3857172857" sldId="2147483648"/>
              <pc:sldLayoutMk cId="2468118331" sldId="2147483657"/>
              <ac:spMk id="2" creationId="{0FCFE797-07B4-41EA-8606-1DB6E33B2E9C}"/>
            </ac:spMkLst>
          </pc:spChg>
          <pc:spChg chg="mod">
            <ac:chgData name="luca galluzzi" userId="edf99907-1355-40e2-b652-d2f69ef3843e" providerId="ADAL" clId="{B67574C7-136E-4BFB-AA5C-480F9771996C}" dt="2022-02-24T10:50:39.212" v="1"/>
            <ac:spMkLst>
              <pc:docMk/>
              <pc:sldMasterMk cId="3857172857" sldId="2147483648"/>
              <pc:sldLayoutMk cId="2468118331" sldId="2147483657"/>
              <ac:spMk id="3" creationId="{A128CD1D-1043-4C08-B73F-1D8C85044340}"/>
            </ac:spMkLst>
          </pc:spChg>
          <pc:spChg chg="mod">
            <ac:chgData name="luca galluzzi" userId="edf99907-1355-40e2-b652-d2f69ef3843e" providerId="ADAL" clId="{B67574C7-136E-4BFB-AA5C-480F9771996C}" dt="2022-02-24T10:50:39.212" v="1"/>
            <ac:spMkLst>
              <pc:docMk/>
              <pc:sldMasterMk cId="3857172857" sldId="2147483648"/>
              <pc:sldLayoutMk cId="2468118331" sldId="2147483657"/>
              <ac:spMk id="4" creationId="{60A64FAA-AD9B-42FF-9A5E-17547B3D80C4}"/>
            </ac:spMkLst>
          </pc:spChg>
        </pc:sldLayoutChg>
        <pc:sldLayoutChg chg="modSp">
          <pc:chgData name="luca galluzzi" userId="edf99907-1355-40e2-b652-d2f69ef3843e" providerId="ADAL" clId="{B67574C7-136E-4BFB-AA5C-480F9771996C}" dt="2022-02-24T10:50:39.212" v="1"/>
          <pc:sldLayoutMkLst>
            <pc:docMk/>
            <pc:sldMasterMk cId="3857172857" sldId="2147483648"/>
            <pc:sldLayoutMk cId="2777203559" sldId="2147483659"/>
          </pc:sldLayoutMkLst>
          <pc:spChg chg="mod">
            <ac:chgData name="luca galluzzi" userId="edf99907-1355-40e2-b652-d2f69ef3843e" providerId="ADAL" clId="{B67574C7-136E-4BFB-AA5C-480F9771996C}" dt="2022-02-24T10:50:39.212" v="1"/>
            <ac:spMkLst>
              <pc:docMk/>
              <pc:sldMasterMk cId="3857172857" sldId="2147483648"/>
              <pc:sldLayoutMk cId="2777203559" sldId="2147483659"/>
              <ac:spMk id="2" creationId="{C2A29CEF-E469-4987-ADA3-5A4ABEE4883F}"/>
            </ac:spMkLst>
          </pc:spChg>
          <pc:spChg chg="mod">
            <ac:chgData name="luca galluzzi" userId="edf99907-1355-40e2-b652-d2f69ef3843e" providerId="ADAL" clId="{B67574C7-136E-4BFB-AA5C-480F9771996C}" dt="2022-02-24T10:50:39.212" v="1"/>
            <ac:spMkLst>
              <pc:docMk/>
              <pc:sldMasterMk cId="3857172857" sldId="2147483648"/>
              <pc:sldLayoutMk cId="2777203559" sldId="2147483659"/>
              <ac:spMk id="3" creationId="{D044A3E7-F5EF-43E9-9084-B839E509EE2C}"/>
            </ac:spMkLst>
          </pc:spChg>
        </pc:sldLayoutChg>
      </pc:sldMasterChg>
      <pc:sldMasterChg chg="modSp modSldLayout">
        <pc:chgData name="luca galluzzi" userId="edf99907-1355-40e2-b652-d2f69ef3843e" providerId="ADAL" clId="{B67574C7-136E-4BFB-AA5C-480F9771996C}" dt="2022-02-24T10:50:55.930" v="2"/>
        <pc:sldMasterMkLst>
          <pc:docMk/>
          <pc:sldMasterMk cId="1109626967" sldId="2147483660"/>
        </pc:sldMasterMkLst>
        <pc:spChg chg="mod">
          <ac:chgData name="luca galluzzi" userId="edf99907-1355-40e2-b652-d2f69ef3843e" providerId="ADAL" clId="{B67574C7-136E-4BFB-AA5C-480F9771996C}" dt="2022-02-24T10:50:55.930" v="2"/>
          <ac:spMkLst>
            <pc:docMk/>
            <pc:sldMasterMk cId="1109626967" sldId="2147483660"/>
            <ac:spMk id="2" creationId="{00000000-0000-0000-0000-000000000000}"/>
          </ac:spMkLst>
        </pc:spChg>
        <pc:spChg chg="mod">
          <ac:chgData name="luca galluzzi" userId="edf99907-1355-40e2-b652-d2f69ef3843e" providerId="ADAL" clId="{B67574C7-136E-4BFB-AA5C-480F9771996C}" dt="2022-02-24T10:50:55.930" v="2"/>
          <ac:spMkLst>
            <pc:docMk/>
            <pc:sldMasterMk cId="1109626967" sldId="2147483660"/>
            <ac:spMk id="3" creationId="{00000000-0000-0000-0000-000000000000}"/>
          </ac:spMkLst>
        </pc:spChg>
        <pc:spChg chg="mod">
          <ac:chgData name="luca galluzzi" userId="edf99907-1355-40e2-b652-d2f69ef3843e" providerId="ADAL" clId="{B67574C7-136E-4BFB-AA5C-480F9771996C}" dt="2022-02-24T10:50:55.930" v="2"/>
          <ac:spMkLst>
            <pc:docMk/>
            <pc:sldMasterMk cId="1109626967" sldId="2147483660"/>
            <ac:spMk id="4" creationId="{00000000-0000-0000-0000-000000000000}"/>
          </ac:spMkLst>
        </pc:spChg>
        <pc:spChg chg="mod">
          <ac:chgData name="luca galluzzi" userId="edf99907-1355-40e2-b652-d2f69ef3843e" providerId="ADAL" clId="{B67574C7-136E-4BFB-AA5C-480F9771996C}" dt="2022-02-24T10:50:55.930" v="2"/>
          <ac:spMkLst>
            <pc:docMk/>
            <pc:sldMasterMk cId="1109626967" sldId="2147483660"/>
            <ac:spMk id="5" creationId="{00000000-0000-0000-0000-000000000000}"/>
          </ac:spMkLst>
        </pc:spChg>
        <pc:spChg chg="mod">
          <ac:chgData name="luca galluzzi" userId="edf99907-1355-40e2-b652-d2f69ef3843e" providerId="ADAL" clId="{B67574C7-136E-4BFB-AA5C-480F9771996C}" dt="2022-02-24T10:50:55.930" v="2"/>
          <ac:spMkLst>
            <pc:docMk/>
            <pc:sldMasterMk cId="1109626967" sldId="2147483660"/>
            <ac:spMk id="6" creationId="{00000000-0000-0000-0000-000000000000}"/>
          </ac:spMkLst>
        </pc:spChg>
        <pc:sldLayoutChg chg="modSp">
          <pc:chgData name="luca galluzzi" userId="edf99907-1355-40e2-b652-d2f69ef3843e" providerId="ADAL" clId="{B67574C7-136E-4BFB-AA5C-480F9771996C}" dt="2022-02-24T10:50:55.930" v="2"/>
          <pc:sldLayoutMkLst>
            <pc:docMk/>
            <pc:sldMasterMk cId="1109626967" sldId="2147483660"/>
            <pc:sldLayoutMk cId="1175273424" sldId="2147483661"/>
          </pc:sldLayoutMkLst>
          <pc:spChg chg="mod">
            <ac:chgData name="luca galluzzi" userId="edf99907-1355-40e2-b652-d2f69ef3843e" providerId="ADAL" clId="{B67574C7-136E-4BFB-AA5C-480F9771996C}" dt="2022-02-24T10:50:55.930" v="2"/>
            <ac:spMkLst>
              <pc:docMk/>
              <pc:sldMasterMk cId="1109626967" sldId="2147483660"/>
              <pc:sldLayoutMk cId="1175273424" sldId="2147483661"/>
              <ac:spMk id="2" creationId="{00000000-0000-0000-0000-000000000000}"/>
            </ac:spMkLst>
          </pc:spChg>
          <pc:spChg chg="mod">
            <ac:chgData name="luca galluzzi" userId="edf99907-1355-40e2-b652-d2f69ef3843e" providerId="ADAL" clId="{B67574C7-136E-4BFB-AA5C-480F9771996C}" dt="2022-02-24T10:50:55.930" v="2"/>
            <ac:spMkLst>
              <pc:docMk/>
              <pc:sldMasterMk cId="1109626967" sldId="2147483660"/>
              <pc:sldLayoutMk cId="1175273424" sldId="2147483661"/>
              <ac:spMk id="3" creationId="{00000000-0000-0000-0000-000000000000}"/>
            </ac:spMkLst>
          </pc:spChg>
        </pc:sldLayoutChg>
        <pc:sldLayoutChg chg="modSp">
          <pc:chgData name="luca galluzzi" userId="edf99907-1355-40e2-b652-d2f69ef3843e" providerId="ADAL" clId="{B67574C7-136E-4BFB-AA5C-480F9771996C}" dt="2022-02-24T10:50:55.930" v="2"/>
          <pc:sldLayoutMkLst>
            <pc:docMk/>
            <pc:sldMasterMk cId="1109626967" sldId="2147483660"/>
            <pc:sldLayoutMk cId="3812650302" sldId="2147483663"/>
          </pc:sldLayoutMkLst>
          <pc:spChg chg="mod">
            <ac:chgData name="luca galluzzi" userId="edf99907-1355-40e2-b652-d2f69ef3843e" providerId="ADAL" clId="{B67574C7-136E-4BFB-AA5C-480F9771996C}" dt="2022-02-24T10:50:55.930" v="2"/>
            <ac:spMkLst>
              <pc:docMk/>
              <pc:sldMasterMk cId="1109626967" sldId="2147483660"/>
              <pc:sldLayoutMk cId="3812650302" sldId="2147483663"/>
              <ac:spMk id="2" creationId="{00000000-0000-0000-0000-000000000000}"/>
            </ac:spMkLst>
          </pc:spChg>
          <pc:spChg chg="mod">
            <ac:chgData name="luca galluzzi" userId="edf99907-1355-40e2-b652-d2f69ef3843e" providerId="ADAL" clId="{B67574C7-136E-4BFB-AA5C-480F9771996C}" dt="2022-02-24T10:50:55.930" v="2"/>
            <ac:spMkLst>
              <pc:docMk/>
              <pc:sldMasterMk cId="1109626967" sldId="2147483660"/>
              <pc:sldLayoutMk cId="3812650302" sldId="2147483663"/>
              <ac:spMk id="3" creationId="{00000000-0000-0000-0000-000000000000}"/>
            </ac:spMkLst>
          </pc:spChg>
        </pc:sldLayoutChg>
        <pc:sldLayoutChg chg="modSp">
          <pc:chgData name="luca galluzzi" userId="edf99907-1355-40e2-b652-d2f69ef3843e" providerId="ADAL" clId="{B67574C7-136E-4BFB-AA5C-480F9771996C}" dt="2022-02-24T10:50:55.930" v="2"/>
          <pc:sldLayoutMkLst>
            <pc:docMk/>
            <pc:sldMasterMk cId="1109626967" sldId="2147483660"/>
            <pc:sldLayoutMk cId="2013227189" sldId="2147483664"/>
          </pc:sldLayoutMkLst>
          <pc:spChg chg="mod">
            <ac:chgData name="luca galluzzi" userId="edf99907-1355-40e2-b652-d2f69ef3843e" providerId="ADAL" clId="{B67574C7-136E-4BFB-AA5C-480F9771996C}" dt="2022-02-24T10:50:55.930" v="2"/>
            <ac:spMkLst>
              <pc:docMk/>
              <pc:sldMasterMk cId="1109626967" sldId="2147483660"/>
              <pc:sldLayoutMk cId="2013227189" sldId="2147483664"/>
              <ac:spMk id="3" creationId="{00000000-0000-0000-0000-000000000000}"/>
            </ac:spMkLst>
          </pc:spChg>
          <pc:spChg chg="mod">
            <ac:chgData name="luca galluzzi" userId="edf99907-1355-40e2-b652-d2f69ef3843e" providerId="ADAL" clId="{B67574C7-136E-4BFB-AA5C-480F9771996C}" dt="2022-02-24T10:50:55.930" v="2"/>
            <ac:spMkLst>
              <pc:docMk/>
              <pc:sldMasterMk cId="1109626967" sldId="2147483660"/>
              <pc:sldLayoutMk cId="2013227189" sldId="2147483664"/>
              <ac:spMk id="4" creationId="{00000000-0000-0000-0000-000000000000}"/>
            </ac:spMkLst>
          </pc:spChg>
        </pc:sldLayoutChg>
        <pc:sldLayoutChg chg="modSp">
          <pc:chgData name="luca galluzzi" userId="edf99907-1355-40e2-b652-d2f69ef3843e" providerId="ADAL" clId="{B67574C7-136E-4BFB-AA5C-480F9771996C}" dt="2022-02-24T10:50:55.930" v="2"/>
          <pc:sldLayoutMkLst>
            <pc:docMk/>
            <pc:sldMasterMk cId="1109626967" sldId="2147483660"/>
            <pc:sldLayoutMk cId="2037101039" sldId="2147483665"/>
          </pc:sldLayoutMkLst>
          <pc:spChg chg="mod">
            <ac:chgData name="luca galluzzi" userId="edf99907-1355-40e2-b652-d2f69ef3843e" providerId="ADAL" clId="{B67574C7-136E-4BFB-AA5C-480F9771996C}" dt="2022-02-24T10:50:55.930" v="2"/>
            <ac:spMkLst>
              <pc:docMk/>
              <pc:sldMasterMk cId="1109626967" sldId="2147483660"/>
              <pc:sldLayoutMk cId="2037101039" sldId="2147483665"/>
              <ac:spMk id="2" creationId="{00000000-0000-0000-0000-000000000000}"/>
            </ac:spMkLst>
          </pc:spChg>
          <pc:spChg chg="mod">
            <ac:chgData name="luca galluzzi" userId="edf99907-1355-40e2-b652-d2f69ef3843e" providerId="ADAL" clId="{B67574C7-136E-4BFB-AA5C-480F9771996C}" dt="2022-02-24T10:50:55.930" v="2"/>
            <ac:spMkLst>
              <pc:docMk/>
              <pc:sldMasterMk cId="1109626967" sldId="2147483660"/>
              <pc:sldLayoutMk cId="2037101039" sldId="2147483665"/>
              <ac:spMk id="3" creationId="{00000000-0000-0000-0000-000000000000}"/>
            </ac:spMkLst>
          </pc:spChg>
          <pc:spChg chg="mod">
            <ac:chgData name="luca galluzzi" userId="edf99907-1355-40e2-b652-d2f69ef3843e" providerId="ADAL" clId="{B67574C7-136E-4BFB-AA5C-480F9771996C}" dt="2022-02-24T10:50:55.930" v="2"/>
            <ac:spMkLst>
              <pc:docMk/>
              <pc:sldMasterMk cId="1109626967" sldId="2147483660"/>
              <pc:sldLayoutMk cId="2037101039" sldId="2147483665"/>
              <ac:spMk id="4" creationId="{00000000-0000-0000-0000-000000000000}"/>
            </ac:spMkLst>
          </pc:spChg>
          <pc:spChg chg="mod">
            <ac:chgData name="luca galluzzi" userId="edf99907-1355-40e2-b652-d2f69ef3843e" providerId="ADAL" clId="{B67574C7-136E-4BFB-AA5C-480F9771996C}" dt="2022-02-24T10:50:55.930" v="2"/>
            <ac:spMkLst>
              <pc:docMk/>
              <pc:sldMasterMk cId="1109626967" sldId="2147483660"/>
              <pc:sldLayoutMk cId="2037101039" sldId="2147483665"/>
              <ac:spMk id="5" creationId="{00000000-0000-0000-0000-000000000000}"/>
            </ac:spMkLst>
          </pc:spChg>
          <pc:spChg chg="mod">
            <ac:chgData name="luca galluzzi" userId="edf99907-1355-40e2-b652-d2f69ef3843e" providerId="ADAL" clId="{B67574C7-136E-4BFB-AA5C-480F9771996C}" dt="2022-02-24T10:50:55.930" v="2"/>
            <ac:spMkLst>
              <pc:docMk/>
              <pc:sldMasterMk cId="1109626967" sldId="2147483660"/>
              <pc:sldLayoutMk cId="2037101039" sldId="2147483665"/>
              <ac:spMk id="6" creationId="{00000000-0000-0000-0000-000000000000}"/>
            </ac:spMkLst>
          </pc:spChg>
        </pc:sldLayoutChg>
        <pc:sldLayoutChg chg="modSp">
          <pc:chgData name="luca galluzzi" userId="edf99907-1355-40e2-b652-d2f69ef3843e" providerId="ADAL" clId="{B67574C7-136E-4BFB-AA5C-480F9771996C}" dt="2022-02-24T10:50:55.930" v="2"/>
          <pc:sldLayoutMkLst>
            <pc:docMk/>
            <pc:sldMasterMk cId="1109626967" sldId="2147483660"/>
            <pc:sldLayoutMk cId="2449563355" sldId="2147483668"/>
          </pc:sldLayoutMkLst>
          <pc:spChg chg="mod">
            <ac:chgData name="luca galluzzi" userId="edf99907-1355-40e2-b652-d2f69ef3843e" providerId="ADAL" clId="{B67574C7-136E-4BFB-AA5C-480F9771996C}" dt="2022-02-24T10:50:55.930" v="2"/>
            <ac:spMkLst>
              <pc:docMk/>
              <pc:sldMasterMk cId="1109626967" sldId="2147483660"/>
              <pc:sldLayoutMk cId="2449563355" sldId="2147483668"/>
              <ac:spMk id="2" creationId="{00000000-0000-0000-0000-000000000000}"/>
            </ac:spMkLst>
          </pc:spChg>
          <pc:spChg chg="mod">
            <ac:chgData name="luca galluzzi" userId="edf99907-1355-40e2-b652-d2f69ef3843e" providerId="ADAL" clId="{B67574C7-136E-4BFB-AA5C-480F9771996C}" dt="2022-02-24T10:50:55.930" v="2"/>
            <ac:spMkLst>
              <pc:docMk/>
              <pc:sldMasterMk cId="1109626967" sldId="2147483660"/>
              <pc:sldLayoutMk cId="2449563355" sldId="2147483668"/>
              <ac:spMk id="3" creationId="{00000000-0000-0000-0000-000000000000}"/>
            </ac:spMkLst>
          </pc:spChg>
          <pc:spChg chg="mod">
            <ac:chgData name="luca galluzzi" userId="edf99907-1355-40e2-b652-d2f69ef3843e" providerId="ADAL" clId="{B67574C7-136E-4BFB-AA5C-480F9771996C}" dt="2022-02-24T10:50:55.930" v="2"/>
            <ac:spMkLst>
              <pc:docMk/>
              <pc:sldMasterMk cId="1109626967" sldId="2147483660"/>
              <pc:sldLayoutMk cId="2449563355" sldId="2147483668"/>
              <ac:spMk id="4" creationId="{00000000-0000-0000-0000-000000000000}"/>
            </ac:spMkLst>
          </pc:spChg>
        </pc:sldLayoutChg>
        <pc:sldLayoutChg chg="modSp">
          <pc:chgData name="luca galluzzi" userId="edf99907-1355-40e2-b652-d2f69ef3843e" providerId="ADAL" clId="{B67574C7-136E-4BFB-AA5C-480F9771996C}" dt="2022-02-24T10:50:55.930" v="2"/>
          <pc:sldLayoutMkLst>
            <pc:docMk/>
            <pc:sldMasterMk cId="1109626967" sldId="2147483660"/>
            <pc:sldLayoutMk cId="3214205455" sldId="2147483669"/>
          </pc:sldLayoutMkLst>
          <pc:spChg chg="mod">
            <ac:chgData name="luca galluzzi" userId="edf99907-1355-40e2-b652-d2f69ef3843e" providerId="ADAL" clId="{B67574C7-136E-4BFB-AA5C-480F9771996C}" dt="2022-02-24T10:50:55.930" v="2"/>
            <ac:spMkLst>
              <pc:docMk/>
              <pc:sldMasterMk cId="1109626967" sldId="2147483660"/>
              <pc:sldLayoutMk cId="3214205455" sldId="2147483669"/>
              <ac:spMk id="2" creationId="{00000000-0000-0000-0000-000000000000}"/>
            </ac:spMkLst>
          </pc:spChg>
          <pc:spChg chg="mod">
            <ac:chgData name="luca galluzzi" userId="edf99907-1355-40e2-b652-d2f69ef3843e" providerId="ADAL" clId="{B67574C7-136E-4BFB-AA5C-480F9771996C}" dt="2022-02-24T10:50:55.930" v="2"/>
            <ac:spMkLst>
              <pc:docMk/>
              <pc:sldMasterMk cId="1109626967" sldId="2147483660"/>
              <pc:sldLayoutMk cId="3214205455" sldId="2147483669"/>
              <ac:spMk id="3" creationId="{00000000-0000-0000-0000-000000000000}"/>
            </ac:spMkLst>
          </pc:spChg>
          <pc:spChg chg="mod">
            <ac:chgData name="luca galluzzi" userId="edf99907-1355-40e2-b652-d2f69ef3843e" providerId="ADAL" clId="{B67574C7-136E-4BFB-AA5C-480F9771996C}" dt="2022-02-24T10:50:55.930" v="2"/>
            <ac:spMkLst>
              <pc:docMk/>
              <pc:sldMasterMk cId="1109626967" sldId="2147483660"/>
              <pc:sldLayoutMk cId="3214205455" sldId="2147483669"/>
              <ac:spMk id="4" creationId="{00000000-0000-0000-0000-000000000000}"/>
            </ac:spMkLst>
          </pc:spChg>
        </pc:sldLayoutChg>
        <pc:sldLayoutChg chg="modSp">
          <pc:chgData name="luca galluzzi" userId="edf99907-1355-40e2-b652-d2f69ef3843e" providerId="ADAL" clId="{B67574C7-136E-4BFB-AA5C-480F9771996C}" dt="2022-02-24T10:50:55.930" v="2"/>
          <pc:sldLayoutMkLst>
            <pc:docMk/>
            <pc:sldMasterMk cId="1109626967" sldId="2147483660"/>
            <pc:sldLayoutMk cId="3219113349" sldId="2147483671"/>
          </pc:sldLayoutMkLst>
          <pc:spChg chg="mod">
            <ac:chgData name="luca galluzzi" userId="edf99907-1355-40e2-b652-d2f69ef3843e" providerId="ADAL" clId="{B67574C7-136E-4BFB-AA5C-480F9771996C}" dt="2022-02-24T10:50:55.930" v="2"/>
            <ac:spMkLst>
              <pc:docMk/>
              <pc:sldMasterMk cId="1109626967" sldId="2147483660"/>
              <pc:sldLayoutMk cId="3219113349" sldId="2147483671"/>
              <ac:spMk id="2" creationId="{00000000-0000-0000-0000-000000000000}"/>
            </ac:spMkLst>
          </pc:spChg>
          <pc:spChg chg="mod">
            <ac:chgData name="luca galluzzi" userId="edf99907-1355-40e2-b652-d2f69ef3843e" providerId="ADAL" clId="{B67574C7-136E-4BFB-AA5C-480F9771996C}" dt="2022-02-24T10:50:55.930" v="2"/>
            <ac:spMkLst>
              <pc:docMk/>
              <pc:sldMasterMk cId="1109626967" sldId="2147483660"/>
              <pc:sldLayoutMk cId="3219113349" sldId="2147483671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186247"/>
            <a:ext cx="10363200" cy="1315998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9853733"/>
            <a:ext cx="9144000" cy="9126238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FAB2C-D644-4697-ACD4-80B81182D996}" type="datetimeFigureOut">
              <a:rPr lang="it-IT" smtClean="0"/>
              <a:t>03/03/2022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56E1D-7222-4D8A-AC6A-65277D95C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0649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FAB2C-D644-4697-ACD4-80B81182D996}" type="datetimeFigureOut">
              <a:rPr lang="it-IT" smtClean="0"/>
              <a:t>03/03/2022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56E1D-7222-4D8A-AC6A-65277D95C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774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9423752"/>
            <a:ext cx="10515600" cy="15723732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25296236"/>
            <a:ext cx="10515600" cy="826873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FAB2C-D644-4697-ACD4-80B81182D996}" type="datetimeFigureOut">
              <a:rPr lang="it-IT" smtClean="0"/>
              <a:t>03/03/2022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56E1D-7222-4D8A-AC6A-65277D95C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0693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062490"/>
            <a:ext cx="5181600" cy="2398372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0062490"/>
            <a:ext cx="5181600" cy="2398372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FAB2C-D644-4697-ACD4-80B81182D996}" type="datetimeFigureOut">
              <a:rPr lang="it-IT" smtClean="0"/>
              <a:t>03/03/2022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56E1D-7222-4D8A-AC6A-65277D95C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3501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012506"/>
            <a:ext cx="10515600" cy="7306246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9266244"/>
            <a:ext cx="5157787" cy="454124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13807486"/>
            <a:ext cx="5157787" cy="2030873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9266244"/>
            <a:ext cx="5183188" cy="454124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13807486"/>
            <a:ext cx="5183188" cy="2030873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FAB2C-D644-4697-ACD4-80B81182D996}" type="datetimeFigureOut">
              <a:rPr lang="it-IT" smtClean="0"/>
              <a:t>03/03/2022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56E1D-7222-4D8A-AC6A-65277D95C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8872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FAB2C-D644-4697-ACD4-80B81182D996}" type="datetimeFigureOut">
              <a:rPr lang="it-IT" smtClean="0"/>
              <a:t>03/03/2022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56E1D-7222-4D8A-AC6A-65277D95C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7972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FAB2C-D644-4697-ACD4-80B81182D996}" type="datetimeFigureOut">
              <a:rPr lang="it-IT" smtClean="0"/>
              <a:t>03/03/2022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56E1D-7222-4D8A-AC6A-65277D95C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7811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519998"/>
            <a:ext cx="3932237" cy="8819991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5442503"/>
            <a:ext cx="6172200" cy="26862474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1339989"/>
            <a:ext cx="3932237" cy="21008732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FAB2C-D644-4697-ACD4-80B81182D996}" type="datetimeFigureOut">
              <a:rPr lang="it-IT" smtClean="0"/>
              <a:t>03/03/2022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56E1D-7222-4D8A-AC6A-65277D95C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5309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519998"/>
            <a:ext cx="3932237" cy="8819991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5442503"/>
            <a:ext cx="6172200" cy="26862474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1339989"/>
            <a:ext cx="3932237" cy="21008732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FAB2C-D644-4697-ACD4-80B81182D996}" type="datetimeFigureOut">
              <a:rPr lang="it-IT" smtClean="0"/>
              <a:t>03/03/2022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56E1D-7222-4D8A-AC6A-65277D95C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5265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FAB2C-D644-4697-ACD4-80B81182D996}" type="datetimeFigureOut">
              <a:rPr lang="it-IT" smtClean="0"/>
              <a:t>03/03/2022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56E1D-7222-4D8A-AC6A-65277D95C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9059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2012498"/>
            <a:ext cx="2628900" cy="3203372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2012498"/>
            <a:ext cx="7734300" cy="3203372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FAB2C-D644-4697-ACD4-80B81182D996}" type="datetimeFigureOut">
              <a:rPr lang="it-IT" smtClean="0"/>
              <a:t>03/03/2022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56E1D-7222-4D8A-AC6A-65277D95C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4032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012506"/>
            <a:ext cx="10515600" cy="73062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0062490"/>
            <a:ext cx="10515600" cy="23983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35034974"/>
            <a:ext cx="2743200" cy="20124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FAB2C-D644-4697-ACD4-80B81182D996}" type="datetimeFigureOut">
              <a:rPr lang="it-IT" smtClean="0"/>
              <a:t>03/03/2022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35034974"/>
            <a:ext cx="4114800" cy="20124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35034974"/>
            <a:ext cx="2743200" cy="20124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56E1D-7222-4D8A-AC6A-65277D95C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8276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8" Type="http://schemas.openxmlformats.org/officeDocument/2006/relationships/image" Target="../media/image7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0B1368F-7FF1-4EF6-9D45-7BDC1CCA14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765"/>
          <a:stretch/>
        </p:blipFill>
        <p:spPr>
          <a:xfrm>
            <a:off x="0" y="808088"/>
            <a:ext cx="12192000" cy="74969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D37DE80C-B34A-49B4-9034-A4ABFEC418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0102"/>
          <a:stretch/>
        </p:blipFill>
        <p:spPr>
          <a:xfrm>
            <a:off x="0" y="1653464"/>
            <a:ext cx="12192000" cy="74969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5E6BCF66-27D7-4B97-9099-F728C4028A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98840"/>
            <a:ext cx="12192000" cy="74969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0A02A27A-FF72-40EB-A64C-8A3747D7E0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344220"/>
            <a:ext cx="12192000" cy="743337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5D9B9413-8177-4D80-9B9A-19DE7EDBF1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233022"/>
            <a:ext cx="12192000" cy="845872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3845EBCC-88A2-456C-8BFB-575528A7FB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218902"/>
            <a:ext cx="12192000" cy="775104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DCC3A104-7CFC-4153-B78A-B6DDF32DFA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133987"/>
            <a:ext cx="12192000" cy="749690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B4729DCB-DDEA-443F-8CE2-002BCFB0FB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966949"/>
            <a:ext cx="12192000" cy="749690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AF0F0F4B-4FA8-457F-8EBD-8C9E360188C9}"/>
              </a:ext>
            </a:extLst>
          </p:cNvPr>
          <p:cNvSpPr txBox="1"/>
          <p:nvPr/>
        </p:nvSpPr>
        <p:spPr>
          <a:xfrm>
            <a:off x="-74431" y="652380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Chr_01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BDA9D805-48B0-47AA-AC0C-D242946AB5C4}"/>
              </a:ext>
            </a:extLst>
          </p:cNvPr>
          <p:cNvSpPr txBox="1"/>
          <p:nvPr/>
        </p:nvSpPr>
        <p:spPr>
          <a:xfrm>
            <a:off x="-74431" y="1473008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Chr_02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F7F46F08-59D3-488F-90D4-8D4145E7436E}"/>
              </a:ext>
            </a:extLst>
          </p:cNvPr>
          <p:cNvSpPr txBox="1"/>
          <p:nvPr/>
        </p:nvSpPr>
        <p:spPr>
          <a:xfrm>
            <a:off x="-74431" y="2339948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Chr_03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9728BA8A-C7B5-4ADF-8195-8010D52850C1}"/>
              </a:ext>
            </a:extLst>
          </p:cNvPr>
          <p:cNvSpPr txBox="1"/>
          <p:nvPr/>
        </p:nvSpPr>
        <p:spPr>
          <a:xfrm>
            <a:off x="-74431" y="3182444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Chr_04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72C43894-23CE-4C42-8954-628A5C52C098}"/>
              </a:ext>
            </a:extLst>
          </p:cNvPr>
          <p:cNvSpPr txBox="1"/>
          <p:nvPr/>
        </p:nvSpPr>
        <p:spPr>
          <a:xfrm>
            <a:off x="-74431" y="4042028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Chr_05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17EEA63C-69B6-4387-B5A3-ED7D9E8DDABE}"/>
              </a:ext>
            </a:extLst>
          </p:cNvPr>
          <p:cNvSpPr txBox="1"/>
          <p:nvPr/>
        </p:nvSpPr>
        <p:spPr>
          <a:xfrm>
            <a:off x="-74431" y="5003894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Chr_06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8183992C-8D63-466D-A86A-7704A412BEC2}"/>
              </a:ext>
            </a:extLst>
          </p:cNvPr>
          <p:cNvSpPr txBox="1"/>
          <p:nvPr/>
        </p:nvSpPr>
        <p:spPr>
          <a:xfrm>
            <a:off x="-74431" y="5915384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Chr_07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07C0706B-09A1-457A-9A9A-16F63D30DE11}"/>
              </a:ext>
            </a:extLst>
          </p:cNvPr>
          <p:cNvSpPr txBox="1"/>
          <p:nvPr/>
        </p:nvSpPr>
        <p:spPr>
          <a:xfrm>
            <a:off x="-74431" y="6807854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Chr_08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8E728D7E-8080-4D3B-9E5A-57558F3F008F}"/>
              </a:ext>
            </a:extLst>
          </p:cNvPr>
          <p:cNvSpPr txBox="1"/>
          <p:nvPr/>
        </p:nvSpPr>
        <p:spPr>
          <a:xfrm>
            <a:off x="-74431" y="7689975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Chr_09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2607092C-D7AC-480D-B51C-9FCB0B139FC5}"/>
              </a:ext>
            </a:extLst>
          </p:cNvPr>
          <p:cNvSpPr txBox="1"/>
          <p:nvPr/>
        </p:nvSpPr>
        <p:spPr>
          <a:xfrm>
            <a:off x="-74431" y="8745237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Chr_10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F5E36DE1-C821-4503-A801-3644B19FF51F}"/>
              </a:ext>
            </a:extLst>
          </p:cNvPr>
          <p:cNvSpPr txBox="1"/>
          <p:nvPr/>
        </p:nvSpPr>
        <p:spPr>
          <a:xfrm>
            <a:off x="-74431" y="9689938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Chr_11</a:t>
            </a:r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30A754A5-8C25-4E90-9607-56B3F87F782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7875276"/>
            <a:ext cx="12192000" cy="889463"/>
          </a:xfrm>
          <a:prstGeom prst="rect">
            <a:avLst/>
          </a:prstGeom>
        </p:spPr>
      </p:pic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A161D702-59A3-430E-9607-0E0E11D22C59}"/>
              </a:ext>
            </a:extLst>
          </p:cNvPr>
          <p:cNvSpPr txBox="1"/>
          <p:nvPr/>
        </p:nvSpPr>
        <p:spPr>
          <a:xfrm>
            <a:off x="-74431" y="10586765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Chr_12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B174CD93-953B-46AB-9FD8-421F0535C8AC}"/>
              </a:ext>
            </a:extLst>
          </p:cNvPr>
          <p:cNvSpPr txBox="1"/>
          <p:nvPr/>
        </p:nvSpPr>
        <p:spPr>
          <a:xfrm>
            <a:off x="-74431" y="11503090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Chr_13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343D5CDB-2503-4678-A7EB-6DD4FBA80B95}"/>
              </a:ext>
            </a:extLst>
          </p:cNvPr>
          <p:cNvSpPr txBox="1"/>
          <p:nvPr/>
        </p:nvSpPr>
        <p:spPr>
          <a:xfrm>
            <a:off x="-74431" y="12412562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Chr_14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DED62287-88CF-41BC-B0D1-FC3EC49CB49E}"/>
              </a:ext>
            </a:extLst>
          </p:cNvPr>
          <p:cNvSpPr txBox="1"/>
          <p:nvPr/>
        </p:nvSpPr>
        <p:spPr>
          <a:xfrm>
            <a:off x="-74431" y="13297590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Chr_15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574874F5-7CF6-4305-A309-81D656522C07}"/>
              </a:ext>
            </a:extLst>
          </p:cNvPr>
          <p:cNvSpPr txBox="1"/>
          <p:nvPr/>
        </p:nvSpPr>
        <p:spPr>
          <a:xfrm>
            <a:off x="-74431" y="14306026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Chr_16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F98AE93A-4DDF-4694-BDBA-E6C01D4A92D2}"/>
              </a:ext>
            </a:extLst>
          </p:cNvPr>
          <p:cNvSpPr txBox="1"/>
          <p:nvPr/>
        </p:nvSpPr>
        <p:spPr>
          <a:xfrm>
            <a:off x="-74431" y="15267892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Chr_17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0E3FBFFE-9659-459C-9C7C-B4678D992516}"/>
              </a:ext>
            </a:extLst>
          </p:cNvPr>
          <p:cNvSpPr txBox="1"/>
          <p:nvPr/>
        </p:nvSpPr>
        <p:spPr>
          <a:xfrm>
            <a:off x="-74431" y="16179382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Chr_18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D9DBF6AF-E6D7-4B52-BC34-D00F698521B4}"/>
              </a:ext>
            </a:extLst>
          </p:cNvPr>
          <p:cNvSpPr txBox="1"/>
          <p:nvPr/>
        </p:nvSpPr>
        <p:spPr>
          <a:xfrm>
            <a:off x="-74431" y="17103746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Chr_19</a:t>
            </a: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C6111903-DAEA-45B1-BBFE-5013DF155029}"/>
              </a:ext>
            </a:extLst>
          </p:cNvPr>
          <p:cNvSpPr txBox="1"/>
          <p:nvPr/>
        </p:nvSpPr>
        <p:spPr>
          <a:xfrm>
            <a:off x="-74431" y="18017766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Chr_20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D71E122D-3CD7-44CE-85BC-BAB570FE4A3B}"/>
              </a:ext>
            </a:extLst>
          </p:cNvPr>
          <p:cNvSpPr txBox="1"/>
          <p:nvPr/>
        </p:nvSpPr>
        <p:spPr>
          <a:xfrm>
            <a:off x="-74431" y="18934809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Chr_21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466E4689-7E78-41CB-A079-68BF8229709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8931315"/>
            <a:ext cx="12192000" cy="776317"/>
          </a:xfrm>
          <a:prstGeom prst="rect">
            <a:avLst/>
          </a:prstGeom>
        </p:spPr>
      </p:pic>
      <p:pic>
        <p:nvPicPr>
          <p:cNvPr id="47" name="Immagine 46">
            <a:extLst>
              <a:ext uri="{FF2B5EF4-FFF2-40B4-BE49-F238E27FC236}">
                <a16:creationId xmlns:a16="http://schemas.microsoft.com/office/drawing/2014/main" id="{4FA93C04-311F-4A84-857D-AC793BE138C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9864413"/>
            <a:ext cx="12192000" cy="781457"/>
          </a:xfrm>
          <a:prstGeom prst="rect">
            <a:avLst/>
          </a:prstGeom>
        </p:spPr>
      </p:pic>
      <p:pic>
        <p:nvPicPr>
          <p:cNvPr id="49" name="Immagine 48">
            <a:extLst>
              <a:ext uri="{FF2B5EF4-FFF2-40B4-BE49-F238E27FC236}">
                <a16:creationId xmlns:a16="http://schemas.microsoft.com/office/drawing/2014/main" id="{CB4F6A2A-BF7F-492D-846D-A3C1689DFF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10765001"/>
            <a:ext cx="12192000" cy="787810"/>
          </a:xfrm>
          <a:prstGeom prst="rect">
            <a:avLst/>
          </a:prstGeom>
        </p:spPr>
      </p:pic>
      <p:pic>
        <p:nvPicPr>
          <p:cNvPr id="51" name="Immagine 50">
            <a:extLst>
              <a:ext uri="{FF2B5EF4-FFF2-40B4-BE49-F238E27FC236}">
                <a16:creationId xmlns:a16="http://schemas.microsoft.com/office/drawing/2014/main" id="{EF56EED0-A91C-4AAD-86FF-A41B1D3B66E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11692126"/>
            <a:ext cx="12192000" cy="762397"/>
          </a:xfrm>
          <a:prstGeom prst="rect">
            <a:avLst/>
          </a:prstGeom>
        </p:spPr>
      </p:pic>
      <p:pic>
        <p:nvPicPr>
          <p:cNvPr id="53" name="Immagine 52">
            <a:extLst>
              <a:ext uri="{FF2B5EF4-FFF2-40B4-BE49-F238E27FC236}">
                <a16:creationId xmlns:a16="http://schemas.microsoft.com/office/drawing/2014/main" id="{546DD926-3617-455C-A25E-3BB6485725D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12591599"/>
            <a:ext cx="12192000" cy="749690"/>
          </a:xfrm>
          <a:prstGeom prst="rect">
            <a:avLst/>
          </a:prstGeom>
        </p:spPr>
      </p:pic>
      <p:pic>
        <p:nvPicPr>
          <p:cNvPr id="55" name="Immagine 54">
            <a:extLst>
              <a:ext uri="{FF2B5EF4-FFF2-40B4-BE49-F238E27FC236}">
                <a16:creationId xmlns:a16="http://schemas.microsoft.com/office/drawing/2014/main" id="{B6253158-4627-4078-BB93-C6030BCE09E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13476468"/>
            <a:ext cx="12192000" cy="851343"/>
          </a:xfrm>
          <a:prstGeom prst="rect">
            <a:avLst/>
          </a:prstGeom>
        </p:spPr>
      </p:pic>
      <p:pic>
        <p:nvPicPr>
          <p:cNvPr id="57" name="Immagine 56">
            <a:extLst>
              <a:ext uri="{FF2B5EF4-FFF2-40B4-BE49-F238E27FC236}">
                <a16:creationId xmlns:a16="http://schemas.microsoft.com/office/drawing/2014/main" id="{C3BF1E98-7EF0-49FF-B3C6-C462D691367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14488193"/>
            <a:ext cx="12192000" cy="826792"/>
          </a:xfrm>
          <a:prstGeom prst="rect">
            <a:avLst/>
          </a:prstGeom>
        </p:spPr>
      </p:pic>
      <p:pic>
        <p:nvPicPr>
          <p:cNvPr id="59" name="Immagine 58">
            <a:extLst>
              <a:ext uri="{FF2B5EF4-FFF2-40B4-BE49-F238E27FC236}">
                <a16:creationId xmlns:a16="http://schemas.microsoft.com/office/drawing/2014/main" id="{312DD423-FADD-4235-AED2-0C6E07C0427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15446526"/>
            <a:ext cx="12192000" cy="781457"/>
          </a:xfrm>
          <a:prstGeom prst="rect">
            <a:avLst/>
          </a:prstGeom>
        </p:spPr>
      </p:pic>
      <p:pic>
        <p:nvPicPr>
          <p:cNvPr id="61" name="Immagine 60">
            <a:extLst>
              <a:ext uri="{FF2B5EF4-FFF2-40B4-BE49-F238E27FC236}">
                <a16:creationId xmlns:a16="http://schemas.microsoft.com/office/drawing/2014/main" id="{343183D8-66B6-42DF-BDF1-966EAA020E0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16362806"/>
            <a:ext cx="12192000" cy="756438"/>
          </a:xfrm>
          <a:prstGeom prst="rect">
            <a:avLst/>
          </a:prstGeom>
        </p:spPr>
      </p:pic>
      <p:pic>
        <p:nvPicPr>
          <p:cNvPr id="63" name="Immagine 62">
            <a:extLst>
              <a:ext uri="{FF2B5EF4-FFF2-40B4-BE49-F238E27FC236}">
                <a16:creationId xmlns:a16="http://schemas.microsoft.com/office/drawing/2014/main" id="{E6E23AB4-2683-488F-ABCA-F91E56DF339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0" y="17292314"/>
            <a:ext cx="12192000" cy="768750"/>
          </a:xfrm>
          <a:prstGeom prst="rect">
            <a:avLst/>
          </a:prstGeom>
        </p:spPr>
      </p:pic>
      <p:pic>
        <p:nvPicPr>
          <p:cNvPr id="65" name="Immagine 64">
            <a:extLst>
              <a:ext uri="{FF2B5EF4-FFF2-40B4-BE49-F238E27FC236}">
                <a16:creationId xmlns:a16="http://schemas.microsoft.com/office/drawing/2014/main" id="{DF40648A-1C29-4219-A17D-8824B9D2505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18189732"/>
            <a:ext cx="12192000" cy="781457"/>
          </a:xfrm>
          <a:prstGeom prst="rect">
            <a:avLst/>
          </a:prstGeom>
        </p:spPr>
      </p:pic>
      <p:pic>
        <p:nvPicPr>
          <p:cNvPr id="67" name="Immagine 66">
            <a:extLst>
              <a:ext uri="{FF2B5EF4-FFF2-40B4-BE49-F238E27FC236}">
                <a16:creationId xmlns:a16="http://schemas.microsoft.com/office/drawing/2014/main" id="{15E45876-0862-458F-90B4-06022A97269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0" y="19123463"/>
            <a:ext cx="12192000" cy="870403"/>
          </a:xfrm>
          <a:prstGeom prst="rect">
            <a:avLst/>
          </a:prstGeom>
        </p:spPr>
      </p:pic>
      <p:sp>
        <p:nvSpPr>
          <p:cNvPr id="68" name="CasellaDiTesto 67">
            <a:extLst>
              <a:ext uri="{FF2B5EF4-FFF2-40B4-BE49-F238E27FC236}">
                <a16:creationId xmlns:a16="http://schemas.microsoft.com/office/drawing/2014/main" id="{1C3F5E7E-68E0-4E62-BDD3-6E4168E3882C}"/>
              </a:ext>
            </a:extLst>
          </p:cNvPr>
          <p:cNvSpPr txBox="1"/>
          <p:nvPr/>
        </p:nvSpPr>
        <p:spPr>
          <a:xfrm>
            <a:off x="-74431" y="19976737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Chr_22</a:t>
            </a:r>
          </a:p>
        </p:txBody>
      </p:sp>
      <p:sp>
        <p:nvSpPr>
          <p:cNvPr id="69" name="CasellaDiTesto 68">
            <a:extLst>
              <a:ext uri="{FF2B5EF4-FFF2-40B4-BE49-F238E27FC236}">
                <a16:creationId xmlns:a16="http://schemas.microsoft.com/office/drawing/2014/main" id="{EB1693B2-5DBB-4FC2-9504-62AF41DF2897}"/>
              </a:ext>
            </a:extLst>
          </p:cNvPr>
          <p:cNvSpPr txBox="1"/>
          <p:nvPr/>
        </p:nvSpPr>
        <p:spPr>
          <a:xfrm>
            <a:off x="-74431" y="20938603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Chr_23</a:t>
            </a:r>
          </a:p>
        </p:txBody>
      </p:sp>
      <p:sp>
        <p:nvSpPr>
          <p:cNvPr id="70" name="CasellaDiTesto 69">
            <a:extLst>
              <a:ext uri="{FF2B5EF4-FFF2-40B4-BE49-F238E27FC236}">
                <a16:creationId xmlns:a16="http://schemas.microsoft.com/office/drawing/2014/main" id="{2C2D5CF9-1CAF-43AF-891A-2B7759EBD695}"/>
              </a:ext>
            </a:extLst>
          </p:cNvPr>
          <p:cNvSpPr txBox="1"/>
          <p:nvPr/>
        </p:nvSpPr>
        <p:spPr>
          <a:xfrm>
            <a:off x="-74431" y="22084006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Chr_24</a:t>
            </a:r>
          </a:p>
        </p:txBody>
      </p:sp>
      <p:sp>
        <p:nvSpPr>
          <p:cNvPr id="71" name="CasellaDiTesto 70">
            <a:extLst>
              <a:ext uri="{FF2B5EF4-FFF2-40B4-BE49-F238E27FC236}">
                <a16:creationId xmlns:a16="http://schemas.microsoft.com/office/drawing/2014/main" id="{620EE275-52AE-401E-B44B-4B911AC4481F}"/>
              </a:ext>
            </a:extLst>
          </p:cNvPr>
          <p:cNvSpPr txBox="1"/>
          <p:nvPr/>
        </p:nvSpPr>
        <p:spPr>
          <a:xfrm>
            <a:off x="-74431" y="23093434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Chr_25</a:t>
            </a:r>
          </a:p>
        </p:txBody>
      </p:sp>
      <p:sp>
        <p:nvSpPr>
          <p:cNvPr id="72" name="CasellaDiTesto 71">
            <a:extLst>
              <a:ext uri="{FF2B5EF4-FFF2-40B4-BE49-F238E27FC236}">
                <a16:creationId xmlns:a16="http://schemas.microsoft.com/office/drawing/2014/main" id="{A5E825AA-5332-4C52-ADB5-B9F0992BD3EB}"/>
              </a:ext>
            </a:extLst>
          </p:cNvPr>
          <p:cNvSpPr txBox="1"/>
          <p:nvPr/>
        </p:nvSpPr>
        <p:spPr>
          <a:xfrm>
            <a:off x="-74431" y="24071248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Chr_26</a:t>
            </a:r>
          </a:p>
        </p:txBody>
      </p:sp>
      <p:sp>
        <p:nvSpPr>
          <p:cNvPr id="73" name="CasellaDiTesto 72">
            <a:extLst>
              <a:ext uri="{FF2B5EF4-FFF2-40B4-BE49-F238E27FC236}">
                <a16:creationId xmlns:a16="http://schemas.microsoft.com/office/drawing/2014/main" id="{1D1A9C8C-92AE-4B2C-BE79-52A51C9E715A}"/>
              </a:ext>
            </a:extLst>
          </p:cNvPr>
          <p:cNvSpPr txBox="1"/>
          <p:nvPr/>
        </p:nvSpPr>
        <p:spPr>
          <a:xfrm>
            <a:off x="-74431" y="25041458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Chr_27</a:t>
            </a:r>
          </a:p>
        </p:txBody>
      </p:sp>
      <p:pic>
        <p:nvPicPr>
          <p:cNvPr id="75" name="Immagine 74">
            <a:extLst>
              <a:ext uri="{FF2B5EF4-FFF2-40B4-BE49-F238E27FC236}">
                <a16:creationId xmlns:a16="http://schemas.microsoft.com/office/drawing/2014/main" id="{D5F7048F-822A-4EC2-A324-9D27EDF325BE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0" y="20156555"/>
            <a:ext cx="12192000" cy="781864"/>
          </a:xfrm>
          <a:prstGeom prst="rect">
            <a:avLst/>
          </a:prstGeom>
        </p:spPr>
      </p:pic>
      <p:pic>
        <p:nvPicPr>
          <p:cNvPr id="77" name="Immagine 76">
            <a:extLst>
              <a:ext uri="{FF2B5EF4-FFF2-40B4-BE49-F238E27FC236}">
                <a16:creationId xmlns:a16="http://schemas.microsoft.com/office/drawing/2014/main" id="{5ACA68D1-32A3-48F2-91B7-A5A20B3A38D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0" y="21119479"/>
            <a:ext cx="12192000" cy="1003823"/>
          </a:xfrm>
          <a:prstGeom prst="rect">
            <a:avLst/>
          </a:prstGeom>
        </p:spPr>
      </p:pic>
      <p:pic>
        <p:nvPicPr>
          <p:cNvPr id="79" name="Immagine 78">
            <a:extLst>
              <a:ext uri="{FF2B5EF4-FFF2-40B4-BE49-F238E27FC236}">
                <a16:creationId xmlns:a16="http://schemas.microsoft.com/office/drawing/2014/main" id="{4B122B13-BCC5-46B2-B985-5FB2CE95CBA4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0" y="22269601"/>
            <a:ext cx="12192000" cy="851343"/>
          </a:xfrm>
          <a:prstGeom prst="rect">
            <a:avLst/>
          </a:prstGeom>
        </p:spPr>
      </p:pic>
      <p:pic>
        <p:nvPicPr>
          <p:cNvPr id="81" name="Immagine 80">
            <a:extLst>
              <a:ext uri="{FF2B5EF4-FFF2-40B4-BE49-F238E27FC236}">
                <a16:creationId xmlns:a16="http://schemas.microsoft.com/office/drawing/2014/main" id="{32932DA2-DAF1-45FD-946B-F3BCA0B3FF44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0" y="23274328"/>
            <a:ext cx="12192000" cy="819577"/>
          </a:xfrm>
          <a:prstGeom prst="rect">
            <a:avLst/>
          </a:prstGeom>
        </p:spPr>
      </p:pic>
      <p:pic>
        <p:nvPicPr>
          <p:cNvPr id="83" name="Immagine 82">
            <a:extLst>
              <a:ext uri="{FF2B5EF4-FFF2-40B4-BE49-F238E27FC236}">
                <a16:creationId xmlns:a16="http://schemas.microsoft.com/office/drawing/2014/main" id="{6AF6BC7F-3428-4E3B-B869-B0AC436A3FFA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0" y="24252524"/>
            <a:ext cx="12192000" cy="819577"/>
          </a:xfrm>
          <a:prstGeom prst="rect">
            <a:avLst/>
          </a:prstGeom>
        </p:spPr>
      </p:pic>
      <p:pic>
        <p:nvPicPr>
          <p:cNvPr id="85" name="Immagine 84">
            <a:extLst>
              <a:ext uri="{FF2B5EF4-FFF2-40B4-BE49-F238E27FC236}">
                <a16:creationId xmlns:a16="http://schemas.microsoft.com/office/drawing/2014/main" id="{E741E406-3D65-4795-A561-16E1DC329553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0" y="25222297"/>
            <a:ext cx="12192000" cy="857697"/>
          </a:xfrm>
          <a:prstGeom prst="rect">
            <a:avLst/>
          </a:prstGeom>
        </p:spPr>
      </p:pic>
      <p:sp>
        <p:nvSpPr>
          <p:cNvPr id="86" name="CasellaDiTesto 85">
            <a:extLst>
              <a:ext uri="{FF2B5EF4-FFF2-40B4-BE49-F238E27FC236}">
                <a16:creationId xmlns:a16="http://schemas.microsoft.com/office/drawing/2014/main" id="{52001DE3-A6D3-485F-8E9A-7FCEB07F6B77}"/>
              </a:ext>
            </a:extLst>
          </p:cNvPr>
          <p:cNvSpPr txBox="1"/>
          <p:nvPr/>
        </p:nvSpPr>
        <p:spPr>
          <a:xfrm>
            <a:off x="-74431" y="26041294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Chr_28</a:t>
            </a:r>
          </a:p>
        </p:txBody>
      </p:sp>
      <p:sp>
        <p:nvSpPr>
          <p:cNvPr id="87" name="CasellaDiTesto 86">
            <a:extLst>
              <a:ext uri="{FF2B5EF4-FFF2-40B4-BE49-F238E27FC236}">
                <a16:creationId xmlns:a16="http://schemas.microsoft.com/office/drawing/2014/main" id="{AFE3CD5E-90DC-4BBB-ADDE-3B673FFE9486}"/>
              </a:ext>
            </a:extLst>
          </p:cNvPr>
          <p:cNvSpPr txBox="1"/>
          <p:nvPr/>
        </p:nvSpPr>
        <p:spPr>
          <a:xfrm>
            <a:off x="-74431" y="27097489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Chr_29</a:t>
            </a:r>
          </a:p>
        </p:txBody>
      </p:sp>
      <p:sp>
        <p:nvSpPr>
          <p:cNvPr id="88" name="CasellaDiTesto 87">
            <a:extLst>
              <a:ext uri="{FF2B5EF4-FFF2-40B4-BE49-F238E27FC236}">
                <a16:creationId xmlns:a16="http://schemas.microsoft.com/office/drawing/2014/main" id="{D34EB4C6-6052-4FDE-A8A5-A57E1FF751B9}"/>
              </a:ext>
            </a:extLst>
          </p:cNvPr>
          <p:cNvSpPr txBox="1"/>
          <p:nvPr/>
        </p:nvSpPr>
        <p:spPr>
          <a:xfrm>
            <a:off x="-63001" y="28067699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Chr_30</a:t>
            </a:r>
          </a:p>
        </p:txBody>
      </p:sp>
      <p:pic>
        <p:nvPicPr>
          <p:cNvPr id="90" name="Immagine 89">
            <a:extLst>
              <a:ext uri="{FF2B5EF4-FFF2-40B4-BE49-F238E27FC236}">
                <a16:creationId xmlns:a16="http://schemas.microsoft.com/office/drawing/2014/main" id="{0CBFBA83-CA3C-4611-92FC-C27B9D1BDEDD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0" y="26214195"/>
            <a:ext cx="12192000" cy="895817"/>
          </a:xfrm>
          <a:prstGeom prst="rect">
            <a:avLst/>
          </a:prstGeom>
        </p:spPr>
      </p:pic>
      <p:pic>
        <p:nvPicPr>
          <p:cNvPr id="92" name="Immagine 91">
            <a:extLst>
              <a:ext uri="{FF2B5EF4-FFF2-40B4-BE49-F238E27FC236}">
                <a16:creationId xmlns:a16="http://schemas.microsoft.com/office/drawing/2014/main" id="{76B74560-E872-44A5-9F76-5D157C199600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0" y="27273576"/>
            <a:ext cx="12192000" cy="832283"/>
          </a:xfrm>
          <a:prstGeom prst="rect">
            <a:avLst/>
          </a:prstGeom>
        </p:spPr>
      </p:pic>
      <p:pic>
        <p:nvPicPr>
          <p:cNvPr id="94" name="Immagine 93">
            <a:extLst>
              <a:ext uri="{FF2B5EF4-FFF2-40B4-BE49-F238E27FC236}">
                <a16:creationId xmlns:a16="http://schemas.microsoft.com/office/drawing/2014/main" id="{2F5963F8-B6EF-4E3E-9F14-8C3F91AA0160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0" y="28244117"/>
            <a:ext cx="12192000" cy="876757"/>
          </a:xfrm>
          <a:prstGeom prst="rect">
            <a:avLst/>
          </a:prstGeom>
        </p:spPr>
      </p:pic>
      <p:sp>
        <p:nvSpPr>
          <p:cNvPr id="95" name="CasellaDiTesto 94">
            <a:extLst>
              <a:ext uri="{FF2B5EF4-FFF2-40B4-BE49-F238E27FC236}">
                <a16:creationId xmlns:a16="http://schemas.microsoft.com/office/drawing/2014/main" id="{9BE5C476-23DD-4827-91DB-767169BCE431}"/>
              </a:ext>
            </a:extLst>
          </p:cNvPr>
          <p:cNvSpPr txBox="1"/>
          <p:nvPr/>
        </p:nvSpPr>
        <p:spPr>
          <a:xfrm>
            <a:off x="-74431" y="29093648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Chr_31</a:t>
            </a:r>
          </a:p>
        </p:txBody>
      </p:sp>
      <p:sp>
        <p:nvSpPr>
          <p:cNvPr id="96" name="CasellaDiTesto 95">
            <a:extLst>
              <a:ext uri="{FF2B5EF4-FFF2-40B4-BE49-F238E27FC236}">
                <a16:creationId xmlns:a16="http://schemas.microsoft.com/office/drawing/2014/main" id="{039A6ACB-A6ED-44AC-B1D5-7D86A4A51D6E}"/>
              </a:ext>
            </a:extLst>
          </p:cNvPr>
          <p:cNvSpPr txBox="1"/>
          <p:nvPr/>
        </p:nvSpPr>
        <p:spPr>
          <a:xfrm>
            <a:off x="-74431" y="30149843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Chr_32</a:t>
            </a:r>
          </a:p>
        </p:txBody>
      </p:sp>
      <p:sp>
        <p:nvSpPr>
          <p:cNvPr id="97" name="CasellaDiTesto 96">
            <a:extLst>
              <a:ext uri="{FF2B5EF4-FFF2-40B4-BE49-F238E27FC236}">
                <a16:creationId xmlns:a16="http://schemas.microsoft.com/office/drawing/2014/main" id="{C173A254-AE35-4CAE-9521-4B926BE28CE9}"/>
              </a:ext>
            </a:extLst>
          </p:cNvPr>
          <p:cNvSpPr txBox="1"/>
          <p:nvPr/>
        </p:nvSpPr>
        <p:spPr>
          <a:xfrm>
            <a:off x="-74431" y="31172307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Chr_33</a:t>
            </a:r>
          </a:p>
        </p:txBody>
      </p:sp>
      <p:pic>
        <p:nvPicPr>
          <p:cNvPr id="99" name="Immagine 98">
            <a:extLst>
              <a:ext uri="{FF2B5EF4-FFF2-40B4-BE49-F238E27FC236}">
                <a16:creationId xmlns:a16="http://schemas.microsoft.com/office/drawing/2014/main" id="{68480F91-50CA-4F64-8681-169B6E0E600A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0" y="29283621"/>
            <a:ext cx="12192000" cy="870403"/>
          </a:xfrm>
          <a:prstGeom prst="rect">
            <a:avLst/>
          </a:prstGeom>
        </p:spPr>
      </p:pic>
      <p:pic>
        <p:nvPicPr>
          <p:cNvPr id="101" name="Immagine 100">
            <a:extLst>
              <a:ext uri="{FF2B5EF4-FFF2-40B4-BE49-F238E27FC236}">
                <a16:creationId xmlns:a16="http://schemas.microsoft.com/office/drawing/2014/main" id="{ACF796AD-DB34-49B9-B1CD-530DA6633869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0" y="30322310"/>
            <a:ext cx="12192000" cy="883110"/>
          </a:xfrm>
          <a:prstGeom prst="rect">
            <a:avLst/>
          </a:prstGeom>
        </p:spPr>
      </p:pic>
      <p:pic>
        <p:nvPicPr>
          <p:cNvPr id="103" name="Immagine 102">
            <a:extLst>
              <a:ext uri="{FF2B5EF4-FFF2-40B4-BE49-F238E27FC236}">
                <a16:creationId xmlns:a16="http://schemas.microsoft.com/office/drawing/2014/main" id="{C3A2F90C-B280-4F16-B17A-13981B8FF7C8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0" y="31358622"/>
            <a:ext cx="12192000" cy="883110"/>
          </a:xfrm>
          <a:prstGeom prst="rect">
            <a:avLst/>
          </a:prstGeom>
        </p:spPr>
      </p:pic>
      <p:sp>
        <p:nvSpPr>
          <p:cNvPr id="104" name="CasellaDiTesto 103">
            <a:extLst>
              <a:ext uri="{FF2B5EF4-FFF2-40B4-BE49-F238E27FC236}">
                <a16:creationId xmlns:a16="http://schemas.microsoft.com/office/drawing/2014/main" id="{E907003F-177D-438E-8372-731105A50603}"/>
              </a:ext>
            </a:extLst>
          </p:cNvPr>
          <p:cNvSpPr txBox="1"/>
          <p:nvPr/>
        </p:nvSpPr>
        <p:spPr>
          <a:xfrm>
            <a:off x="-74431" y="32278003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Chr_34</a:t>
            </a:r>
          </a:p>
        </p:txBody>
      </p:sp>
      <p:sp>
        <p:nvSpPr>
          <p:cNvPr id="105" name="CasellaDiTesto 104">
            <a:extLst>
              <a:ext uri="{FF2B5EF4-FFF2-40B4-BE49-F238E27FC236}">
                <a16:creationId xmlns:a16="http://schemas.microsoft.com/office/drawing/2014/main" id="{67AEF41D-523F-4A26-BFB1-5A8833742680}"/>
              </a:ext>
            </a:extLst>
          </p:cNvPr>
          <p:cNvSpPr txBox="1"/>
          <p:nvPr/>
        </p:nvSpPr>
        <p:spPr>
          <a:xfrm>
            <a:off x="-74431" y="33382326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Chr_35</a:t>
            </a:r>
          </a:p>
        </p:txBody>
      </p:sp>
      <p:sp>
        <p:nvSpPr>
          <p:cNvPr id="106" name="CasellaDiTesto 105">
            <a:extLst>
              <a:ext uri="{FF2B5EF4-FFF2-40B4-BE49-F238E27FC236}">
                <a16:creationId xmlns:a16="http://schemas.microsoft.com/office/drawing/2014/main" id="{0285056D-1357-4F35-A67B-3C44DAD127AB}"/>
              </a:ext>
            </a:extLst>
          </p:cNvPr>
          <p:cNvSpPr txBox="1"/>
          <p:nvPr/>
        </p:nvSpPr>
        <p:spPr>
          <a:xfrm>
            <a:off x="-74431" y="34549172"/>
            <a:ext cx="5341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latin typeface="Arial" panose="020B0604020202020204" pitchFamily="34" charset="0"/>
                <a:cs typeface="Arial" panose="020B0604020202020204" pitchFamily="34" charset="0"/>
              </a:rPr>
              <a:t>Chr_36</a:t>
            </a:r>
          </a:p>
        </p:txBody>
      </p:sp>
      <p:pic>
        <p:nvPicPr>
          <p:cNvPr id="108" name="Immagine 107">
            <a:extLst>
              <a:ext uri="{FF2B5EF4-FFF2-40B4-BE49-F238E27FC236}">
                <a16:creationId xmlns:a16="http://schemas.microsoft.com/office/drawing/2014/main" id="{27F7B02A-228D-44F2-9FE8-9797D6A8C46D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0" y="32455503"/>
            <a:ext cx="12192000" cy="946643"/>
          </a:xfrm>
          <a:prstGeom prst="rect">
            <a:avLst/>
          </a:prstGeom>
        </p:spPr>
      </p:pic>
      <p:pic>
        <p:nvPicPr>
          <p:cNvPr id="110" name="Immagine 109">
            <a:extLst>
              <a:ext uri="{FF2B5EF4-FFF2-40B4-BE49-F238E27FC236}">
                <a16:creationId xmlns:a16="http://schemas.microsoft.com/office/drawing/2014/main" id="{05D5AAED-BCF9-4ED1-8097-586FE7ACA424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0" y="33570583"/>
            <a:ext cx="12192000" cy="978410"/>
          </a:xfrm>
          <a:prstGeom prst="rect">
            <a:avLst/>
          </a:prstGeom>
        </p:spPr>
      </p:pic>
      <p:pic>
        <p:nvPicPr>
          <p:cNvPr id="112" name="Immagine 111">
            <a:extLst>
              <a:ext uri="{FF2B5EF4-FFF2-40B4-BE49-F238E27FC236}">
                <a16:creationId xmlns:a16="http://schemas.microsoft.com/office/drawing/2014/main" id="{D7AC81CF-D2DC-4E30-A594-31E9456A509D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0" y="34737451"/>
            <a:ext cx="12192000" cy="1099122"/>
          </a:xfrm>
          <a:prstGeom prst="rect">
            <a:avLst/>
          </a:prstGeom>
        </p:spPr>
      </p:pic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338D4E24-4B5F-4AE6-903D-2BF628F315AD}"/>
              </a:ext>
            </a:extLst>
          </p:cNvPr>
          <p:cNvCxnSpPr>
            <a:cxnSpLocks/>
          </p:cNvCxnSpPr>
          <p:nvPr/>
        </p:nvCxnSpPr>
        <p:spPr>
          <a:xfrm>
            <a:off x="3832528" y="14010200"/>
            <a:ext cx="0" cy="2481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ttore 2 79">
            <a:extLst>
              <a:ext uri="{FF2B5EF4-FFF2-40B4-BE49-F238E27FC236}">
                <a16:creationId xmlns:a16="http://schemas.microsoft.com/office/drawing/2014/main" id="{273E42D4-5DCC-4DD3-8240-829B75E36C27}"/>
              </a:ext>
            </a:extLst>
          </p:cNvPr>
          <p:cNvCxnSpPr>
            <a:cxnSpLocks/>
          </p:cNvCxnSpPr>
          <p:nvPr/>
        </p:nvCxnSpPr>
        <p:spPr>
          <a:xfrm>
            <a:off x="12133690" y="20603155"/>
            <a:ext cx="0" cy="2481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57262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</TotalTime>
  <Words>108</Words>
  <Application>Microsoft Office PowerPoint</Application>
  <PresentationFormat>Personalizzato</PresentationFormat>
  <Paragraphs>36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luca galluzzi</dc:creator>
  <cp:lastModifiedBy>luca galluzzi</cp:lastModifiedBy>
  <cp:revision>1</cp:revision>
  <dcterms:created xsi:type="dcterms:W3CDTF">2022-02-24T10:50:10Z</dcterms:created>
  <dcterms:modified xsi:type="dcterms:W3CDTF">2022-03-03T10:00:24Z</dcterms:modified>
</cp:coreProperties>
</file>