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</p:sldIdLst>
  <p:sldSz cx="12192000" cy="377999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0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81F72D-C85D-4867-8BE2-2358BB08AE55}" v="1" dt="2024-10-28T15:43:32.7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 snapToGrid="0" showGuides="1">
      <p:cViewPr>
        <p:scale>
          <a:sx n="100" d="100"/>
          <a:sy n="100" d="100"/>
        </p:scale>
        <p:origin x="876" y="-12168"/>
      </p:cViewPr>
      <p:guideLst>
        <p:guide orient="horz" pos="1190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galluzzi" userId="edf99907-1355-40e2-b652-d2f69ef3843e" providerId="ADAL" clId="{F081F72D-C85D-4867-8BE2-2358BB08AE55}"/>
    <pc:docChg chg="custSel modSld">
      <pc:chgData name="luca galluzzi" userId="edf99907-1355-40e2-b652-d2f69ef3843e" providerId="ADAL" clId="{F081F72D-C85D-4867-8BE2-2358BB08AE55}" dt="2024-10-28T15:45:14.534" v="100" actId="1036"/>
      <pc:docMkLst>
        <pc:docMk/>
      </pc:docMkLst>
      <pc:sldChg chg="addSp delSp modSp mod">
        <pc:chgData name="luca galluzzi" userId="edf99907-1355-40e2-b652-d2f69ef3843e" providerId="ADAL" clId="{F081F72D-C85D-4867-8BE2-2358BB08AE55}" dt="2024-10-28T15:45:14.534" v="100" actId="1036"/>
        <pc:sldMkLst>
          <pc:docMk/>
          <pc:sldMk cId="3675726257" sldId="256"/>
        </pc:sldMkLst>
        <pc:spChg chg="mod">
          <ac:chgData name="luca galluzzi" userId="edf99907-1355-40e2-b652-d2f69ef3843e" providerId="ADAL" clId="{F081F72D-C85D-4867-8BE2-2358BB08AE55}" dt="2024-10-28T15:45:11.519" v="84" actId="1035"/>
          <ac:spMkLst>
            <pc:docMk/>
            <pc:sldMk cId="3675726257" sldId="256"/>
            <ac:spMk id="24" creationId="{17EEA63C-69B6-4387-B5A3-ED7D9E8DDABE}"/>
          </ac:spMkLst>
        </pc:spChg>
        <pc:spChg chg="mod">
          <ac:chgData name="luca galluzzi" userId="edf99907-1355-40e2-b652-d2f69ef3843e" providerId="ADAL" clId="{F081F72D-C85D-4867-8BE2-2358BB08AE55}" dt="2024-10-28T15:45:14.534" v="100" actId="1036"/>
          <ac:spMkLst>
            <pc:docMk/>
            <pc:sldMk cId="3675726257" sldId="256"/>
            <ac:spMk id="25" creationId="{8183992C-8D63-466D-A86A-7704A412BEC2}"/>
          </ac:spMkLst>
        </pc:spChg>
        <pc:picChg chg="mod">
          <ac:chgData name="luca galluzzi" userId="edf99907-1355-40e2-b652-d2f69ef3843e" providerId="ADAL" clId="{F081F72D-C85D-4867-8BE2-2358BB08AE55}" dt="2024-10-28T15:44:49.088" v="46" actId="14100"/>
          <ac:picMkLst>
            <pc:docMk/>
            <pc:sldMk cId="3675726257" sldId="256"/>
            <ac:picMk id="2" creationId="{00000000-0000-0000-0000-000000000000}"/>
          </ac:picMkLst>
        </pc:picChg>
        <pc:picChg chg="mod">
          <ac:chgData name="luca galluzzi" userId="edf99907-1355-40e2-b652-d2f69ef3843e" providerId="ADAL" clId="{F081F72D-C85D-4867-8BE2-2358BB08AE55}" dt="2024-10-28T15:44:49.088" v="46" actId="14100"/>
          <ac:picMkLst>
            <pc:docMk/>
            <pc:sldMk cId="3675726257" sldId="256"/>
            <ac:picMk id="3" creationId="{00000000-0000-0000-0000-000000000000}"/>
          </ac:picMkLst>
        </pc:picChg>
        <pc:picChg chg="mod">
          <ac:chgData name="luca galluzzi" userId="edf99907-1355-40e2-b652-d2f69ef3843e" providerId="ADAL" clId="{F081F72D-C85D-4867-8BE2-2358BB08AE55}" dt="2024-10-28T15:44:49.088" v="46" actId="14100"/>
          <ac:picMkLst>
            <pc:docMk/>
            <pc:sldMk cId="3675726257" sldId="256"/>
            <ac:picMk id="5" creationId="{00000000-0000-0000-0000-000000000000}"/>
          </ac:picMkLst>
        </pc:picChg>
        <pc:picChg chg="del">
          <ac:chgData name="luca galluzzi" userId="edf99907-1355-40e2-b652-d2f69ef3843e" providerId="ADAL" clId="{F081F72D-C85D-4867-8BE2-2358BB08AE55}" dt="2024-10-15T12:36:46.150" v="0" actId="478"/>
          <ac:picMkLst>
            <pc:docMk/>
            <pc:sldMk cId="3675726257" sldId="256"/>
            <ac:picMk id="5" creationId="{30B1368F-7FF1-4EF6-9D45-7BDC1CCA14E1}"/>
          </ac:picMkLst>
        </pc:picChg>
        <pc:picChg chg="del">
          <ac:chgData name="luca galluzzi" userId="edf99907-1355-40e2-b652-d2f69ef3843e" providerId="ADAL" clId="{F081F72D-C85D-4867-8BE2-2358BB08AE55}" dt="2024-10-15T15:11:52.142" v="1" actId="478"/>
          <ac:picMkLst>
            <pc:docMk/>
            <pc:sldMk cId="3675726257" sldId="256"/>
            <ac:picMk id="7" creationId="{D37DE80C-B34A-49B4-9034-A4ABFEC418D2}"/>
          </ac:picMkLst>
        </pc:picChg>
        <pc:picChg chg="mod">
          <ac:chgData name="luca galluzzi" userId="edf99907-1355-40e2-b652-d2f69ef3843e" providerId="ADAL" clId="{F081F72D-C85D-4867-8BE2-2358BB08AE55}" dt="2024-10-28T15:45:02.788" v="69" actId="1036"/>
          <ac:picMkLst>
            <pc:docMk/>
            <pc:sldMk cId="3675726257" sldId="256"/>
            <ac:picMk id="8" creationId="{00000000-0000-0000-0000-000000000000}"/>
          </ac:picMkLst>
        </pc:picChg>
        <pc:picChg chg="del">
          <ac:chgData name="luca galluzzi" userId="edf99907-1355-40e2-b652-d2f69ef3843e" providerId="ADAL" clId="{F081F72D-C85D-4867-8BE2-2358BB08AE55}" dt="2024-10-28T15:44:02.730" v="42" actId="478"/>
          <ac:picMkLst>
            <pc:docMk/>
            <pc:sldMk cId="3675726257" sldId="256"/>
            <ac:picMk id="9" creationId="{00000000-0000-0000-0000-000000000000}"/>
          </ac:picMkLst>
        </pc:picChg>
        <pc:picChg chg="del">
          <ac:chgData name="luca galluzzi" userId="edf99907-1355-40e2-b652-d2f69ef3843e" providerId="ADAL" clId="{F081F72D-C85D-4867-8BE2-2358BB08AE55}" dt="2024-10-15T15:11:52.886" v="2" actId="478"/>
          <ac:picMkLst>
            <pc:docMk/>
            <pc:sldMk cId="3675726257" sldId="256"/>
            <ac:picMk id="9" creationId="{5E6BCF66-27D7-4B97-9099-F728C4028A05}"/>
          </ac:picMkLst>
        </pc:picChg>
        <pc:picChg chg="del">
          <ac:chgData name="luca galluzzi" userId="edf99907-1355-40e2-b652-d2f69ef3843e" providerId="ADAL" clId="{F081F72D-C85D-4867-8BE2-2358BB08AE55}" dt="2024-10-15T15:11:53.766" v="3" actId="478"/>
          <ac:picMkLst>
            <pc:docMk/>
            <pc:sldMk cId="3675726257" sldId="256"/>
            <ac:picMk id="11" creationId="{0A02A27A-FF72-40EB-A64C-8A3747D7E03D}"/>
          </ac:picMkLst>
        </pc:picChg>
        <pc:picChg chg="del">
          <ac:chgData name="luca galluzzi" userId="edf99907-1355-40e2-b652-d2f69ef3843e" providerId="ADAL" clId="{F081F72D-C85D-4867-8BE2-2358BB08AE55}" dt="2024-10-15T15:11:54.662" v="4" actId="478"/>
          <ac:picMkLst>
            <pc:docMk/>
            <pc:sldMk cId="3675726257" sldId="256"/>
            <ac:picMk id="13" creationId="{5D9B9413-8177-4D80-9B9A-19DE7EDBF153}"/>
          </ac:picMkLst>
        </pc:picChg>
        <pc:picChg chg="del">
          <ac:chgData name="luca galluzzi" userId="edf99907-1355-40e2-b652-d2f69ef3843e" providerId="ADAL" clId="{F081F72D-C85D-4867-8BE2-2358BB08AE55}" dt="2024-10-15T15:11:55.514" v="5" actId="478"/>
          <ac:picMkLst>
            <pc:docMk/>
            <pc:sldMk cId="3675726257" sldId="256"/>
            <ac:picMk id="15" creationId="{3845EBCC-88A2-456C-8BFB-575528A7FB9B}"/>
          </ac:picMkLst>
        </pc:picChg>
        <pc:picChg chg="del">
          <ac:chgData name="luca galluzzi" userId="edf99907-1355-40e2-b652-d2f69ef3843e" providerId="ADAL" clId="{F081F72D-C85D-4867-8BE2-2358BB08AE55}" dt="2024-10-15T15:11:56.368" v="6" actId="478"/>
          <ac:picMkLst>
            <pc:docMk/>
            <pc:sldMk cId="3675726257" sldId="256"/>
            <ac:picMk id="16" creationId="{DCC3A104-7CFC-4153-B78A-B6DDF32DFA80}"/>
          </ac:picMkLst>
        </pc:picChg>
        <pc:picChg chg="del">
          <ac:chgData name="luca galluzzi" userId="edf99907-1355-40e2-b652-d2f69ef3843e" providerId="ADAL" clId="{F081F72D-C85D-4867-8BE2-2358BB08AE55}" dt="2024-10-15T15:11:57.200" v="7" actId="478"/>
          <ac:picMkLst>
            <pc:docMk/>
            <pc:sldMk cId="3675726257" sldId="256"/>
            <ac:picMk id="18" creationId="{B4729DCB-DDEA-443F-8CE2-002BCFB0FBC8}"/>
          </ac:picMkLst>
        </pc:picChg>
        <pc:picChg chg="del">
          <ac:chgData name="luca galluzzi" userId="edf99907-1355-40e2-b652-d2f69ef3843e" providerId="ADAL" clId="{F081F72D-C85D-4867-8BE2-2358BB08AE55}" dt="2024-10-15T15:11:57.921" v="8" actId="478"/>
          <ac:picMkLst>
            <pc:docMk/>
            <pc:sldMk cId="3675726257" sldId="256"/>
            <ac:picMk id="31" creationId="{30A754A5-8C25-4E90-9607-56B3F87F7820}"/>
          </ac:picMkLst>
        </pc:picChg>
        <pc:picChg chg="add mod">
          <ac:chgData name="luca galluzzi" userId="edf99907-1355-40e2-b652-d2f69ef3843e" providerId="ADAL" clId="{F081F72D-C85D-4867-8BE2-2358BB08AE55}" dt="2024-10-28T15:45:05.983" v="76" actId="1036"/>
          <ac:picMkLst>
            <pc:docMk/>
            <pc:sldMk cId="3675726257" sldId="256"/>
            <ac:picMk id="32" creationId="{1FAFB2E3-2F55-C5E4-66B9-494D33D580FE}"/>
          </ac:picMkLst>
        </pc:picChg>
        <pc:picChg chg="del">
          <ac:chgData name="luca galluzzi" userId="edf99907-1355-40e2-b652-d2f69ef3843e" providerId="ADAL" clId="{F081F72D-C85D-4867-8BE2-2358BB08AE55}" dt="2024-10-15T15:11:58.637" v="9" actId="478"/>
          <ac:picMkLst>
            <pc:docMk/>
            <pc:sldMk cId="3675726257" sldId="256"/>
            <ac:picMk id="45" creationId="{466E4689-7E78-41CB-A079-68BF82297093}"/>
          </ac:picMkLst>
        </pc:picChg>
        <pc:picChg chg="del">
          <ac:chgData name="luca galluzzi" userId="edf99907-1355-40e2-b652-d2f69ef3843e" providerId="ADAL" clId="{F081F72D-C85D-4867-8BE2-2358BB08AE55}" dt="2024-10-15T15:12:00.156" v="10" actId="478"/>
          <ac:picMkLst>
            <pc:docMk/>
            <pc:sldMk cId="3675726257" sldId="256"/>
            <ac:picMk id="47" creationId="{4FA93C04-311F-4A84-857D-AC793BE138CE}"/>
          </ac:picMkLst>
        </pc:picChg>
        <pc:picChg chg="del">
          <ac:chgData name="luca galluzzi" userId="edf99907-1355-40e2-b652-d2f69ef3843e" providerId="ADAL" clId="{F081F72D-C85D-4867-8BE2-2358BB08AE55}" dt="2024-10-15T15:12:00.883" v="11" actId="478"/>
          <ac:picMkLst>
            <pc:docMk/>
            <pc:sldMk cId="3675726257" sldId="256"/>
            <ac:picMk id="49" creationId="{CB4F6A2A-BF7F-492D-846D-A3C1689DFF58}"/>
          </ac:picMkLst>
        </pc:picChg>
        <pc:picChg chg="del">
          <ac:chgData name="luca galluzzi" userId="edf99907-1355-40e2-b652-d2f69ef3843e" providerId="ADAL" clId="{F081F72D-C85D-4867-8BE2-2358BB08AE55}" dt="2024-10-15T15:12:02.517" v="12" actId="478"/>
          <ac:picMkLst>
            <pc:docMk/>
            <pc:sldMk cId="3675726257" sldId="256"/>
            <ac:picMk id="51" creationId="{EF56EED0-A91C-4AAD-86FF-A41B1D3B66E1}"/>
          </ac:picMkLst>
        </pc:picChg>
        <pc:picChg chg="del">
          <ac:chgData name="luca galluzzi" userId="edf99907-1355-40e2-b652-d2f69ef3843e" providerId="ADAL" clId="{F081F72D-C85D-4867-8BE2-2358BB08AE55}" dt="2024-10-15T15:12:05.105" v="13" actId="478"/>
          <ac:picMkLst>
            <pc:docMk/>
            <pc:sldMk cId="3675726257" sldId="256"/>
            <ac:picMk id="53" creationId="{546DD926-3617-455C-A25E-3BB6485725D8}"/>
          </ac:picMkLst>
        </pc:picChg>
        <pc:picChg chg="del">
          <ac:chgData name="luca galluzzi" userId="edf99907-1355-40e2-b652-d2f69ef3843e" providerId="ADAL" clId="{F081F72D-C85D-4867-8BE2-2358BB08AE55}" dt="2024-10-15T15:12:05.717" v="14" actId="478"/>
          <ac:picMkLst>
            <pc:docMk/>
            <pc:sldMk cId="3675726257" sldId="256"/>
            <ac:picMk id="55" creationId="{B6253158-4627-4078-BB93-C6030BCE09EC}"/>
          </ac:picMkLst>
        </pc:picChg>
        <pc:picChg chg="del">
          <ac:chgData name="luca galluzzi" userId="edf99907-1355-40e2-b652-d2f69ef3843e" providerId="ADAL" clId="{F081F72D-C85D-4867-8BE2-2358BB08AE55}" dt="2024-10-15T15:12:06.475" v="15" actId="478"/>
          <ac:picMkLst>
            <pc:docMk/>
            <pc:sldMk cId="3675726257" sldId="256"/>
            <ac:picMk id="57" creationId="{C3BF1E98-7EF0-49FF-B3C6-C462D691367F}"/>
          </ac:picMkLst>
        </pc:picChg>
        <pc:picChg chg="del">
          <ac:chgData name="luca galluzzi" userId="edf99907-1355-40e2-b652-d2f69ef3843e" providerId="ADAL" clId="{F081F72D-C85D-4867-8BE2-2358BB08AE55}" dt="2024-10-15T15:12:07.105" v="16" actId="478"/>
          <ac:picMkLst>
            <pc:docMk/>
            <pc:sldMk cId="3675726257" sldId="256"/>
            <ac:picMk id="59" creationId="{312DD423-FADD-4235-AED2-0C6E07C04273}"/>
          </ac:picMkLst>
        </pc:picChg>
        <pc:picChg chg="del">
          <ac:chgData name="luca galluzzi" userId="edf99907-1355-40e2-b652-d2f69ef3843e" providerId="ADAL" clId="{F081F72D-C85D-4867-8BE2-2358BB08AE55}" dt="2024-10-15T15:12:08.546" v="17" actId="478"/>
          <ac:picMkLst>
            <pc:docMk/>
            <pc:sldMk cId="3675726257" sldId="256"/>
            <ac:picMk id="61" creationId="{343183D8-66B6-42DF-BDF1-966EAA020E00}"/>
          </ac:picMkLst>
        </pc:picChg>
        <pc:picChg chg="del">
          <ac:chgData name="luca galluzzi" userId="edf99907-1355-40e2-b652-d2f69ef3843e" providerId="ADAL" clId="{F081F72D-C85D-4867-8BE2-2358BB08AE55}" dt="2024-10-15T15:12:09.217" v="18" actId="478"/>
          <ac:picMkLst>
            <pc:docMk/>
            <pc:sldMk cId="3675726257" sldId="256"/>
            <ac:picMk id="63" creationId="{E6E23AB4-2683-488F-ABCA-F91E56DF3393}"/>
          </ac:picMkLst>
        </pc:picChg>
        <pc:picChg chg="del">
          <ac:chgData name="luca galluzzi" userId="edf99907-1355-40e2-b652-d2f69ef3843e" providerId="ADAL" clId="{F081F72D-C85D-4867-8BE2-2358BB08AE55}" dt="2024-10-15T15:12:10.816" v="19" actId="478"/>
          <ac:picMkLst>
            <pc:docMk/>
            <pc:sldMk cId="3675726257" sldId="256"/>
            <ac:picMk id="65" creationId="{DF40648A-1C29-4219-A17D-8824B9D2505E}"/>
          </ac:picMkLst>
        </pc:picChg>
        <pc:picChg chg="del">
          <ac:chgData name="luca galluzzi" userId="edf99907-1355-40e2-b652-d2f69ef3843e" providerId="ADAL" clId="{F081F72D-C85D-4867-8BE2-2358BB08AE55}" dt="2024-10-15T15:12:11.514" v="20" actId="478"/>
          <ac:picMkLst>
            <pc:docMk/>
            <pc:sldMk cId="3675726257" sldId="256"/>
            <ac:picMk id="67" creationId="{15E45876-0862-458F-90B4-06022A972693}"/>
          </ac:picMkLst>
        </pc:picChg>
        <pc:picChg chg="del">
          <ac:chgData name="luca galluzzi" userId="edf99907-1355-40e2-b652-d2f69ef3843e" providerId="ADAL" clId="{F081F72D-C85D-4867-8BE2-2358BB08AE55}" dt="2024-10-15T15:12:13.084" v="21" actId="478"/>
          <ac:picMkLst>
            <pc:docMk/>
            <pc:sldMk cId="3675726257" sldId="256"/>
            <ac:picMk id="75" creationId="{D5F7048F-822A-4EC2-A324-9D27EDF325BE}"/>
          </ac:picMkLst>
        </pc:picChg>
        <pc:picChg chg="del">
          <ac:chgData name="luca galluzzi" userId="edf99907-1355-40e2-b652-d2f69ef3843e" providerId="ADAL" clId="{F081F72D-C85D-4867-8BE2-2358BB08AE55}" dt="2024-10-15T15:12:13.810" v="22" actId="478"/>
          <ac:picMkLst>
            <pc:docMk/>
            <pc:sldMk cId="3675726257" sldId="256"/>
            <ac:picMk id="77" creationId="{5ACA68D1-32A3-48F2-91B7-A5A20B3A38D0}"/>
          </ac:picMkLst>
        </pc:picChg>
        <pc:picChg chg="del">
          <ac:chgData name="luca galluzzi" userId="edf99907-1355-40e2-b652-d2f69ef3843e" providerId="ADAL" clId="{F081F72D-C85D-4867-8BE2-2358BB08AE55}" dt="2024-10-15T15:12:16.156" v="23" actId="478"/>
          <ac:picMkLst>
            <pc:docMk/>
            <pc:sldMk cId="3675726257" sldId="256"/>
            <ac:picMk id="79" creationId="{4B122B13-BCC5-46B2-B985-5FB2CE95CBA4}"/>
          </ac:picMkLst>
        </pc:picChg>
        <pc:picChg chg="del">
          <ac:chgData name="luca galluzzi" userId="edf99907-1355-40e2-b652-d2f69ef3843e" providerId="ADAL" clId="{F081F72D-C85D-4867-8BE2-2358BB08AE55}" dt="2024-10-15T15:12:16.758" v="24" actId="478"/>
          <ac:picMkLst>
            <pc:docMk/>
            <pc:sldMk cId="3675726257" sldId="256"/>
            <ac:picMk id="81" creationId="{32932DA2-DAF1-45FD-946B-F3BCA0B3FF44}"/>
          </ac:picMkLst>
        </pc:picChg>
        <pc:picChg chg="del">
          <ac:chgData name="luca galluzzi" userId="edf99907-1355-40e2-b652-d2f69ef3843e" providerId="ADAL" clId="{F081F72D-C85D-4867-8BE2-2358BB08AE55}" dt="2024-10-15T15:12:17.284" v="25" actId="478"/>
          <ac:picMkLst>
            <pc:docMk/>
            <pc:sldMk cId="3675726257" sldId="256"/>
            <ac:picMk id="83" creationId="{6AF6BC7F-3428-4E3B-B869-B0AC436A3FFA}"/>
          </ac:picMkLst>
        </pc:picChg>
        <pc:picChg chg="del">
          <ac:chgData name="luca galluzzi" userId="edf99907-1355-40e2-b652-d2f69ef3843e" providerId="ADAL" clId="{F081F72D-C85D-4867-8BE2-2358BB08AE55}" dt="2024-10-15T15:12:17.864" v="26" actId="478"/>
          <ac:picMkLst>
            <pc:docMk/>
            <pc:sldMk cId="3675726257" sldId="256"/>
            <ac:picMk id="85" creationId="{E741E406-3D65-4795-A561-16E1DC329553}"/>
          </ac:picMkLst>
        </pc:picChg>
        <pc:picChg chg="del">
          <ac:chgData name="luca galluzzi" userId="edf99907-1355-40e2-b652-d2f69ef3843e" providerId="ADAL" clId="{F081F72D-C85D-4867-8BE2-2358BB08AE55}" dt="2024-10-15T15:12:18.442" v="27" actId="478"/>
          <ac:picMkLst>
            <pc:docMk/>
            <pc:sldMk cId="3675726257" sldId="256"/>
            <ac:picMk id="90" creationId="{0CBFBA83-CA3C-4611-92FC-C27B9D1BDEDD}"/>
          </ac:picMkLst>
        </pc:picChg>
        <pc:picChg chg="del">
          <ac:chgData name="luca galluzzi" userId="edf99907-1355-40e2-b652-d2f69ef3843e" providerId="ADAL" clId="{F081F72D-C85D-4867-8BE2-2358BB08AE55}" dt="2024-10-15T15:12:19.076" v="28" actId="478"/>
          <ac:picMkLst>
            <pc:docMk/>
            <pc:sldMk cId="3675726257" sldId="256"/>
            <ac:picMk id="92" creationId="{76B74560-E872-44A5-9F76-5D157C199600}"/>
          </ac:picMkLst>
        </pc:picChg>
        <pc:picChg chg="del">
          <ac:chgData name="luca galluzzi" userId="edf99907-1355-40e2-b652-d2f69ef3843e" providerId="ADAL" clId="{F081F72D-C85D-4867-8BE2-2358BB08AE55}" dt="2024-10-15T15:12:21.507" v="29" actId="478"/>
          <ac:picMkLst>
            <pc:docMk/>
            <pc:sldMk cId="3675726257" sldId="256"/>
            <ac:picMk id="94" creationId="{2F5963F8-B6EF-4E3E-9F14-8C3F91AA0160}"/>
          </ac:picMkLst>
        </pc:picChg>
        <pc:picChg chg="del">
          <ac:chgData name="luca galluzzi" userId="edf99907-1355-40e2-b652-d2f69ef3843e" providerId="ADAL" clId="{F081F72D-C85D-4867-8BE2-2358BB08AE55}" dt="2024-10-15T15:12:22.151" v="30" actId="478"/>
          <ac:picMkLst>
            <pc:docMk/>
            <pc:sldMk cId="3675726257" sldId="256"/>
            <ac:picMk id="99" creationId="{68480F91-50CA-4F64-8681-169B6E0E600A}"/>
          </ac:picMkLst>
        </pc:picChg>
        <pc:picChg chg="del">
          <ac:chgData name="luca galluzzi" userId="edf99907-1355-40e2-b652-d2f69ef3843e" providerId="ADAL" clId="{F081F72D-C85D-4867-8BE2-2358BB08AE55}" dt="2024-10-15T15:12:22.685" v="31" actId="478"/>
          <ac:picMkLst>
            <pc:docMk/>
            <pc:sldMk cId="3675726257" sldId="256"/>
            <ac:picMk id="101" creationId="{ACF796AD-DB34-49B9-B1CD-530DA6633869}"/>
          </ac:picMkLst>
        </pc:picChg>
        <pc:picChg chg="del">
          <ac:chgData name="luca galluzzi" userId="edf99907-1355-40e2-b652-d2f69ef3843e" providerId="ADAL" clId="{F081F72D-C85D-4867-8BE2-2358BB08AE55}" dt="2024-10-15T15:12:23.189" v="32" actId="478"/>
          <ac:picMkLst>
            <pc:docMk/>
            <pc:sldMk cId="3675726257" sldId="256"/>
            <ac:picMk id="103" creationId="{C3A2F90C-B280-4F16-B17A-13981B8FF7C8}"/>
          </ac:picMkLst>
        </pc:picChg>
        <pc:picChg chg="del">
          <ac:chgData name="luca galluzzi" userId="edf99907-1355-40e2-b652-d2f69ef3843e" providerId="ADAL" clId="{F081F72D-C85D-4867-8BE2-2358BB08AE55}" dt="2024-10-15T15:12:23.893" v="33" actId="478"/>
          <ac:picMkLst>
            <pc:docMk/>
            <pc:sldMk cId="3675726257" sldId="256"/>
            <ac:picMk id="108" creationId="{27F7B02A-228D-44F2-9FE8-9797D6A8C46D}"/>
          </ac:picMkLst>
        </pc:picChg>
        <pc:picChg chg="del">
          <ac:chgData name="luca galluzzi" userId="edf99907-1355-40e2-b652-d2f69ef3843e" providerId="ADAL" clId="{F081F72D-C85D-4867-8BE2-2358BB08AE55}" dt="2024-10-15T15:12:24.502" v="34" actId="478"/>
          <ac:picMkLst>
            <pc:docMk/>
            <pc:sldMk cId="3675726257" sldId="256"/>
            <ac:picMk id="110" creationId="{05D5AAED-BCF9-4ED1-8097-586FE7ACA424}"/>
          </ac:picMkLst>
        </pc:picChg>
        <pc:picChg chg="del">
          <ac:chgData name="luca galluzzi" userId="edf99907-1355-40e2-b652-d2f69ef3843e" providerId="ADAL" clId="{F081F72D-C85D-4867-8BE2-2358BB08AE55}" dt="2024-10-15T15:12:25.435" v="35" actId="478"/>
          <ac:picMkLst>
            <pc:docMk/>
            <pc:sldMk cId="3675726257" sldId="256"/>
            <ac:picMk id="112" creationId="{D7AC81CF-D2DC-4E30-A594-31E9456A509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186247"/>
            <a:ext cx="10363200" cy="1315998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853733"/>
            <a:ext cx="9144000" cy="9126238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64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7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9423752"/>
            <a:ext cx="10515600" cy="15723732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5296236"/>
            <a:ext cx="10515600" cy="826873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069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62490"/>
            <a:ext cx="5181600" cy="239837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062490"/>
            <a:ext cx="5181600" cy="239837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35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012506"/>
            <a:ext cx="10515600" cy="730624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9266244"/>
            <a:ext cx="5157787" cy="454124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3807486"/>
            <a:ext cx="5157787" cy="2030873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9266244"/>
            <a:ext cx="5183188" cy="454124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3807486"/>
            <a:ext cx="5183188" cy="2030873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87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97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781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519998"/>
            <a:ext cx="3932237" cy="8819991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5442503"/>
            <a:ext cx="6172200" cy="2686247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339989"/>
            <a:ext cx="3932237" cy="21008732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30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519998"/>
            <a:ext cx="3932237" cy="8819991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442503"/>
            <a:ext cx="6172200" cy="26862474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339989"/>
            <a:ext cx="3932237" cy="21008732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26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905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2012498"/>
            <a:ext cx="2628900" cy="3203372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2012498"/>
            <a:ext cx="7734300" cy="3203372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0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12506"/>
            <a:ext cx="10515600" cy="7306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062490"/>
            <a:ext cx="10515600" cy="23983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35034974"/>
            <a:ext cx="2743200" cy="2012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FAB2C-D644-4697-ACD4-80B81182D996}" type="datetimeFigureOut">
              <a:rPr lang="it-IT" smtClean="0"/>
              <a:t>28/10/2024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35034974"/>
            <a:ext cx="4114800" cy="2012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35034974"/>
            <a:ext cx="2743200" cy="2012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27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image" Target="../media/image19.jpe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19" Type="http://schemas.openxmlformats.org/officeDocument/2006/relationships/image" Target="../media/image36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F0F0F4B-4FA8-457F-8EBD-8C9E360188C9}"/>
              </a:ext>
            </a:extLst>
          </p:cNvPr>
          <p:cNvSpPr txBox="1"/>
          <p:nvPr/>
        </p:nvSpPr>
        <p:spPr>
          <a:xfrm>
            <a:off x="78142" y="9230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Chr_01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DA9D805-48B0-47AA-AC0C-D242946AB5C4}"/>
              </a:ext>
            </a:extLst>
          </p:cNvPr>
          <p:cNvSpPr txBox="1"/>
          <p:nvPr/>
        </p:nvSpPr>
        <p:spPr>
          <a:xfrm>
            <a:off x="78142" y="203445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Chr_02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7F46F08-59D3-488F-90D4-8D4145E7436E}"/>
              </a:ext>
            </a:extLst>
          </p:cNvPr>
          <p:cNvSpPr txBox="1"/>
          <p:nvPr/>
        </p:nvSpPr>
        <p:spPr>
          <a:xfrm>
            <a:off x="78142" y="425063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Chr_03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728BA8A-C7B5-4ADF-8195-8010D52850C1}"/>
              </a:ext>
            </a:extLst>
          </p:cNvPr>
          <p:cNvSpPr txBox="1"/>
          <p:nvPr/>
        </p:nvSpPr>
        <p:spPr>
          <a:xfrm>
            <a:off x="78142" y="6430620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Chr_04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2C43894-23CE-4C42-8954-628A5C52C098}"/>
              </a:ext>
            </a:extLst>
          </p:cNvPr>
          <p:cNvSpPr txBox="1"/>
          <p:nvPr/>
        </p:nvSpPr>
        <p:spPr>
          <a:xfrm>
            <a:off x="78142" y="825444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Chr_05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7EEA63C-69B6-4387-B5A3-ED7D9E8DDABE}"/>
              </a:ext>
            </a:extLst>
          </p:cNvPr>
          <p:cNvSpPr txBox="1"/>
          <p:nvPr/>
        </p:nvSpPr>
        <p:spPr>
          <a:xfrm>
            <a:off x="78142" y="1045355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Chr_06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183992C-8D63-466D-A86A-7704A412BEC2}"/>
              </a:ext>
            </a:extLst>
          </p:cNvPr>
          <p:cNvSpPr txBox="1"/>
          <p:nvPr/>
        </p:nvSpPr>
        <p:spPr>
          <a:xfrm>
            <a:off x="78142" y="1257278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Chr_07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7C0706B-09A1-457A-9A9A-16F63D30DE11}"/>
              </a:ext>
            </a:extLst>
          </p:cNvPr>
          <p:cNvSpPr txBox="1"/>
          <p:nvPr/>
        </p:nvSpPr>
        <p:spPr>
          <a:xfrm>
            <a:off x="78142" y="1475086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Chr_08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E728D7E-8080-4D3B-9E5A-57558F3F008F}"/>
              </a:ext>
            </a:extLst>
          </p:cNvPr>
          <p:cNvSpPr txBox="1"/>
          <p:nvPr/>
        </p:nvSpPr>
        <p:spPr>
          <a:xfrm>
            <a:off x="78142" y="1670332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Chr_09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607092C-D7AC-480D-B51C-9FCB0B139FC5}"/>
              </a:ext>
            </a:extLst>
          </p:cNvPr>
          <p:cNvSpPr txBox="1"/>
          <p:nvPr/>
        </p:nvSpPr>
        <p:spPr>
          <a:xfrm>
            <a:off x="78142" y="1867032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Chr_10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5E36DE1-C821-4503-A801-3644B19FF51F}"/>
              </a:ext>
            </a:extLst>
          </p:cNvPr>
          <p:cNvSpPr txBox="1"/>
          <p:nvPr/>
        </p:nvSpPr>
        <p:spPr>
          <a:xfrm>
            <a:off x="78142" y="2066775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Chr_11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161D702-59A3-430E-9607-0E0E11D22C59}"/>
              </a:ext>
            </a:extLst>
          </p:cNvPr>
          <p:cNvSpPr txBox="1"/>
          <p:nvPr/>
        </p:nvSpPr>
        <p:spPr>
          <a:xfrm>
            <a:off x="78142" y="2266391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Chr_12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174CD93-953B-46AB-9FD8-421F0535C8AC}"/>
              </a:ext>
            </a:extLst>
          </p:cNvPr>
          <p:cNvSpPr txBox="1"/>
          <p:nvPr/>
        </p:nvSpPr>
        <p:spPr>
          <a:xfrm>
            <a:off x="78142" y="2468875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Chr_13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43D5CDB-2503-4678-A7EB-6DD4FBA80B95}"/>
              </a:ext>
            </a:extLst>
          </p:cNvPr>
          <p:cNvSpPr txBox="1"/>
          <p:nvPr/>
        </p:nvSpPr>
        <p:spPr>
          <a:xfrm>
            <a:off x="78142" y="26665270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Chr_14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ED62287-88CF-41BC-B0D1-FC3EC49CB49E}"/>
              </a:ext>
            </a:extLst>
          </p:cNvPr>
          <p:cNvSpPr txBox="1"/>
          <p:nvPr/>
        </p:nvSpPr>
        <p:spPr>
          <a:xfrm>
            <a:off x="78142" y="2855832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Chr_15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74874F5-7CF6-4305-A309-81D656522C07}"/>
              </a:ext>
            </a:extLst>
          </p:cNvPr>
          <p:cNvSpPr txBox="1"/>
          <p:nvPr/>
        </p:nvSpPr>
        <p:spPr>
          <a:xfrm>
            <a:off x="78142" y="30631833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Chr_16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98AE93A-4DDF-4694-BDBA-E6C01D4A92D2}"/>
              </a:ext>
            </a:extLst>
          </p:cNvPr>
          <p:cNvSpPr txBox="1"/>
          <p:nvPr/>
        </p:nvSpPr>
        <p:spPr>
          <a:xfrm>
            <a:off x="78142" y="3270533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Chr_17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0E3FBFFE-9659-459C-9C7C-B4678D992516}"/>
              </a:ext>
            </a:extLst>
          </p:cNvPr>
          <p:cNvSpPr txBox="1"/>
          <p:nvPr/>
        </p:nvSpPr>
        <p:spPr>
          <a:xfrm>
            <a:off x="78142" y="3479343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Chr_18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71"/>
          <a:stretch/>
        </p:blipFill>
        <p:spPr>
          <a:xfrm>
            <a:off x="683268" y="-1"/>
            <a:ext cx="11457092" cy="185293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72"/>
          <a:stretch/>
        </p:blipFill>
        <p:spPr>
          <a:xfrm>
            <a:off x="683394" y="2074018"/>
            <a:ext cx="11445534" cy="186634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3"/>
          <a:stretch/>
        </p:blipFill>
        <p:spPr>
          <a:xfrm>
            <a:off x="683389" y="4194380"/>
            <a:ext cx="11445539" cy="189230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40"/>
          <a:stretch/>
        </p:blipFill>
        <p:spPr>
          <a:xfrm>
            <a:off x="699999" y="6257154"/>
            <a:ext cx="11428929" cy="189056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76"/>
          <a:stretch/>
        </p:blipFill>
        <p:spPr>
          <a:xfrm>
            <a:off x="699998" y="8254448"/>
            <a:ext cx="11428929" cy="187692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24"/>
          <a:stretch/>
        </p:blipFill>
        <p:spPr>
          <a:xfrm>
            <a:off x="699997" y="10333361"/>
            <a:ext cx="11428929" cy="187378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32"/>
          <a:stretch/>
        </p:blipFill>
        <p:spPr>
          <a:xfrm>
            <a:off x="711430" y="14690389"/>
            <a:ext cx="11428929" cy="187584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44"/>
          <a:stretch/>
        </p:blipFill>
        <p:spPr>
          <a:xfrm>
            <a:off x="699995" y="16670912"/>
            <a:ext cx="11428929" cy="186477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74"/>
          <a:stretch/>
        </p:blipFill>
        <p:spPr>
          <a:xfrm>
            <a:off x="699995" y="18640357"/>
            <a:ext cx="11440364" cy="1898251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47"/>
          <a:stretch/>
        </p:blipFill>
        <p:spPr>
          <a:xfrm>
            <a:off x="699994" y="20667756"/>
            <a:ext cx="11428929" cy="1889431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65"/>
          <a:stretch/>
        </p:blipFill>
        <p:spPr>
          <a:xfrm>
            <a:off x="699993" y="22660414"/>
            <a:ext cx="11440365" cy="1882849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44"/>
          <a:stretch/>
        </p:blipFill>
        <p:spPr>
          <a:xfrm>
            <a:off x="699993" y="24643371"/>
            <a:ext cx="11428930" cy="1856186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99"/>
          <a:stretch/>
        </p:blipFill>
        <p:spPr>
          <a:xfrm>
            <a:off x="699993" y="26552470"/>
            <a:ext cx="11428930" cy="1868783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93"/>
          <a:stretch/>
        </p:blipFill>
        <p:spPr>
          <a:xfrm>
            <a:off x="711430" y="28558327"/>
            <a:ext cx="11417494" cy="186266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64"/>
          <a:stretch/>
        </p:blipFill>
        <p:spPr>
          <a:xfrm>
            <a:off x="699993" y="30597483"/>
            <a:ext cx="11428930" cy="1871586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40"/>
          <a:stretch/>
        </p:blipFill>
        <p:spPr>
          <a:xfrm>
            <a:off x="711429" y="32691329"/>
            <a:ext cx="11417493" cy="1869313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99"/>
          <a:stretch/>
        </p:blipFill>
        <p:spPr>
          <a:xfrm>
            <a:off x="699993" y="34701550"/>
            <a:ext cx="11417493" cy="1852934"/>
          </a:xfrm>
          <a:prstGeom prst="rect">
            <a:avLst/>
          </a:prstGeom>
        </p:spPr>
      </p:pic>
      <p:pic>
        <p:nvPicPr>
          <p:cNvPr id="32" name="Immagine 31" descr="Immagine che contiene testo, schermata, linea, Diagramma&#10;&#10;Descrizione generata automaticamente">
            <a:extLst>
              <a:ext uri="{FF2B5EF4-FFF2-40B4-BE49-F238E27FC236}">
                <a16:creationId xmlns:a16="http://schemas.microsoft.com/office/drawing/2014/main" id="{1FAFB2E3-2F55-C5E4-66B9-494D33D580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93" y="12478896"/>
            <a:ext cx="11448119" cy="186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26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9DBF6AF-E6D7-4B52-BC34-D00F698521B4}"/>
              </a:ext>
            </a:extLst>
          </p:cNvPr>
          <p:cNvSpPr txBox="1"/>
          <p:nvPr/>
        </p:nvSpPr>
        <p:spPr>
          <a:xfrm>
            <a:off x="128835" y="54576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Chr_19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6111903-DAEA-45B1-BBFE-5013DF155029}"/>
              </a:ext>
            </a:extLst>
          </p:cNvPr>
          <p:cNvSpPr txBox="1"/>
          <p:nvPr/>
        </p:nvSpPr>
        <p:spPr>
          <a:xfrm>
            <a:off x="128835" y="257909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Chr_20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1E122D-3CD7-44CE-85BC-BAB570FE4A3B}"/>
              </a:ext>
            </a:extLst>
          </p:cNvPr>
          <p:cNvSpPr txBox="1"/>
          <p:nvPr/>
        </p:nvSpPr>
        <p:spPr>
          <a:xfrm>
            <a:off x="128835" y="460969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Chr_21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C3F5E7E-68E0-4E62-BDD3-6E4168E3882C}"/>
              </a:ext>
            </a:extLst>
          </p:cNvPr>
          <p:cNvSpPr txBox="1"/>
          <p:nvPr/>
        </p:nvSpPr>
        <p:spPr>
          <a:xfrm>
            <a:off x="128835" y="664029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B1693B2-5DBB-4FC2-9504-62AF41DF2897}"/>
              </a:ext>
            </a:extLst>
          </p:cNvPr>
          <p:cNvSpPr txBox="1"/>
          <p:nvPr/>
        </p:nvSpPr>
        <p:spPr>
          <a:xfrm>
            <a:off x="128835" y="873679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Chr_23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C2D5CF9-1CAF-43AF-891A-2B7759EBD695}"/>
              </a:ext>
            </a:extLst>
          </p:cNvPr>
          <p:cNvSpPr txBox="1"/>
          <p:nvPr/>
        </p:nvSpPr>
        <p:spPr>
          <a:xfrm>
            <a:off x="128835" y="1076739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20EE275-52AE-401E-B44B-4B911AC4481F}"/>
              </a:ext>
            </a:extLst>
          </p:cNvPr>
          <p:cNvSpPr txBox="1"/>
          <p:nvPr/>
        </p:nvSpPr>
        <p:spPr>
          <a:xfrm>
            <a:off x="128835" y="1289637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5E825AA-5332-4C52-ADB5-B9F0992BD3EB}"/>
              </a:ext>
            </a:extLst>
          </p:cNvPr>
          <p:cNvSpPr txBox="1"/>
          <p:nvPr/>
        </p:nvSpPr>
        <p:spPr>
          <a:xfrm>
            <a:off x="128835" y="1487205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Chr_26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D1A9C8C-92AE-4B2C-BE79-52A51C9E715A}"/>
              </a:ext>
            </a:extLst>
          </p:cNvPr>
          <p:cNvSpPr txBox="1"/>
          <p:nvPr/>
        </p:nvSpPr>
        <p:spPr>
          <a:xfrm>
            <a:off x="128835" y="1681590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Chr_27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2001DE3-A6D3-485F-8E9A-7FCEB07F6B77}"/>
              </a:ext>
            </a:extLst>
          </p:cNvPr>
          <p:cNvSpPr txBox="1"/>
          <p:nvPr/>
        </p:nvSpPr>
        <p:spPr>
          <a:xfrm>
            <a:off x="128835" y="1885927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Chr_28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FE3CD5E-90DC-4BBB-ADDE-3B673FFE9486}"/>
              </a:ext>
            </a:extLst>
          </p:cNvPr>
          <p:cNvSpPr txBox="1"/>
          <p:nvPr/>
        </p:nvSpPr>
        <p:spPr>
          <a:xfrm>
            <a:off x="128835" y="2077225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34EB4C6-6052-4FDE-A8A5-A57E1FF751B9}"/>
              </a:ext>
            </a:extLst>
          </p:cNvPr>
          <p:cNvSpPr txBox="1"/>
          <p:nvPr/>
        </p:nvSpPr>
        <p:spPr>
          <a:xfrm>
            <a:off x="128835" y="2287045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BE5C476-23DD-4827-91DB-767169BCE431}"/>
              </a:ext>
            </a:extLst>
          </p:cNvPr>
          <p:cNvSpPr txBox="1"/>
          <p:nvPr/>
        </p:nvSpPr>
        <p:spPr>
          <a:xfrm>
            <a:off x="128835" y="2478343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Chr_31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39A6ACB-A6ED-44AC-B1D5-7D86A4A51D6E}"/>
              </a:ext>
            </a:extLst>
          </p:cNvPr>
          <p:cNvSpPr txBox="1"/>
          <p:nvPr/>
        </p:nvSpPr>
        <p:spPr>
          <a:xfrm>
            <a:off x="128835" y="2688163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Chr_32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173A254-AE35-4CAE-9521-4B926BE28CE9}"/>
              </a:ext>
            </a:extLst>
          </p:cNvPr>
          <p:cNvSpPr txBox="1"/>
          <p:nvPr/>
        </p:nvSpPr>
        <p:spPr>
          <a:xfrm>
            <a:off x="128835" y="2902485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Chr_33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907003F-177D-438E-8372-731105A50603}"/>
              </a:ext>
            </a:extLst>
          </p:cNvPr>
          <p:cNvSpPr txBox="1"/>
          <p:nvPr/>
        </p:nvSpPr>
        <p:spPr>
          <a:xfrm>
            <a:off x="128835" y="3094699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Chr_34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AEF41D-523F-4A26-BFB1-5A8833742680}"/>
              </a:ext>
            </a:extLst>
          </p:cNvPr>
          <p:cNvSpPr txBox="1"/>
          <p:nvPr/>
        </p:nvSpPr>
        <p:spPr>
          <a:xfrm>
            <a:off x="128835" y="3293425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285056D-1357-4F35-A67B-3C44DAD127AB}"/>
              </a:ext>
            </a:extLst>
          </p:cNvPr>
          <p:cNvSpPr txBox="1"/>
          <p:nvPr/>
        </p:nvSpPr>
        <p:spPr>
          <a:xfrm>
            <a:off x="128835" y="3488003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Chr_36</a:t>
            </a: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18"/>
          <a:stretch/>
        </p:blipFill>
        <p:spPr>
          <a:xfrm>
            <a:off x="770021" y="545764"/>
            <a:ext cx="11321716" cy="1836922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09"/>
          <a:stretch/>
        </p:blipFill>
        <p:spPr>
          <a:xfrm>
            <a:off x="770021" y="2579099"/>
            <a:ext cx="11321716" cy="1859158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60"/>
          <a:stretch/>
        </p:blipFill>
        <p:spPr>
          <a:xfrm>
            <a:off x="770021" y="4634670"/>
            <a:ext cx="11321716" cy="1845576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19"/>
          <a:stretch/>
        </p:blipFill>
        <p:spPr>
          <a:xfrm>
            <a:off x="770021" y="6676659"/>
            <a:ext cx="11321716" cy="1870883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7"/>
          <a:stretch/>
        </p:blipFill>
        <p:spPr>
          <a:xfrm>
            <a:off x="770021" y="8743955"/>
            <a:ext cx="11321716" cy="1852081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50"/>
          <a:stretch/>
        </p:blipFill>
        <p:spPr>
          <a:xfrm>
            <a:off x="770021" y="10767397"/>
            <a:ext cx="11321716" cy="1845844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73"/>
          <a:stretch/>
        </p:blipFill>
        <p:spPr>
          <a:xfrm>
            <a:off x="770021" y="12896372"/>
            <a:ext cx="11321716" cy="1844286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81"/>
          <a:stretch/>
        </p:blipFill>
        <p:spPr>
          <a:xfrm>
            <a:off x="770021" y="14872052"/>
            <a:ext cx="11321716" cy="1844756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79"/>
          <a:stretch/>
        </p:blipFill>
        <p:spPr>
          <a:xfrm>
            <a:off x="770021" y="16815902"/>
            <a:ext cx="11321716" cy="1866269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46"/>
          <a:stretch/>
        </p:blipFill>
        <p:spPr>
          <a:xfrm>
            <a:off x="770021" y="18853004"/>
            <a:ext cx="11321716" cy="1858548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68"/>
          <a:stretch/>
        </p:blipFill>
        <p:spPr>
          <a:xfrm>
            <a:off x="770021" y="20879979"/>
            <a:ext cx="11321716" cy="1853160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12"/>
          <a:stretch/>
        </p:blipFill>
        <p:spPr>
          <a:xfrm>
            <a:off x="770021" y="22870455"/>
            <a:ext cx="11321716" cy="1857128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41"/>
          <a:stretch/>
        </p:blipFill>
        <p:spPr>
          <a:xfrm>
            <a:off x="770021" y="24864899"/>
            <a:ext cx="11321716" cy="1841995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1"/>
          <a:stretch/>
        </p:blipFill>
        <p:spPr>
          <a:xfrm>
            <a:off x="770021" y="26913639"/>
            <a:ext cx="11321716" cy="1856482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20"/>
          <a:stretch/>
        </p:blipFill>
        <p:spPr>
          <a:xfrm>
            <a:off x="770021" y="28907934"/>
            <a:ext cx="11321716" cy="1846257"/>
          </a:xfrm>
          <a:prstGeom prst="rect">
            <a:avLst/>
          </a:prstGeom>
        </p:spPr>
      </p:pic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90"/>
          <a:stretch/>
        </p:blipFill>
        <p:spPr>
          <a:xfrm>
            <a:off x="770020" y="30898292"/>
            <a:ext cx="11321717" cy="1854006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97"/>
          <a:stretch/>
        </p:blipFill>
        <p:spPr>
          <a:xfrm>
            <a:off x="770019" y="32927672"/>
            <a:ext cx="11321717" cy="1844351"/>
          </a:xfrm>
          <a:prstGeom prst="rect">
            <a:avLst/>
          </a:prstGeom>
        </p:spPr>
      </p:pic>
      <p:pic>
        <p:nvPicPr>
          <p:cNvPr id="37" name="Immagine 36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39"/>
          <a:stretch/>
        </p:blipFill>
        <p:spPr>
          <a:xfrm>
            <a:off x="770018" y="35042914"/>
            <a:ext cx="11321717" cy="185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59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108</Words>
  <Application>Microsoft Office PowerPoint</Application>
  <PresentationFormat>Personalizzato</PresentationFormat>
  <Paragraphs>36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galluzzi</dc:creator>
  <cp:lastModifiedBy>luca galluzzi</cp:lastModifiedBy>
  <cp:revision>13</cp:revision>
  <dcterms:created xsi:type="dcterms:W3CDTF">2022-02-24T10:50:10Z</dcterms:created>
  <dcterms:modified xsi:type="dcterms:W3CDTF">2024-10-28T15:45:20Z</dcterms:modified>
</cp:coreProperties>
</file>